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8" r:id="rId11"/>
    <p:sldId id="265" r:id="rId12"/>
    <p:sldId id="26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Presentation Information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CB37F6-6D63-4E51-B3B6-9F59676121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50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Presentation Information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2B549-FEF7-4C11-996F-E8464BC22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2209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Presentation Information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2B549-FEF7-4C11-996F-E8464BC22AF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7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Information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FD14A-68F0-4700-94A6-400D7D4F9CAB}" type="slidenum">
              <a:rPr lang="en-US"/>
              <a:pPr/>
              <a:t>8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Information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4251D-65D7-4DA5-A79E-8E71C67C9B9C}" type="slidenum">
              <a:rPr lang="en-US"/>
              <a:pPr/>
              <a:t>9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Presentation Information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2682F-BF3D-4175-AB0C-2A20330A7079}" type="slidenum">
              <a:rPr lang="en-US"/>
              <a:pPr/>
              <a:t>11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video will start when the mouse is clicked.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j0315447"/>
          <p:cNvPicPr>
            <a:picLocks noChangeAspect="1" noChangeArrowheads="1"/>
          </p:cNvPicPr>
          <p:nvPr/>
        </p:nvPicPr>
        <p:blipFill>
          <a:blip r:embed="rId2">
            <a:lum bright="40000" contrast="-2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09600" y="533400"/>
            <a:ext cx="8001000" cy="5791200"/>
          </a:xfrm>
          <a:prstGeom prst="rect">
            <a:avLst/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23900" y="730250"/>
            <a:ext cx="769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Humongous Insurance</a:t>
            </a:r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155880-8340-4056-9CF7-88DD71F22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32485"/>
      </p:ext>
    </p:extLst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74638"/>
            <a:ext cx="533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A19EC1-A86E-434C-9285-DDC8FCD855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66033"/>
      </p:ext>
    </p:extLst>
  </p:cSld>
  <p:clrMapOvr>
    <a:masterClrMapping/>
  </p:clrMapOvr>
  <p:transition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371600" y="1600200"/>
            <a:ext cx="73152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342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9243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fld id="{BCF5DF89-B094-4733-83A4-7A5DE37391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548"/>
      </p:ext>
    </p:extLst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5400" y="1600200"/>
            <a:ext cx="35814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5400" y="3938588"/>
            <a:ext cx="35814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342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39243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fld id="{36102DFE-D1FF-45AA-AAF7-567A8E433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18167"/>
      </p:ext>
    </p:extLst>
  </p:cSld>
  <p:clrMapOvr>
    <a:masterClrMapping/>
  </p:clrMapOvr>
  <p:transition spd="slow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858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/>
          <a:p>
            <a:r>
              <a:rPr lang="en-US" smtClean="0"/>
              <a:t>Click icon to add media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342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924300" y="6400800"/>
            <a:ext cx="1752600" cy="381000"/>
          </a:xfrm>
        </p:spPr>
        <p:txBody>
          <a:bodyPr/>
          <a:lstStyle>
            <a:lvl1pPr>
              <a:defRPr/>
            </a:lvl1pPr>
          </a:lstStyle>
          <a:p>
            <a:fld id="{8B735252-3A33-48EC-AE3A-005B87265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1727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6FC0D4-5B89-4F96-A184-F2FEF8E07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91886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C3329C-195D-4E3B-A6F0-4B3581A30F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55695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88D82A-E482-44EA-A8EC-8DF49DE4EF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75852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79E668-A212-404D-BCE4-8510BF784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12377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8307A2-C4D1-45E1-90DF-6610493D8E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73533"/>
      </p:ext>
    </p:extLst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1E99FC-8301-4687-9BB8-1DABFE7CD6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38541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DAD026-88B0-4B88-B4E0-ADB8419CE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33304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E3D1BE-8C37-4BF9-B865-F9ACFF9ED7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89103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600200"/>
            <a:ext cx="7315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0080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24300" y="640080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000066"/>
                </a:solidFill>
                <a:latin typeface="+mn-lt"/>
              </a:defRPr>
            </a:lvl1pPr>
          </a:lstStyle>
          <a:p>
            <a:fld id="{F5E9BB2A-A077-4CAD-BF00-C59E416B875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3798" name="Picture 6" descr="j031544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ransition spd="slow">
    <p:random/>
  </p:transition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66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66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000066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90600"/>
            <a:ext cx="6858000" cy="990600"/>
          </a:xfrm>
        </p:spPr>
        <p:txBody>
          <a:bodyPr/>
          <a:lstStyle/>
          <a:p>
            <a:r>
              <a:rPr lang="en-US" dirty="0" smtClean="0"/>
              <a:t>Locating the Repressor Binding Sites in the  Bacteriophages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4114800"/>
            <a:ext cx="5257800" cy="1600200"/>
          </a:xfrm>
        </p:spPr>
        <p:txBody>
          <a:bodyPr/>
          <a:lstStyle/>
          <a:p>
            <a:r>
              <a:rPr lang="en-US" dirty="0"/>
              <a:t>Presented by </a:t>
            </a:r>
            <a:r>
              <a:rPr lang="en-US" dirty="0" smtClean="0"/>
              <a:t>Sonia Sharma</a:t>
            </a:r>
          </a:p>
          <a:p>
            <a:r>
              <a:rPr lang="en-US" dirty="0" smtClean="0"/>
              <a:t>BNFO 301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Time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600200"/>
            <a:ext cx="7162800" cy="4525963"/>
          </a:xfrm>
        </p:spPr>
        <p:txBody>
          <a:bodyPr/>
          <a:lstStyle/>
          <a:p>
            <a:r>
              <a:rPr lang="en-US" dirty="0" smtClean="0"/>
              <a:t>Apply the same technique to find to binding sites of some random phages</a:t>
            </a:r>
          </a:p>
          <a:p>
            <a:r>
              <a:rPr lang="en-US" dirty="0" smtClean="0"/>
              <a:t>Packman</a:t>
            </a:r>
          </a:p>
          <a:p>
            <a:r>
              <a:rPr lang="en-US" dirty="0" err="1" smtClean="0"/>
              <a:t>Shaka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CONFIDENTIAL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102DFE-D1FF-45AA-AAF7-567A8E433A1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63030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10E98C-2799-4D5A-9C73-62865DB93C30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600200"/>
            <a:ext cx="7391400" cy="533400"/>
          </a:xfrm>
        </p:spPr>
        <p:txBody>
          <a:bodyPr/>
          <a:lstStyle/>
          <a:p>
            <a:endParaRPr lang="en-US" sz="2400" dirty="0"/>
          </a:p>
        </p:txBody>
      </p:sp>
      <p:pic>
        <p:nvPicPr>
          <p:cNvPr id="7" name="Content Placeholder 7"/>
          <p:cNvPicPr>
            <a:picLocks noGrp="1"/>
          </p:cNvPicPr>
          <p:nvPr>
            <p:ph sz="quarter" idx="3"/>
          </p:nvPr>
        </p:nvPicPr>
        <p:blipFill>
          <a:blip r:embed="rId3"/>
          <a:stretch>
            <a:fillRect/>
          </a:stretch>
        </p:blipFill>
        <p:spPr>
          <a:xfrm>
            <a:off x="1371600" y="228600"/>
            <a:ext cx="7162800" cy="2438400"/>
          </a:xfrm>
          <a:prstGeom prst="rect">
            <a:avLst/>
          </a:prstGeom>
        </p:spPr>
      </p:pic>
      <p:pic>
        <p:nvPicPr>
          <p:cNvPr id="8" name="Media Placeholder 7"/>
          <p:cNvPicPr>
            <a:picLocks noGrp="1"/>
          </p:cNvPicPr>
          <p:nvPr>
            <p:ph type="media" sz="half" idx="2"/>
          </p:nvPr>
        </p:nvPicPr>
        <p:blipFill>
          <a:blip r:embed="rId4"/>
          <a:stretch>
            <a:fillRect/>
          </a:stretch>
        </p:blipFill>
        <p:spPr>
          <a:xfrm>
            <a:off x="1447800" y="2667000"/>
            <a:ext cx="7086600" cy="31242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E0616-7FA5-4C56-A9DE-BA8B1A9E7CED}" type="slidenum">
              <a:rPr lang="en-US"/>
              <a:pPr/>
              <a:t>12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6858000" cy="1447800"/>
          </a:xfrm>
        </p:spPr>
        <p:txBody>
          <a:bodyPr/>
          <a:lstStyle/>
          <a:p>
            <a:r>
              <a:rPr lang="en-US" dirty="0" smtClean="0"/>
              <a:t>Concluding thought</a:t>
            </a:r>
            <a:br>
              <a:rPr lang="en-US" dirty="0" smtClean="0"/>
            </a:br>
            <a:r>
              <a:rPr lang="en-US" dirty="0" smtClean="0"/>
              <a:t>Results yet to be analyzed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2297" name="Picture 9" descr="MCBS01890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05000"/>
            <a:ext cx="2778125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8B7170-4577-4BE7-AB93-CC3BA38AA42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Repressors </a:t>
            </a:r>
            <a:br>
              <a:rPr lang="en-US" dirty="0" smtClean="0"/>
            </a:br>
            <a:r>
              <a:rPr lang="en-US" dirty="0" smtClean="0"/>
              <a:t>What are They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buNone/>
              <a:tabLst>
                <a:tab pos="576263" algn="l"/>
              </a:tabLst>
            </a:pPr>
            <a:r>
              <a:rPr lang="en-US" dirty="0" smtClean="0"/>
              <a:t>Bacteriophages when infecting the Bacteria have to make an important decision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438400" y="2895600"/>
            <a:ext cx="5105400" cy="30480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34200" y="6553200"/>
            <a:ext cx="1752600" cy="381000"/>
          </a:xfrm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BC4AE0-A99E-4044-90A8-C18CF13B7E34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Life is bestowed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76263" algn="l"/>
              </a:tabLst>
            </a:pPr>
            <a:r>
              <a:rPr lang="en-US" dirty="0" smtClean="0"/>
              <a:t>Lytic promoters have to be silenced</a:t>
            </a:r>
          </a:p>
          <a:p>
            <a:pPr>
              <a:tabLst>
                <a:tab pos="576263" algn="l"/>
              </a:tabLst>
            </a:pPr>
            <a:r>
              <a:rPr lang="en-US" dirty="0" smtClean="0"/>
              <a:t>Repressors come to limelight to do their job</a:t>
            </a:r>
          </a:p>
          <a:p>
            <a:pPr>
              <a:tabLst>
                <a:tab pos="576263" algn="l"/>
              </a:tabLst>
            </a:pPr>
            <a:r>
              <a:rPr lang="en-US" dirty="0" smtClean="0"/>
              <a:t>They Block the promoter’s sites for lytic pathway then proceed to Lysogeny</a:t>
            </a:r>
          </a:p>
          <a:p>
            <a:pPr>
              <a:tabLst>
                <a:tab pos="576263" algn="l"/>
              </a:tabLst>
            </a:pPr>
            <a:r>
              <a:rPr lang="en-US" dirty="0" smtClean="0"/>
              <a:t>Repressor also binds to DNA at specific sequences</a:t>
            </a:r>
          </a:p>
          <a:p>
            <a:pPr>
              <a:tabLst>
                <a:tab pos="576263" algn="l"/>
              </a:tabLst>
            </a:pPr>
            <a:r>
              <a:rPr lang="en-US" dirty="0" smtClean="0"/>
              <a:t>Found multiple times in genome</a:t>
            </a:r>
          </a:p>
          <a:p>
            <a:pPr>
              <a:tabLst>
                <a:tab pos="576263" algn="l"/>
              </a:tabLst>
            </a:pP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9586DB-D400-49A6-86CF-63A20E2AE06A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838200"/>
            <a:ext cx="6858000" cy="579438"/>
          </a:xfrm>
        </p:spPr>
        <p:txBody>
          <a:bodyPr/>
          <a:lstStyle/>
          <a:p>
            <a:r>
              <a:rPr lang="en-US" dirty="0" smtClean="0"/>
              <a:t>Objective is to locate those sites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2133600"/>
            <a:ext cx="7315200" cy="3992563"/>
          </a:xfrm>
        </p:spPr>
        <p:txBody>
          <a:bodyPr/>
          <a:lstStyle/>
          <a:p>
            <a:pPr lvl="2"/>
            <a:r>
              <a:rPr lang="en-US" dirty="0" smtClean="0"/>
              <a:t>By Utilizing</a:t>
            </a:r>
          </a:p>
          <a:p>
            <a:pPr lvl="2"/>
            <a:r>
              <a:rPr lang="en-US" dirty="0"/>
              <a:t>computational tools integrated in </a:t>
            </a:r>
            <a:r>
              <a:rPr lang="en-US" dirty="0" err="1" smtClean="0"/>
              <a:t>BioBIKE</a:t>
            </a:r>
            <a:r>
              <a:rPr lang="en-US" dirty="0" smtClean="0"/>
              <a:t>,-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graphical programming interface that enables </a:t>
            </a:r>
            <a:r>
              <a:rPr lang="en-US" dirty="0" smtClean="0"/>
              <a:t>biologist  </a:t>
            </a:r>
            <a:r>
              <a:rPr lang="en-US" dirty="0"/>
              <a:t>to approach complex research questions </a:t>
            </a:r>
            <a:endParaRPr lang="en-US" dirty="0" smtClean="0"/>
          </a:p>
          <a:p>
            <a:pPr lvl="2"/>
            <a:r>
              <a:rPr lang="en-US" dirty="0" smtClean="0"/>
              <a:t>Upstream sequences of  relevant phages</a:t>
            </a:r>
          </a:p>
          <a:p>
            <a:pPr marL="914400" lvl="2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ADAFCC-170A-448C-AFCD-5AF02A35EDA4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22863"/>
            <a:ext cx="6858000" cy="1446550"/>
          </a:xfrm>
          <a:noFill/>
        </p:spPr>
        <p:txBody>
          <a:bodyPr>
            <a:spAutoFit/>
          </a:bodyPr>
          <a:lstStyle/>
          <a:p>
            <a:r>
              <a:rPr lang="en-US" dirty="0" smtClean="0"/>
              <a:t>Data- available for Che12, e-lambda,L5 and Bxb1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76263" algn="l"/>
              </a:tabLst>
            </a:pP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6172199" cy="3886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/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4707F3-ED9D-4237-957E-FCF568B33E08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9700" y="255896"/>
            <a:ext cx="7543800" cy="1143000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00200"/>
            <a:ext cx="7315200" cy="4648200"/>
          </a:xfrm>
        </p:spPr>
        <p:txBody>
          <a:bodyPr/>
          <a:lstStyle/>
          <a:p>
            <a:pPr marL="0" indent="0">
              <a:buNone/>
              <a:tabLst>
                <a:tab pos="576263" algn="l"/>
              </a:tabLst>
            </a:pP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0" y="457200"/>
            <a:ext cx="7162800" cy="914400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71601" y="1600200"/>
            <a:ext cx="7162800" cy="4648201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626AB-5F56-4CE9-AA3F-94973C55075B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method for L5 and Bxb1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1" y="2362200"/>
            <a:ext cx="7315200" cy="3863182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600201" y="1600199"/>
            <a:ext cx="6934200" cy="50482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003" y="2105024"/>
            <a:ext cx="7010401" cy="1857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114800"/>
            <a:ext cx="7620000" cy="22752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1A85E3-B145-4658-9AD5-7D3103BD9B96}" type="slidenum">
              <a:rPr lang="en-US"/>
              <a:pPr/>
              <a:t>8</a:t>
            </a:fld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7162800" cy="990600"/>
          </a:xfrm>
        </p:spPr>
        <p:txBody>
          <a:bodyPr/>
          <a:lstStyle/>
          <a:p>
            <a:pPr lvl="6"/>
            <a:endParaRPr lang="en-US" dirty="0"/>
          </a:p>
        </p:txBody>
      </p:sp>
      <p:pic>
        <p:nvPicPr>
          <p:cNvPr id="44" name="Picture 43"/>
          <p:cNvPicPr/>
          <p:nvPr/>
        </p:nvPicPr>
        <p:blipFill>
          <a:blip r:embed="rId3"/>
          <a:stretch>
            <a:fillRect/>
          </a:stretch>
        </p:blipFill>
        <p:spPr>
          <a:xfrm>
            <a:off x="1447800" y="457200"/>
            <a:ext cx="6858000" cy="57150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CONFIDENTIAL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8FBFFC1-1A20-49E3-9B15-D7696CA44F69}" type="slidenum">
              <a:rPr lang="en-US"/>
              <a:pPr/>
              <a:t>9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-171450"/>
            <a:ext cx="6858000" cy="1543050"/>
          </a:xfrm>
        </p:spPr>
        <p:txBody>
          <a:bodyPr/>
          <a:lstStyle/>
          <a:p>
            <a:pPr marL="571500" indent="-571500">
              <a:buFont typeface="Arial" pitchFamily="34" charset="0"/>
              <a:buChar char="•"/>
            </a:pPr>
            <a:endParaRPr lang="en-US" sz="4000" dirty="0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066801" y="152400"/>
            <a:ext cx="7924799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 dirty="0">
              <a:solidFill>
                <a:srgbClr val="000066"/>
              </a:solidFill>
              <a:latin typeface="Tahom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52400"/>
            <a:ext cx="8077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172199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638300"/>
            <a:ext cx="1676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ctors presentation sample with media">
  <a:themeElements>
    <a:clrScheme name="Patient Health Education Seminar-Template--KH-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tient Health Education Seminar-Template--KH-copyedit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tient Health Education Seminar-Template--KH-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ient Health Education Seminar-Template--KH-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ient Health Education Seminar-Template--KH-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Doctors presentation sample with media</Template>
  <TotalTime>703</TotalTime>
  <Words>181</Words>
  <Application>Microsoft Office PowerPoint</Application>
  <PresentationFormat>On-screen Show (4:3)</PresentationFormat>
  <Paragraphs>63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Tahoma</vt:lpstr>
      <vt:lpstr>Doctors presentation sample with media</vt:lpstr>
      <vt:lpstr>Locating the Repressor Binding Sites in the  Bacteriophages</vt:lpstr>
      <vt:lpstr>Repressors  What are They</vt:lpstr>
      <vt:lpstr>If Life is bestowed </vt:lpstr>
      <vt:lpstr>Objective is to locate those sites </vt:lpstr>
      <vt:lpstr>Data- available for Che12, e-lambda,L5 and Bxb1</vt:lpstr>
      <vt:lpstr>PowerPoint Presentation</vt:lpstr>
      <vt:lpstr>Same method for L5 and Bxb1</vt:lpstr>
      <vt:lpstr>PowerPoint Presentation</vt:lpstr>
      <vt:lpstr>PowerPoint Presentation</vt:lpstr>
      <vt:lpstr>Testing Time</vt:lpstr>
      <vt:lpstr>PowerPoint Presentation</vt:lpstr>
      <vt:lpstr>Concluding thought Results yet to be analyzed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Locating Binding Sites for Repressor Protein</dc:title>
  <dc:creator>Bharti Sharma</dc:creator>
  <cp:lastModifiedBy>Bharti Sharma</cp:lastModifiedBy>
  <cp:revision>16</cp:revision>
  <dcterms:created xsi:type="dcterms:W3CDTF">2013-04-24T14:18:50Z</dcterms:created>
  <dcterms:modified xsi:type="dcterms:W3CDTF">2013-04-25T02:01:56Z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TC011628171033</vt:lpwstr>
  </property>
</Properties>
</file>