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E07A7E11-4888-4432-8C72-4E364C6DD84D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40080" y="457200"/>
            <a:ext cx="9071640" cy="2834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6600"/>
              <a:t>Superinfection Exclusion Proteins in Mycobacteriophages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48640" y="2930760"/>
            <a:ext cx="88700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Keith Herbert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274320" y="301320"/>
            <a:ext cx="930132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4000"/>
              <a:t>What is Superinfection Exclusion (SIE)?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445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Phage infects a cell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Doesn't want to share cell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Blocks other phages from cell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Variety of mechanisms used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SIE in Mycobacteriophages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8822880" cy="5363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Searches revealed very few SIE genes across all mycobacteriophage genomes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Many genes unlabeled for function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My goal: find, describe, and annotate SIE genes in mycobacteriophages based on similarities to known SIE genes from other phages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Finding SIE Genes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8870040" cy="518040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Compared list of SIE genes from all gram-positive bacteria against mycobacteriophages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Results were poor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Compared list of SIE genes from all other </a:t>
            </a:r>
            <a:r>
              <a:rPr lang="en-US"/>
              <a:t>phages against mycobacteriophages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Two close matches from enterobacteriophages IME08 and vB_Ecom-VR7</a:t>
            </a:r>
            <a:endParaRPr/>
          </a:p>
          <a:p>
            <a:pPr lvl="1">
              <a:buSzPct val="75000"/>
              <a:buFont typeface="StarSymbol"/>
              <a:buChar char=""/>
            </a:pP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Compared these to proteins of different SIE mechanisms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8800"/>
              <a:t>What Was Found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6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914400" y="784440"/>
            <a:ext cx="7863840" cy="6073560"/>
          </a:xfrm>
          <a:prstGeom prst="rect">
            <a:avLst/>
          </a:prstGeom>
        </p:spPr>
      </p:pic>
      <p:sp>
        <p:nvSpPr>
          <p:cNvPr id="47" name="TextShape 1"/>
          <p:cNvSpPr txBox="1"/>
          <p:nvPr/>
        </p:nvSpPr>
        <p:spPr>
          <a:xfrm>
            <a:off x="1737360" y="5394960"/>
            <a:ext cx="6514920" cy="346680"/>
          </a:xfrm>
          <a:prstGeom prst="rect">
            <a:avLst/>
          </a:prstGeom>
        </p:spPr>
      </p:sp>
      <p:sp>
        <p:nvSpPr>
          <p:cNvPr id="48" name="TextShape 2"/>
          <p:cNvSpPr txBox="1"/>
          <p:nvPr/>
        </p:nvSpPr>
        <p:spPr>
          <a:xfrm>
            <a:off x="68760" y="7079400"/>
            <a:ext cx="6514920" cy="43164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US" sz="1200"/>
              <a:t>Labrie, Simon J. (2010) Bacteriophage resistance mechanisms. http://www.nature.com/nrmicro/journal/v8/n5/full/nrmicro2315.html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9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83520" y="1599840"/>
            <a:ext cx="10079640" cy="4518360"/>
          </a:xfrm>
          <a:prstGeom prst="rect">
            <a:avLst/>
          </a:prstGeom>
        </p:spPr>
      </p:pic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0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978560" y="182880"/>
            <a:ext cx="6450840" cy="7208640"/>
          </a:xfrm>
          <a:prstGeom prst="rect">
            <a:avLst/>
          </a:prstGeom>
        </p:spPr>
      </p:pic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