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0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9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6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5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4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2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3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A4C0-9339-4774-B65F-33F03FDE7D2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F123-EF08-49BE-8921-7C994F5A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2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Lysis</a:t>
            </a:r>
            <a:r>
              <a:rPr lang="en-US" dirty="0" smtClean="0"/>
              <a:t> or </a:t>
            </a:r>
            <a:r>
              <a:rPr lang="en-US" dirty="0" err="1" smtClean="0"/>
              <a:t>Lysogeny</a:t>
            </a:r>
            <a:r>
              <a:rPr lang="en-US" dirty="0" smtClean="0"/>
              <a:t>? Gene Regulation by CI (and CI like) Repressor Proteins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Firras Garada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9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lysogenic state is when a viral genome is inserted and integrated into the host genome and is replicated when the host DNA divides</a:t>
            </a:r>
          </a:p>
          <a:p>
            <a:r>
              <a:rPr lang="en-US" dirty="0" smtClean="0"/>
              <a:t>A lytic state is when phage replication leads to newly replicated phages, cell </a:t>
            </a:r>
            <a:r>
              <a:rPr lang="en-US" dirty="0" err="1" smtClean="0"/>
              <a:t>lysis</a:t>
            </a:r>
            <a:r>
              <a:rPr lang="en-US" dirty="0"/>
              <a:t> </a:t>
            </a:r>
            <a:r>
              <a:rPr lang="en-US" dirty="0" smtClean="0"/>
              <a:t>and release of different phage progeny</a:t>
            </a:r>
          </a:p>
          <a:p>
            <a:r>
              <a:rPr lang="en-US" dirty="0" smtClean="0"/>
              <a:t>It has been shown that a specific type of </a:t>
            </a:r>
            <a:r>
              <a:rPr lang="en-US" dirty="0" err="1" smtClean="0"/>
              <a:t>lactococcal</a:t>
            </a:r>
            <a:r>
              <a:rPr lang="en-US" dirty="0" smtClean="0"/>
              <a:t> phage (TP901-1) has a CI repressor protein (</a:t>
            </a:r>
            <a:r>
              <a:rPr lang="en-US" dirty="0" smtClean="0"/>
              <a:t>TP901-1p03)</a:t>
            </a:r>
            <a:r>
              <a:rPr lang="en-US" dirty="0" smtClean="0"/>
              <a:t> that controls whether the phage enters a lysogenic or lytic pathway  </a:t>
            </a:r>
          </a:p>
        </p:txBody>
      </p:sp>
    </p:spTree>
    <p:extLst>
      <p:ext uri="{BB962C8B-B14F-4D97-AF65-F5344CB8AC3E}">
        <p14:creationId xmlns:p14="http://schemas.microsoft.com/office/powerpoint/2010/main" val="17138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and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other phages besides </a:t>
            </a:r>
            <a:r>
              <a:rPr lang="en-US" dirty="0" err="1" smtClean="0"/>
              <a:t>Lactoccous</a:t>
            </a:r>
            <a:r>
              <a:rPr lang="en-US" dirty="0" smtClean="0"/>
              <a:t> TP901-1 have a gene  similar to the CI repressor gene that regulates between the lysogenic or lytic pathway?</a:t>
            </a:r>
          </a:p>
          <a:p>
            <a:r>
              <a:rPr lang="en-US" dirty="0" smtClean="0"/>
              <a:t>I suspect yes that other phages do have a gene that is like the CI repressor gene – and these genes are what I seek to 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7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biobike</a:t>
            </a:r>
            <a:r>
              <a:rPr lang="en-US" dirty="0" smtClean="0"/>
              <a:t> interface I first found the CI repressor gene in the TP901-1 phage.</a:t>
            </a:r>
          </a:p>
          <a:p>
            <a:r>
              <a:rPr lang="en-US" dirty="0" smtClean="0"/>
              <a:t>Then I used the proteins similar to function and genes similar to function to find proteins in all phages (stored in </a:t>
            </a:r>
            <a:r>
              <a:rPr lang="en-US" dirty="0" err="1" smtClean="0"/>
              <a:t>biobike</a:t>
            </a:r>
            <a:r>
              <a:rPr lang="en-US" dirty="0" smtClean="0"/>
              <a:t>) that are similar to the CI repressor gene</a:t>
            </a:r>
          </a:p>
          <a:p>
            <a:r>
              <a:rPr lang="en-US" dirty="0" smtClean="0"/>
              <a:t>Also  used a list of genes that someone had created (subset) in my analysis</a:t>
            </a:r>
          </a:p>
        </p:txBody>
      </p:sp>
    </p:spTree>
    <p:extLst>
      <p:ext uri="{BB962C8B-B14F-4D97-AF65-F5344CB8AC3E}">
        <p14:creationId xmlns:p14="http://schemas.microsoft.com/office/powerpoint/2010/main" val="352930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came from use of Motif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31054" r="34616" b="49287"/>
          <a:stretch/>
        </p:blipFill>
        <p:spPr bwMode="auto">
          <a:xfrm>
            <a:off x="533400" y="2667000"/>
            <a:ext cx="7654608" cy="20335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656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Motif Summary: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20798" r="23237" b="26780"/>
          <a:stretch/>
        </p:blipFill>
        <p:spPr bwMode="auto">
          <a:xfrm>
            <a:off x="685800" y="2286000"/>
            <a:ext cx="7162800" cy="3695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16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CI repressor protein in TP901-1 that was described to regulate </a:t>
            </a:r>
            <a:r>
              <a:rPr lang="en-US" dirty="0" err="1" smtClean="0"/>
              <a:t>lysogeny</a:t>
            </a:r>
            <a:r>
              <a:rPr lang="en-US" dirty="0" smtClean="0"/>
              <a:t>/lytic pathway is TP901-1p03.</a:t>
            </a:r>
          </a:p>
          <a:p>
            <a:r>
              <a:rPr lang="en-US" dirty="0" smtClean="0"/>
              <a:t>As the motif results show there are 6 other proteins that have all 3 motifs that TP901-1p03 does.</a:t>
            </a:r>
          </a:p>
          <a:p>
            <a:r>
              <a:rPr lang="en-US" dirty="0" smtClean="0"/>
              <a:t>This shows that these proteins are conserved and have sequences very similar to TP901-1p03.</a:t>
            </a:r>
          </a:p>
          <a:p>
            <a:r>
              <a:rPr lang="en-US" dirty="0" smtClean="0"/>
              <a:t>In conclusion I would say it’s possible that these 6 proteins play a regulatory role like TP901-1p03 but further analysis is needed to know for 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8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Characterization of the CI Repressor Protein Encoded by the Temperate </a:t>
            </a:r>
            <a:r>
              <a:rPr lang="en-US" dirty="0" err="1" smtClean="0"/>
              <a:t>Lactococcal</a:t>
            </a:r>
            <a:r>
              <a:rPr lang="en-US" dirty="0" smtClean="0"/>
              <a:t> Phage TP901-1 Margit Pedersen, </a:t>
            </a:r>
            <a:r>
              <a:rPr lang="en-US" dirty="0" err="1" smtClean="0"/>
              <a:t>Małgorzata</a:t>
            </a:r>
            <a:r>
              <a:rPr lang="en-US" dirty="0" smtClean="0"/>
              <a:t> </a:t>
            </a:r>
            <a:r>
              <a:rPr lang="en-US" dirty="0" err="1" smtClean="0"/>
              <a:t>Ligowska</a:t>
            </a:r>
            <a:r>
              <a:rPr lang="en-US" dirty="0" smtClean="0"/>
              <a:t>, Karin Hammer J </a:t>
            </a:r>
            <a:r>
              <a:rPr lang="en-US" dirty="0" err="1" smtClean="0"/>
              <a:t>Bacteriol</a:t>
            </a:r>
            <a:r>
              <a:rPr lang="en-US" dirty="0" smtClean="0"/>
              <a:t>. 2010 April; 192(8): 2102–2110. Published online 2010 January 29. </a:t>
            </a:r>
            <a:r>
              <a:rPr lang="en-US" dirty="0" err="1" smtClean="0"/>
              <a:t>doi</a:t>
            </a:r>
            <a:r>
              <a:rPr lang="en-US" dirty="0" smtClean="0"/>
              <a:t>: 10.1128/JB.01387-09</a:t>
            </a:r>
          </a:p>
          <a:p>
            <a:r>
              <a:rPr lang="en-US" dirty="0" smtClean="0"/>
              <a:t>http://biobike.csbc.vcu.edu/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1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Lysis or Lysogeny? Gene Regulation by CI (and CI like) Repressor Proteins</vt:lpstr>
      <vt:lpstr>Introduction</vt:lpstr>
      <vt:lpstr>Research Question and Hypothesis</vt:lpstr>
      <vt:lpstr>Methods</vt:lpstr>
      <vt:lpstr>Method continued</vt:lpstr>
      <vt:lpstr>Results</vt:lpstr>
      <vt:lpstr>Conclusion </vt:lpstr>
      <vt:lpstr>Work Cited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Lysis or Lysogeny? Gene Regulation by CI (and CI like) Repressor Proteins</dc:title>
  <dc:creator>Firras</dc:creator>
  <cp:lastModifiedBy>Firras</cp:lastModifiedBy>
  <cp:revision>5</cp:revision>
  <dcterms:created xsi:type="dcterms:W3CDTF">2013-04-25T10:10:19Z</dcterms:created>
  <dcterms:modified xsi:type="dcterms:W3CDTF">2013-04-25T10:53:58Z</dcterms:modified>
</cp:coreProperties>
</file>