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5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6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6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Reverse transcriptase insertions in Bordetella phages 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Abdallah Abdelmaksoud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4545912" x="789162"/>
            <a:ext cy="1907808" cx="712192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0" name="Shape 30"/>
          <p:cNvSpPr/>
          <p:nvPr/>
        </p:nvSpPr>
        <p:spPr>
          <a:xfrm>
            <a:off y="147900" x="789162"/>
            <a:ext cy="3874375" cx="660418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/>
        </p:nvSpPr>
        <p:spPr>
          <a:xfrm>
            <a:off y="111187" x="361212"/>
            <a:ext cy="2601442" cx="76147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6" name="Shape 36"/>
          <p:cNvSpPr/>
          <p:nvPr/>
        </p:nvSpPr>
        <p:spPr>
          <a:xfrm>
            <a:off y="2824630" x="361212"/>
            <a:ext cy="3514538" cx="789848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3907117" x="33793"/>
            <a:ext cy="2745392" cx="764821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2" name="Shape 42"/>
          <p:cNvSpPr/>
          <p:nvPr/>
        </p:nvSpPr>
        <p:spPr>
          <a:xfrm>
            <a:off y="246650" x="146249"/>
            <a:ext cy="3217023" cx="710102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3" name="Shape 43"/>
          <p:cNvSpPr txBox="1"/>
          <p:nvPr/>
        </p:nvSpPr>
        <p:spPr>
          <a:xfrm>
            <a:off y="4437525" x="7682009"/>
            <a:ext cy="1037099" cx="12761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/>
              <a:t>BPP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y="754650" x="7492725"/>
            <a:ext cy="989400" cx="1251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600" lang="en"/>
              <a:t>BPP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/>
        </p:nvSpPr>
        <p:spPr>
          <a:xfrm>
            <a:off y="500537" x="153412"/>
            <a:ext cy="1393611" cx="862461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0" name="Shape 50"/>
          <p:cNvSpPr/>
          <p:nvPr/>
        </p:nvSpPr>
        <p:spPr>
          <a:xfrm>
            <a:off y="2539837" x="108279"/>
            <a:ext cy="1107567" cx="871488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