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0" r:id="rId4"/>
    <p:sldId id="278" r:id="rId5"/>
    <p:sldId id="279" r:id="rId6"/>
    <p:sldId id="280" r:id="rId7"/>
    <p:sldId id="27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51B44-A7CD-47F6-B2E7-E1D5D566263C}" type="datetimeFigureOut">
              <a:rPr lang="en-US" smtClean="0"/>
              <a:t>5/5/2009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3EF4E-B2B2-4D30-B5AD-401D4643D3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0478-2B37-4EF0-8DB8-33A32588E46D}" type="datetimeFigureOut">
              <a:rPr lang="en-US" smtClean="0"/>
              <a:pPr/>
              <a:t>5/5/2009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A070-F68A-4EB8-A429-93DAAC97E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0478-2B37-4EF0-8DB8-33A32588E46D}" type="datetimeFigureOut">
              <a:rPr lang="en-US" smtClean="0"/>
              <a:pPr/>
              <a:t>5/5/2009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A070-F68A-4EB8-A429-93DAAC97E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0478-2B37-4EF0-8DB8-33A32588E46D}" type="datetimeFigureOut">
              <a:rPr lang="en-US" smtClean="0"/>
              <a:pPr/>
              <a:t>5/5/2009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A070-F68A-4EB8-A429-93DAAC97E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0478-2B37-4EF0-8DB8-33A32588E46D}" type="datetimeFigureOut">
              <a:rPr lang="en-US" smtClean="0"/>
              <a:pPr/>
              <a:t>5/5/2009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A070-F68A-4EB8-A429-93DAAC97E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0478-2B37-4EF0-8DB8-33A32588E46D}" type="datetimeFigureOut">
              <a:rPr lang="en-US" smtClean="0"/>
              <a:pPr/>
              <a:t>5/5/2009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A070-F68A-4EB8-A429-93DAAC97E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0478-2B37-4EF0-8DB8-33A32588E46D}" type="datetimeFigureOut">
              <a:rPr lang="en-US" smtClean="0"/>
              <a:pPr/>
              <a:t>5/5/2009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A070-F68A-4EB8-A429-93DAAC97E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0478-2B37-4EF0-8DB8-33A32588E46D}" type="datetimeFigureOut">
              <a:rPr lang="en-US" smtClean="0"/>
              <a:pPr/>
              <a:t>5/5/2009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A070-F68A-4EB8-A429-93DAAC97E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0478-2B37-4EF0-8DB8-33A32588E46D}" type="datetimeFigureOut">
              <a:rPr lang="en-US" smtClean="0"/>
              <a:pPr/>
              <a:t>5/5/2009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A070-F68A-4EB8-A429-93DAAC97E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0478-2B37-4EF0-8DB8-33A32588E46D}" type="datetimeFigureOut">
              <a:rPr lang="en-US" smtClean="0"/>
              <a:pPr/>
              <a:t>5/5/2009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A070-F68A-4EB8-A429-93DAAC97E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0478-2B37-4EF0-8DB8-33A32588E46D}" type="datetimeFigureOut">
              <a:rPr lang="en-US" smtClean="0"/>
              <a:pPr/>
              <a:t>5/5/2009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A070-F68A-4EB8-A429-93DAAC97E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0478-2B37-4EF0-8DB8-33A32588E46D}" type="datetimeFigureOut">
              <a:rPr lang="en-US" smtClean="0"/>
              <a:pPr/>
              <a:t>5/5/2009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A070-F68A-4EB8-A429-93DAAC97E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40478-2B37-4EF0-8DB8-33A32588E46D}" type="datetimeFigureOut">
              <a:rPr lang="en-US" smtClean="0"/>
              <a:pPr/>
              <a:t>5/5/2009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2A070-F68A-4EB8-A429-93DAAC97E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Danielle Bartholomew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Overlaps..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BioBIKE- </a:t>
            </a:r>
            <a:r>
              <a:rPr lang="en-US" dirty="0" smtClean="0"/>
              <a:t>8</a:t>
            </a:r>
            <a:r>
              <a:rPr lang="en-US" dirty="0" smtClean="0"/>
              <a:t> </a:t>
            </a:r>
            <a:r>
              <a:rPr lang="en-US" dirty="0" smtClean="0"/>
              <a:t>sequences with significant </a:t>
            </a:r>
            <a:r>
              <a:rPr lang="en-US" dirty="0" smtClean="0"/>
              <a:t>overlap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657600" y="2514600"/>
            <a:ext cx="1752600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2819400" y="2743200"/>
            <a:ext cx="1828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267200" y="2971800"/>
            <a:ext cx="1676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800600" y="3429000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181600" y="3733800"/>
            <a:ext cx="2286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>
            <a:off x="1600200" y="3124200"/>
            <a:ext cx="2514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029200" y="3962400"/>
            <a:ext cx="2971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0800000">
            <a:off x="6629400" y="4191000"/>
            <a:ext cx="1752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838200" y="3429000"/>
            <a:ext cx="2743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914400" y="5867400"/>
            <a:ext cx="7315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914400" y="5715000"/>
            <a:ext cx="533400" cy="152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505200" y="5715000"/>
            <a:ext cx="381000" cy="152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934200" y="5715000"/>
            <a:ext cx="457200" cy="152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7543800" y="5715000"/>
            <a:ext cx="609600" cy="152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4400" y="914400"/>
            <a:ext cx="5943600" cy="228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295400" y="2133600"/>
            <a:ext cx="3505200" cy="152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447800" y="15240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hypothetical protein </a:t>
            </a:r>
            <a:r>
              <a:rPr lang="en-US" sz="1400" dirty="0" smtClean="0"/>
              <a:t>aq_676</a:t>
            </a:r>
          </a:p>
          <a:p>
            <a:r>
              <a:rPr lang="en-US" sz="1400" dirty="0" smtClean="0"/>
              <a:t>[</a:t>
            </a:r>
            <a:r>
              <a:rPr lang="en-US" sz="1400" dirty="0" err="1" smtClean="0"/>
              <a:t>Aquifex</a:t>
            </a:r>
            <a:r>
              <a:rPr lang="en-US" sz="1400" dirty="0" smtClean="0"/>
              <a:t> </a:t>
            </a:r>
            <a:r>
              <a:rPr lang="en-US" sz="1400" dirty="0" err="1" smtClean="0"/>
              <a:t>aeolicus</a:t>
            </a:r>
            <a:r>
              <a:rPr lang="en-US" sz="1400" dirty="0" smtClean="0"/>
              <a:t> </a:t>
            </a:r>
            <a:r>
              <a:rPr lang="en-US" sz="1400" dirty="0" smtClean="0"/>
              <a:t>VF5] </a:t>
            </a:r>
            <a:r>
              <a:rPr lang="en-US" sz="1400" dirty="0" err="1" smtClean="0"/>
              <a:t>Evalue</a:t>
            </a:r>
            <a:r>
              <a:rPr lang="en-US" sz="1400" dirty="0" smtClean="0"/>
              <a:t> = 2e-32</a:t>
            </a:r>
            <a:endParaRPr lang="en-US" sz="1400" dirty="0"/>
          </a:p>
        </p:txBody>
      </p:sp>
      <p:sp>
        <p:nvSpPr>
          <p:cNvPr id="20" name="Rectangle 19"/>
          <p:cNvSpPr/>
          <p:nvPr/>
        </p:nvSpPr>
        <p:spPr>
          <a:xfrm>
            <a:off x="1295400" y="2819400"/>
            <a:ext cx="3505200" cy="152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447800" y="220980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hypothetical </a:t>
            </a:r>
            <a:r>
              <a:rPr lang="en-US" sz="1400" dirty="0" smtClean="0"/>
              <a:t>protein HG1285 06440 </a:t>
            </a:r>
          </a:p>
          <a:p>
            <a:r>
              <a:rPr lang="en-US" sz="1400" dirty="0" smtClean="0"/>
              <a:t>[</a:t>
            </a:r>
            <a:r>
              <a:rPr lang="en-US" sz="1400" dirty="0" err="1" smtClean="0"/>
              <a:t>Hydrogenivirga</a:t>
            </a:r>
            <a:r>
              <a:rPr lang="en-US" sz="1400" dirty="0" smtClean="0"/>
              <a:t> sp. 128-5-R1-1</a:t>
            </a:r>
            <a:r>
              <a:rPr lang="en-US" sz="1400" dirty="0" smtClean="0"/>
              <a:t>] E= 2e-29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762000" y="3048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Blastx</a:t>
            </a:r>
            <a:r>
              <a:rPr lang="en-US" dirty="0" smtClean="0"/>
              <a:t> Results- translated nucleotide bases to known proteins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447800" y="29718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protein of unknown function DUF205 [</a:t>
            </a:r>
            <a:r>
              <a:rPr lang="en-US" sz="1600" dirty="0" err="1" smtClean="0"/>
              <a:t>Hydrogenobaculum</a:t>
            </a:r>
            <a:r>
              <a:rPr lang="en-US" sz="1600" dirty="0" smtClean="0"/>
              <a:t> sp. Y04AAS1</a:t>
            </a:r>
            <a:r>
              <a:rPr lang="en-US" sz="1600" dirty="0" smtClean="0"/>
              <a:t>] E= 6e-22</a:t>
            </a:r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1295400" y="3581400"/>
            <a:ext cx="3352800" cy="152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371600" y="373380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hypothetical protein Pmob_1616 </a:t>
            </a:r>
            <a:endParaRPr lang="en-US" sz="1600" dirty="0" smtClean="0"/>
          </a:p>
          <a:p>
            <a:r>
              <a:rPr lang="en-US" sz="1600" dirty="0" smtClean="0"/>
              <a:t>[</a:t>
            </a:r>
            <a:r>
              <a:rPr lang="en-US" sz="1600" dirty="0" err="1" smtClean="0"/>
              <a:t>Petrotoga</a:t>
            </a:r>
            <a:r>
              <a:rPr lang="en-US" sz="1600" dirty="0" smtClean="0"/>
              <a:t> </a:t>
            </a:r>
            <a:r>
              <a:rPr lang="en-US" sz="1600" dirty="0" err="1" smtClean="0"/>
              <a:t>mobilis</a:t>
            </a:r>
            <a:r>
              <a:rPr lang="en-US" sz="1600" dirty="0" smtClean="0"/>
              <a:t> SJ95</a:t>
            </a:r>
            <a:r>
              <a:rPr lang="en-US" sz="1600" dirty="0" smtClean="0"/>
              <a:t>] E=2e-21</a:t>
            </a:r>
            <a:endParaRPr lang="en-US" sz="1600" dirty="0"/>
          </a:p>
        </p:txBody>
      </p:sp>
      <p:sp>
        <p:nvSpPr>
          <p:cNvPr id="27" name="Rectangle 26"/>
          <p:cNvSpPr/>
          <p:nvPr/>
        </p:nvSpPr>
        <p:spPr>
          <a:xfrm>
            <a:off x="1295400" y="4267200"/>
            <a:ext cx="3352800" cy="152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295400" y="4419600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hypothetical protein TTHA1203 </a:t>
            </a:r>
            <a:endParaRPr lang="en-US" sz="1600" dirty="0" smtClean="0"/>
          </a:p>
          <a:p>
            <a:r>
              <a:rPr lang="en-US" sz="1600" dirty="0" smtClean="0"/>
              <a:t>[</a:t>
            </a:r>
            <a:r>
              <a:rPr lang="en-US" sz="1600" dirty="0" err="1" smtClean="0"/>
              <a:t>Thermus</a:t>
            </a:r>
            <a:r>
              <a:rPr lang="en-US" sz="1600" dirty="0" smtClean="0"/>
              <a:t> </a:t>
            </a:r>
            <a:r>
              <a:rPr lang="en-US" sz="1600" dirty="0" err="1" smtClean="0"/>
              <a:t>thermophilus</a:t>
            </a:r>
            <a:r>
              <a:rPr lang="en-US" sz="1600" dirty="0" smtClean="0"/>
              <a:t> HB8</a:t>
            </a:r>
            <a:r>
              <a:rPr lang="en-US" sz="1600" dirty="0" smtClean="0"/>
              <a:t>] E= 9e-19</a:t>
            </a:r>
            <a:endParaRPr lang="en-US" sz="1600" dirty="0"/>
          </a:p>
        </p:txBody>
      </p:sp>
      <p:sp>
        <p:nvSpPr>
          <p:cNvPr id="29" name="Rectangle 28"/>
          <p:cNvSpPr/>
          <p:nvPr/>
        </p:nvSpPr>
        <p:spPr>
          <a:xfrm>
            <a:off x="1295400" y="5029200"/>
            <a:ext cx="3352800" cy="152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295400" y="51816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protein of unknown function DUF205 </a:t>
            </a:r>
            <a:endParaRPr lang="en-US" sz="1600" dirty="0" smtClean="0"/>
          </a:p>
          <a:p>
            <a:r>
              <a:rPr lang="en-US" sz="1600" dirty="0" smtClean="0"/>
              <a:t>[</a:t>
            </a:r>
            <a:r>
              <a:rPr lang="en-US" sz="1600" dirty="0" err="1" smtClean="0"/>
              <a:t>Geobacter</a:t>
            </a:r>
            <a:r>
              <a:rPr lang="en-US" sz="1600" dirty="0" smtClean="0"/>
              <a:t> </a:t>
            </a:r>
            <a:r>
              <a:rPr lang="en-US" sz="1600" dirty="0" err="1" smtClean="0"/>
              <a:t>bemidjiensis</a:t>
            </a:r>
            <a:r>
              <a:rPr lang="en-US" sz="1600" dirty="0" smtClean="0"/>
              <a:t> </a:t>
            </a:r>
            <a:r>
              <a:rPr lang="en-US" sz="1600" dirty="0" err="1" smtClean="0"/>
              <a:t>Bem</a:t>
            </a:r>
            <a:r>
              <a:rPr lang="en-US" sz="1600" dirty="0" smtClean="0"/>
              <a:t>] E= 5e-19</a:t>
            </a:r>
            <a:endParaRPr lang="en-US" sz="1600" dirty="0"/>
          </a:p>
        </p:txBody>
      </p:sp>
      <p:sp>
        <p:nvSpPr>
          <p:cNvPr id="31" name="Rectangle 30"/>
          <p:cNvSpPr/>
          <p:nvPr/>
        </p:nvSpPr>
        <p:spPr>
          <a:xfrm>
            <a:off x="1295400" y="5715000"/>
            <a:ext cx="3352800" cy="152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219200" y="5867400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acyl</a:t>
            </a:r>
            <a:r>
              <a:rPr lang="en-US" sz="1600" dirty="0" smtClean="0"/>
              <a:t>-phosphate glycerol 3-phosphate </a:t>
            </a:r>
            <a:r>
              <a:rPr lang="en-US" sz="1600" dirty="0" err="1" smtClean="0"/>
              <a:t>acyltransferase</a:t>
            </a:r>
            <a:r>
              <a:rPr lang="en-US" sz="1600" dirty="0" smtClean="0"/>
              <a:t> [</a:t>
            </a:r>
            <a:r>
              <a:rPr lang="en-US" sz="1600" dirty="0" err="1" smtClean="0"/>
              <a:t>Sulfurihydrogenibium</a:t>
            </a:r>
            <a:r>
              <a:rPr lang="en-US" sz="1600" dirty="0" smtClean="0"/>
              <a:t> </a:t>
            </a:r>
            <a:r>
              <a:rPr lang="en-US" sz="1600" dirty="0" err="1" smtClean="0"/>
              <a:t>azorense</a:t>
            </a:r>
            <a:r>
              <a:rPr lang="en-US" sz="1600" dirty="0" smtClean="0"/>
              <a:t> Az-Fu1</a:t>
            </a:r>
            <a:r>
              <a:rPr lang="en-US" sz="1600" dirty="0" smtClean="0"/>
              <a:t>] E=1e-18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1295400" y="6553200"/>
            <a:ext cx="3276600" cy="152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3048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Blastx</a:t>
            </a:r>
            <a:r>
              <a:rPr lang="en-US" dirty="0" smtClean="0"/>
              <a:t> Results- translated nucleotide bases to known proteins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914400"/>
            <a:ext cx="5562600" cy="3048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1143000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protein of unknown function </a:t>
            </a:r>
            <a:r>
              <a:rPr lang="en-US" sz="1600" dirty="0" smtClean="0"/>
              <a:t>DUF205 </a:t>
            </a:r>
          </a:p>
          <a:p>
            <a:r>
              <a:rPr lang="en-US" sz="1600" dirty="0" smtClean="0"/>
              <a:t>[</a:t>
            </a:r>
            <a:r>
              <a:rPr lang="en-US" sz="1600" dirty="0" err="1" smtClean="0"/>
              <a:t>Thermotogales</a:t>
            </a:r>
            <a:r>
              <a:rPr lang="en-US" sz="1600" dirty="0" smtClean="0"/>
              <a:t> bacterium TBF 19.5.1</a:t>
            </a:r>
            <a:r>
              <a:rPr lang="en-US" sz="1600" dirty="0" smtClean="0"/>
              <a:t>] E=1e-12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1600200" y="1676400"/>
            <a:ext cx="1600200" cy="152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4400" y="2514600"/>
            <a:ext cx="4953000" cy="3048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828800" y="28194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hypothetical protein aq_765 [</a:t>
            </a:r>
            <a:r>
              <a:rPr lang="en-US" sz="1600" dirty="0" err="1" smtClean="0"/>
              <a:t>Aquifex</a:t>
            </a:r>
            <a:r>
              <a:rPr lang="en-US" sz="1600" dirty="0" smtClean="0"/>
              <a:t> </a:t>
            </a:r>
            <a:r>
              <a:rPr lang="en-US" sz="1600" dirty="0" err="1" smtClean="0"/>
              <a:t>aeolicus</a:t>
            </a:r>
            <a:r>
              <a:rPr lang="en-US" sz="1600" dirty="0" smtClean="0"/>
              <a:t> VF5</a:t>
            </a:r>
            <a:r>
              <a:rPr lang="en-US" sz="1600" dirty="0" smtClean="0"/>
              <a:t>] E=8e-22 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1219200" y="3352800"/>
            <a:ext cx="4495800" cy="152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371600" y="3581400"/>
            <a:ext cx="464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hypothetical protein </a:t>
            </a:r>
            <a:r>
              <a:rPr lang="en-US" sz="1600" dirty="0" smtClean="0"/>
              <a:t>HG1285_06445 E=8e-19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1219200" y="3886200"/>
            <a:ext cx="4495800" cy="152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219200" y="3987225"/>
            <a:ext cx="541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dolichyl</a:t>
            </a:r>
            <a:r>
              <a:rPr lang="en-US" sz="1600" dirty="0" smtClean="0"/>
              <a:t>-phosphate-mannose-protein </a:t>
            </a:r>
            <a:r>
              <a:rPr lang="en-US" sz="1600" dirty="0" err="1" smtClean="0"/>
              <a:t>mannosyltransferase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r>
              <a:rPr lang="en-US" sz="1600" dirty="0" smtClean="0"/>
              <a:t>[</a:t>
            </a:r>
            <a:r>
              <a:rPr lang="en-US" sz="1600" dirty="0" err="1" smtClean="0"/>
              <a:t>Persephonella</a:t>
            </a:r>
            <a:r>
              <a:rPr lang="en-US" sz="1600" dirty="0" smtClean="0"/>
              <a:t> </a:t>
            </a:r>
            <a:r>
              <a:rPr lang="en-US" sz="1600" dirty="0" smtClean="0"/>
              <a:t>marina </a:t>
            </a:r>
            <a:r>
              <a:rPr lang="en-US" sz="1600" dirty="0" smtClean="0"/>
              <a:t>EX-H1] E=2e-14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1219200" y="4572000"/>
            <a:ext cx="4419600" cy="152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143000" y="533400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hypothetical protein HG1285_17085 </a:t>
            </a:r>
            <a:endParaRPr lang="en-US" sz="1600" dirty="0" smtClean="0"/>
          </a:p>
          <a:p>
            <a:r>
              <a:rPr lang="en-US" sz="1600" dirty="0" smtClean="0"/>
              <a:t>[</a:t>
            </a:r>
            <a:r>
              <a:rPr lang="en-US" sz="1600" dirty="0" err="1" smtClean="0"/>
              <a:t>Hydrogenivirga</a:t>
            </a:r>
            <a:r>
              <a:rPr lang="en-US" sz="1600" dirty="0" smtClean="0"/>
              <a:t> sp. 128-5-R1-1] </a:t>
            </a:r>
            <a:r>
              <a:rPr lang="en-US" sz="1600" dirty="0" smtClean="0"/>
              <a:t>E=1e-13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914400" y="5105400"/>
            <a:ext cx="57150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524000" y="5943600"/>
            <a:ext cx="3352800" cy="152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Proteins..</a:t>
            </a:r>
            <a:br>
              <a:rPr lang="en-US" dirty="0" smtClean="0"/>
            </a:b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1143000"/>
            <a:ext cx="7315200" cy="1588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14400" y="21336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2400" y="2286000"/>
            <a:ext cx="274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protein of unknown function DUF458 [</a:t>
            </a:r>
            <a:r>
              <a:rPr lang="en-US" sz="1600" dirty="0" err="1" smtClean="0"/>
              <a:t>Sulfurihydrogenibium</a:t>
            </a:r>
            <a:r>
              <a:rPr lang="en-US" sz="1600" dirty="0" smtClean="0"/>
              <a:t> sp. YO3AOP1] Length=145 </a:t>
            </a:r>
            <a:r>
              <a:rPr lang="en-US" sz="1600" dirty="0" smtClean="0"/>
              <a:t>E=5e-09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3820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165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Danielle Bartholomew</vt:lpstr>
      <vt:lpstr>Overlaps..</vt:lpstr>
      <vt:lpstr>Slide 3</vt:lpstr>
      <vt:lpstr>Slide 4</vt:lpstr>
      <vt:lpstr>Proteins.. 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Danielle Bartholomew</dc:title>
  <dc:creator>Danielle</dc:creator>
  <cp:lastModifiedBy>Danielle</cp:lastModifiedBy>
  <cp:revision>84</cp:revision>
  <dcterms:created xsi:type="dcterms:W3CDTF">2009-05-05T16:25:05Z</dcterms:created>
  <dcterms:modified xsi:type="dcterms:W3CDTF">2009-05-06T10:40:48Z</dcterms:modified>
</cp:coreProperties>
</file>