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8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4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7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5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B197-99CA-42B6-9FBD-33E366BF44F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C3B7-30BB-4061-989B-8A96BFD1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4369398-AF44-420D-BE8B-A334341720CA}"/>
              </a:ext>
            </a:extLst>
          </p:cNvPr>
          <p:cNvSpPr txBox="1"/>
          <p:nvPr/>
        </p:nvSpPr>
        <p:spPr>
          <a:xfrm>
            <a:off x="6123700" y="282633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6123700" y="346364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6123700" y="410094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6123700" y="572192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6844135" y="282633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6844135" y="410094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pic>
        <p:nvPicPr>
          <p:cNvPr id="106" name="Picture 105">
            <a:extLst>
              <a:ext uri="{FF2B5EF4-FFF2-40B4-BE49-F238E27FC236}">
                <a16:creationId xmlns="" xmlns:a16="http://schemas.microsoft.com/office/drawing/2014/main" id="{24F943BC-7048-47D5-8CE6-88E1BF19C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5" y="904260"/>
            <a:ext cx="5814751" cy="5607379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="" xmlns:a16="http://schemas.microsoft.com/office/drawing/2014/main" id="{17DD9F66-BBA8-4292-99CF-366F1F41A446}"/>
              </a:ext>
            </a:extLst>
          </p:cNvPr>
          <p:cNvCxnSpPr>
            <a:cxnSpLocks/>
          </p:cNvCxnSpPr>
          <p:nvPr/>
        </p:nvCxnSpPr>
        <p:spPr>
          <a:xfrm flipV="1">
            <a:off x="4732181" y="1826036"/>
            <a:ext cx="1318473" cy="62074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="" xmlns:a16="http://schemas.microsoft.com/office/drawing/2014/main" id="{5611EDED-E402-456C-9DD2-F54DC62986CE}"/>
              </a:ext>
            </a:extLst>
          </p:cNvPr>
          <p:cNvCxnSpPr>
            <a:cxnSpLocks/>
          </p:cNvCxnSpPr>
          <p:nvPr/>
        </p:nvCxnSpPr>
        <p:spPr>
          <a:xfrm>
            <a:off x="4572000" y="6040583"/>
            <a:ext cx="1450944" cy="149623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5913A4AF-CDED-43A8-A75B-49F519469000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Test an Assertion</a:t>
            </a:r>
          </a:p>
        </p:txBody>
      </p:sp>
    </p:spTree>
    <p:extLst>
      <p:ext uri="{BB962C8B-B14F-4D97-AF65-F5344CB8AC3E}">
        <p14:creationId xmlns:p14="http://schemas.microsoft.com/office/powerpoint/2010/main" val="308733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4369398-AF44-420D-BE8B-A334341720CA}"/>
              </a:ext>
            </a:extLst>
          </p:cNvPr>
          <p:cNvSpPr txBox="1"/>
          <p:nvPr/>
        </p:nvSpPr>
        <p:spPr>
          <a:xfrm>
            <a:off x="6123700" y="282633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6123700" y="346364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6123700" y="410094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6123700" y="572192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6844135" y="282633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6844135" y="410094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EA1B58-E7BB-4BAA-A18F-7E908651BB7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and Test an Assertion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07782F-467E-41AF-A580-6A82F7592DA3}"/>
              </a:ext>
            </a:extLst>
          </p:cNvPr>
          <p:cNvSpPr txBox="1"/>
          <p:nvPr/>
        </p:nvSpPr>
        <p:spPr>
          <a:xfrm>
            <a:off x="955964" y="1537859"/>
            <a:ext cx="4585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				Table 6, Line 8</a:t>
            </a:r>
          </a:p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-(</a:t>
            </a:r>
            <a:r>
              <a:rPr lang="en-US" dirty="0" err="1"/>
              <a:t>Ala,Lys,Val</a:t>
            </a:r>
            <a:r>
              <a:rPr lang="en-US" dirty="0"/>
              <a:t>)		Table 9, Line 6</a:t>
            </a:r>
          </a:p>
          <a:p>
            <a:pPr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-Val-(</a:t>
            </a:r>
            <a:r>
              <a:rPr lang="en-US" dirty="0" err="1"/>
              <a:t>Ala,Lys</a:t>
            </a:r>
            <a:r>
              <a:rPr lang="en-US" dirty="0"/>
              <a:t>)		</a:t>
            </a:r>
            <a:r>
              <a:rPr lang="en-US"/>
              <a:t>Assertions </a:t>
            </a:r>
            <a:r>
              <a:rPr lang="en-US" b="1" smtClean="0"/>
              <a:t>A</a:t>
            </a:r>
            <a:r>
              <a:rPr lang="en-US" smtClean="0"/>
              <a:t>+</a:t>
            </a:r>
            <a:r>
              <a:rPr lang="en-US" b="1" smtClean="0"/>
              <a:t>B </a:t>
            </a:r>
            <a:r>
              <a:rPr lang="en-US" b="1" dirty="0"/>
              <a:t>???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2E89BC8-3AE4-4547-814F-F40BA41FD6D3}"/>
              </a:ext>
            </a:extLst>
          </p:cNvPr>
          <p:cNvSpPr txBox="1"/>
          <p:nvPr/>
        </p:nvSpPr>
        <p:spPr>
          <a:xfrm>
            <a:off x="1700333" y="858985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64A3584-509B-4A54-BFF6-002CBDEBA10C}"/>
              </a:ext>
            </a:extLst>
          </p:cNvPr>
          <p:cNvSpPr txBox="1"/>
          <p:nvPr/>
        </p:nvSpPr>
        <p:spPr>
          <a:xfrm>
            <a:off x="1343890" y="2854033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023F5CD-D29E-48D4-9C2B-993E12EDD048}"/>
              </a:ext>
            </a:extLst>
          </p:cNvPr>
          <p:cNvSpPr txBox="1"/>
          <p:nvPr/>
        </p:nvSpPr>
        <p:spPr>
          <a:xfrm>
            <a:off x="1995051" y="3352794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C70BF73-6FC9-42AB-B3BB-993E829B325C}"/>
              </a:ext>
            </a:extLst>
          </p:cNvPr>
          <p:cNvSpPr txBox="1"/>
          <p:nvPr/>
        </p:nvSpPr>
        <p:spPr>
          <a:xfrm>
            <a:off x="1995060" y="2854029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37517F0-6DA8-4D5C-BB71-52C10EC55638}"/>
              </a:ext>
            </a:extLst>
          </p:cNvPr>
          <p:cNvSpPr txBox="1"/>
          <p:nvPr/>
        </p:nvSpPr>
        <p:spPr>
          <a:xfrm>
            <a:off x="1995061" y="3906967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8BF6A0F-A35D-4739-9BDE-DC61DD8C3F57}"/>
              </a:ext>
            </a:extLst>
          </p:cNvPr>
          <p:cNvSpPr txBox="1"/>
          <p:nvPr/>
        </p:nvSpPr>
        <p:spPr>
          <a:xfrm>
            <a:off x="914399" y="2798623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ECBEE8-A9AF-45C0-BA74-C3F6F1647AFD}"/>
              </a:ext>
            </a:extLst>
          </p:cNvPr>
          <p:cNvSpPr txBox="1"/>
          <p:nvPr/>
        </p:nvSpPr>
        <p:spPr>
          <a:xfrm>
            <a:off x="955964" y="3643100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1F318C6-2841-401E-A1A2-492A8DAEB8F1}"/>
              </a:ext>
            </a:extLst>
          </p:cNvPr>
          <p:cNvSpPr txBox="1"/>
          <p:nvPr/>
        </p:nvSpPr>
        <p:spPr>
          <a:xfrm>
            <a:off x="914400" y="4761390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B15018F-204A-4964-AF42-C877C75C2DEC}"/>
              </a:ext>
            </a:extLst>
          </p:cNvPr>
          <p:cNvSpPr txBox="1"/>
          <p:nvPr/>
        </p:nvSpPr>
        <p:spPr>
          <a:xfrm>
            <a:off x="1343885" y="3629889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1595DF6-8A68-43B9-B1BF-18023513781B}"/>
              </a:ext>
            </a:extLst>
          </p:cNvPr>
          <p:cNvSpPr txBox="1"/>
          <p:nvPr/>
        </p:nvSpPr>
        <p:spPr>
          <a:xfrm>
            <a:off x="1995055" y="3629885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A857A76-1A6B-4A64-9C39-9C13E9E616B4}"/>
              </a:ext>
            </a:extLst>
          </p:cNvPr>
          <p:cNvSpPr txBox="1"/>
          <p:nvPr/>
        </p:nvSpPr>
        <p:spPr>
          <a:xfrm>
            <a:off x="2646216" y="4655123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B81826C-2A93-45B3-BBAE-B85A441E8599}"/>
              </a:ext>
            </a:extLst>
          </p:cNvPr>
          <p:cNvSpPr txBox="1"/>
          <p:nvPr/>
        </p:nvSpPr>
        <p:spPr>
          <a:xfrm>
            <a:off x="2646228" y="4932202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BF4E4E5-41E4-4CFF-B856-4D064FF9A0E7}"/>
              </a:ext>
            </a:extLst>
          </p:cNvPr>
          <p:cNvSpPr txBox="1"/>
          <p:nvPr/>
        </p:nvSpPr>
        <p:spPr>
          <a:xfrm>
            <a:off x="1343885" y="4765964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225C2FD3-E452-4D09-BC3E-FAE3FD947BE0}"/>
              </a:ext>
            </a:extLst>
          </p:cNvPr>
          <p:cNvSpPr txBox="1"/>
          <p:nvPr/>
        </p:nvSpPr>
        <p:spPr>
          <a:xfrm>
            <a:off x="1995055" y="4765960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931BDAA8-B7A2-4A3D-9FAB-42492FC14F30}"/>
              </a:ext>
            </a:extLst>
          </p:cNvPr>
          <p:cNvCxnSpPr/>
          <p:nvPr/>
        </p:nvCxnSpPr>
        <p:spPr>
          <a:xfrm>
            <a:off x="983679" y="2230589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777AA6BA-A1E2-4A33-B66F-DA51E2E91847}"/>
              </a:ext>
            </a:extLst>
          </p:cNvPr>
          <p:cNvCxnSpPr/>
          <p:nvPr/>
        </p:nvCxnSpPr>
        <p:spPr>
          <a:xfrm>
            <a:off x="997534" y="4461164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8441FF2E-AE24-49E4-9B5C-4AC9CA45A70D}"/>
              </a:ext>
            </a:extLst>
          </p:cNvPr>
          <p:cNvSpPr txBox="1"/>
          <p:nvPr/>
        </p:nvSpPr>
        <p:spPr>
          <a:xfrm>
            <a:off x="841351" y="5181569"/>
            <a:ext cx="435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C explain A &amp; B?</a:t>
            </a:r>
          </a:p>
        </p:txBody>
      </p:sp>
    </p:spTree>
    <p:extLst>
      <p:ext uri="{BB962C8B-B14F-4D97-AF65-F5344CB8AC3E}">
        <p14:creationId xmlns:p14="http://schemas.microsoft.com/office/powerpoint/2010/main" val="293382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2646216" y="4584746"/>
            <a:ext cx="640080" cy="331927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1995052" y="4765957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2646217" y="4875685"/>
            <a:ext cx="640080" cy="331927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6844135" y="282633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6844135" y="410094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EA1B58-E7BB-4BAA-A18F-7E908651BB7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and Test an Assertion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07782F-467E-41AF-A580-6A82F7592DA3}"/>
              </a:ext>
            </a:extLst>
          </p:cNvPr>
          <p:cNvSpPr txBox="1"/>
          <p:nvPr/>
        </p:nvSpPr>
        <p:spPr>
          <a:xfrm>
            <a:off x="955964" y="1537856"/>
            <a:ext cx="4585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		</a:t>
            </a:r>
            <a:r>
              <a:rPr lang="en-US"/>
              <a:t>		Table </a:t>
            </a:r>
            <a:r>
              <a:rPr lang="en-US" dirty="0"/>
              <a:t>6, Line 8</a:t>
            </a:r>
          </a:p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-(</a:t>
            </a:r>
            <a:r>
              <a:rPr lang="en-US" dirty="0" err="1"/>
              <a:t>Ala,Lys,Val</a:t>
            </a:r>
            <a:r>
              <a:rPr lang="en-US" dirty="0"/>
              <a:t>)		Table 9, Line 6</a:t>
            </a:r>
          </a:p>
          <a:p>
            <a:pPr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-Val-(</a:t>
            </a:r>
            <a:r>
              <a:rPr lang="en-US" dirty="0" err="1"/>
              <a:t>Ala,Lys</a:t>
            </a:r>
            <a:r>
              <a:rPr lang="en-US" dirty="0"/>
              <a:t>)		</a:t>
            </a:r>
            <a:r>
              <a:rPr lang="en-US"/>
              <a:t>Assertions </a:t>
            </a:r>
            <a:r>
              <a:rPr lang="en-US" b="1" smtClean="0"/>
              <a:t>A</a:t>
            </a:r>
            <a:r>
              <a:rPr lang="en-US" smtClean="0"/>
              <a:t>+</a:t>
            </a:r>
            <a:r>
              <a:rPr lang="en-US" b="1" smtClean="0"/>
              <a:t>B </a:t>
            </a:r>
            <a:r>
              <a:rPr lang="en-US" b="1" dirty="0"/>
              <a:t>???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2E89BC8-3AE4-4547-814F-F40BA41FD6D3}"/>
              </a:ext>
            </a:extLst>
          </p:cNvPr>
          <p:cNvSpPr txBox="1"/>
          <p:nvPr/>
        </p:nvSpPr>
        <p:spPr>
          <a:xfrm>
            <a:off x="1700333" y="858985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64A3584-509B-4A54-BFF6-002CBDEBA10C}"/>
              </a:ext>
            </a:extLst>
          </p:cNvPr>
          <p:cNvSpPr txBox="1"/>
          <p:nvPr/>
        </p:nvSpPr>
        <p:spPr>
          <a:xfrm>
            <a:off x="1343890" y="2854030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023F5CD-D29E-48D4-9C2B-993E12EDD048}"/>
              </a:ext>
            </a:extLst>
          </p:cNvPr>
          <p:cNvSpPr txBox="1"/>
          <p:nvPr/>
        </p:nvSpPr>
        <p:spPr>
          <a:xfrm>
            <a:off x="1995051" y="335279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C70BF73-6FC9-42AB-B3BB-993E829B325C}"/>
              </a:ext>
            </a:extLst>
          </p:cNvPr>
          <p:cNvSpPr txBox="1"/>
          <p:nvPr/>
        </p:nvSpPr>
        <p:spPr>
          <a:xfrm>
            <a:off x="1995060" y="285402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37517F0-6DA8-4D5C-BB71-52C10EC55638}"/>
              </a:ext>
            </a:extLst>
          </p:cNvPr>
          <p:cNvSpPr txBox="1"/>
          <p:nvPr/>
        </p:nvSpPr>
        <p:spPr>
          <a:xfrm>
            <a:off x="1995061" y="3906964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8BF6A0F-A35D-4739-9BDE-DC61DD8C3F57}"/>
              </a:ext>
            </a:extLst>
          </p:cNvPr>
          <p:cNvSpPr txBox="1"/>
          <p:nvPr/>
        </p:nvSpPr>
        <p:spPr>
          <a:xfrm>
            <a:off x="914399" y="2798620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ECBEE8-A9AF-45C0-BA74-C3F6F1647AFD}"/>
              </a:ext>
            </a:extLst>
          </p:cNvPr>
          <p:cNvSpPr txBox="1"/>
          <p:nvPr/>
        </p:nvSpPr>
        <p:spPr>
          <a:xfrm>
            <a:off x="955964" y="3643097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1F318C6-2841-401E-A1A2-492A8DAEB8F1}"/>
              </a:ext>
            </a:extLst>
          </p:cNvPr>
          <p:cNvSpPr txBox="1"/>
          <p:nvPr/>
        </p:nvSpPr>
        <p:spPr>
          <a:xfrm>
            <a:off x="914400" y="4761387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B15018F-204A-4964-AF42-C877C75C2DEC}"/>
              </a:ext>
            </a:extLst>
          </p:cNvPr>
          <p:cNvSpPr txBox="1"/>
          <p:nvPr/>
        </p:nvSpPr>
        <p:spPr>
          <a:xfrm>
            <a:off x="1343885" y="362988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1595DF6-8A68-43B9-B1BF-18023513781B}"/>
              </a:ext>
            </a:extLst>
          </p:cNvPr>
          <p:cNvSpPr txBox="1"/>
          <p:nvPr/>
        </p:nvSpPr>
        <p:spPr>
          <a:xfrm>
            <a:off x="1995055" y="3629882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BF4E4E5-41E4-4CFF-B856-4D064FF9A0E7}"/>
              </a:ext>
            </a:extLst>
          </p:cNvPr>
          <p:cNvSpPr txBox="1"/>
          <p:nvPr/>
        </p:nvSpPr>
        <p:spPr>
          <a:xfrm>
            <a:off x="1343885" y="476596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225C2FD3-E452-4D09-BC3E-FAE3FD947BE0}"/>
              </a:ext>
            </a:extLst>
          </p:cNvPr>
          <p:cNvSpPr txBox="1"/>
          <p:nvPr/>
        </p:nvSpPr>
        <p:spPr>
          <a:xfrm>
            <a:off x="1995055" y="4765957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C5FC3252-A394-4FCC-9A88-83C09A161B1A}"/>
              </a:ext>
            </a:extLst>
          </p:cNvPr>
          <p:cNvSpPr txBox="1"/>
          <p:nvPr/>
        </p:nvSpPr>
        <p:spPr>
          <a:xfrm>
            <a:off x="1343884" y="475071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1421945B-715F-4292-A89D-ADF5FD574493}"/>
              </a:ext>
            </a:extLst>
          </p:cNvPr>
          <p:cNvCxnSpPr/>
          <p:nvPr/>
        </p:nvCxnSpPr>
        <p:spPr>
          <a:xfrm>
            <a:off x="983679" y="2230586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4F325E62-A8BB-4345-A8D7-537EE65E69F3}"/>
              </a:ext>
            </a:extLst>
          </p:cNvPr>
          <p:cNvCxnSpPr/>
          <p:nvPr/>
        </p:nvCxnSpPr>
        <p:spPr>
          <a:xfrm>
            <a:off x="997534" y="4461161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BB344EEB-3726-46EB-9078-C13902218C2C}"/>
              </a:ext>
            </a:extLst>
          </p:cNvPr>
          <p:cNvSpPr txBox="1"/>
          <p:nvPr/>
        </p:nvSpPr>
        <p:spPr>
          <a:xfrm>
            <a:off x="841351" y="5181569"/>
            <a:ext cx="435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C explain A &amp; B?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A98BE30E-1357-407C-AAE6-A889C9A528F6}"/>
              </a:ext>
            </a:extLst>
          </p:cNvPr>
          <p:cNvSpPr txBox="1"/>
          <p:nvPr/>
        </p:nvSpPr>
        <p:spPr>
          <a:xfrm>
            <a:off x="841346" y="5708041"/>
            <a:ext cx="470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Yes… is it the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way?</a:t>
            </a:r>
          </a:p>
        </p:txBody>
      </p:sp>
    </p:spTree>
    <p:extLst>
      <p:ext uri="{BB962C8B-B14F-4D97-AF65-F5344CB8AC3E}">
        <p14:creationId xmlns:p14="http://schemas.microsoft.com/office/powerpoint/2010/main" val="185164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3297381" y="476473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1995052" y="4765962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3948547" y="476594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2646214" y="476473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4585855" y="477273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EA1B58-E7BB-4BAA-A18F-7E908651BB7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and Test an Assertion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07782F-467E-41AF-A580-6A82F7592DA3}"/>
              </a:ext>
            </a:extLst>
          </p:cNvPr>
          <p:cNvSpPr txBox="1"/>
          <p:nvPr/>
        </p:nvSpPr>
        <p:spPr>
          <a:xfrm>
            <a:off x="955964" y="1537861"/>
            <a:ext cx="4585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		</a:t>
            </a:r>
            <a:r>
              <a:rPr lang="en-US"/>
              <a:t>		Table </a:t>
            </a:r>
            <a:r>
              <a:rPr lang="en-US" dirty="0"/>
              <a:t>6, Line 8</a:t>
            </a:r>
          </a:p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-(</a:t>
            </a:r>
            <a:r>
              <a:rPr lang="en-US" dirty="0" err="1"/>
              <a:t>Ala,Lys,Val</a:t>
            </a:r>
            <a:r>
              <a:rPr lang="en-US" dirty="0"/>
              <a:t>)		Table 9, Line 6</a:t>
            </a:r>
          </a:p>
          <a:p>
            <a:pPr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  <a:r>
              <a:rPr lang="en-US" dirty="0" err="1"/>
              <a:t>Gly</a:t>
            </a:r>
            <a:r>
              <a:rPr lang="en-US" dirty="0"/>
              <a:t>-Val-(</a:t>
            </a:r>
            <a:r>
              <a:rPr lang="en-US" dirty="0" err="1"/>
              <a:t>Ala,Lys</a:t>
            </a:r>
            <a:r>
              <a:rPr lang="en-US" dirty="0"/>
              <a:t>)		</a:t>
            </a:r>
            <a:r>
              <a:rPr lang="en-US"/>
              <a:t>Assertions </a:t>
            </a:r>
            <a:r>
              <a:rPr lang="en-US" b="1" smtClean="0"/>
              <a:t>A</a:t>
            </a:r>
            <a:r>
              <a:rPr lang="en-US" smtClean="0"/>
              <a:t>+</a:t>
            </a:r>
            <a:r>
              <a:rPr lang="en-US" b="1" smtClean="0"/>
              <a:t>B </a:t>
            </a:r>
            <a:r>
              <a:rPr lang="en-US" b="1" dirty="0"/>
              <a:t>???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2E89BC8-3AE4-4547-814F-F40BA41FD6D3}"/>
              </a:ext>
            </a:extLst>
          </p:cNvPr>
          <p:cNvSpPr txBox="1"/>
          <p:nvPr/>
        </p:nvSpPr>
        <p:spPr>
          <a:xfrm>
            <a:off x="1700333" y="858985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64A3584-509B-4A54-BFF6-002CBDEBA10C}"/>
              </a:ext>
            </a:extLst>
          </p:cNvPr>
          <p:cNvSpPr txBox="1"/>
          <p:nvPr/>
        </p:nvSpPr>
        <p:spPr>
          <a:xfrm>
            <a:off x="1343890" y="2854035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023F5CD-D29E-48D4-9C2B-993E12EDD048}"/>
              </a:ext>
            </a:extLst>
          </p:cNvPr>
          <p:cNvSpPr txBox="1"/>
          <p:nvPr/>
        </p:nvSpPr>
        <p:spPr>
          <a:xfrm>
            <a:off x="1995051" y="335279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C70BF73-6FC9-42AB-B3BB-993E829B325C}"/>
              </a:ext>
            </a:extLst>
          </p:cNvPr>
          <p:cNvSpPr txBox="1"/>
          <p:nvPr/>
        </p:nvSpPr>
        <p:spPr>
          <a:xfrm>
            <a:off x="1995060" y="285403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37517F0-6DA8-4D5C-BB71-52C10EC55638}"/>
              </a:ext>
            </a:extLst>
          </p:cNvPr>
          <p:cNvSpPr txBox="1"/>
          <p:nvPr/>
        </p:nvSpPr>
        <p:spPr>
          <a:xfrm>
            <a:off x="1995061" y="3906969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8BF6A0F-A35D-4739-9BDE-DC61DD8C3F57}"/>
              </a:ext>
            </a:extLst>
          </p:cNvPr>
          <p:cNvSpPr txBox="1"/>
          <p:nvPr/>
        </p:nvSpPr>
        <p:spPr>
          <a:xfrm>
            <a:off x="914399" y="2798625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ECBEE8-A9AF-45C0-BA74-C3F6F1647AFD}"/>
              </a:ext>
            </a:extLst>
          </p:cNvPr>
          <p:cNvSpPr txBox="1"/>
          <p:nvPr/>
        </p:nvSpPr>
        <p:spPr>
          <a:xfrm>
            <a:off x="955964" y="3643102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1F318C6-2841-401E-A1A2-492A8DAEB8F1}"/>
              </a:ext>
            </a:extLst>
          </p:cNvPr>
          <p:cNvSpPr txBox="1"/>
          <p:nvPr/>
        </p:nvSpPr>
        <p:spPr>
          <a:xfrm>
            <a:off x="914400" y="4761392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B15018F-204A-4964-AF42-C877C75C2DEC}"/>
              </a:ext>
            </a:extLst>
          </p:cNvPr>
          <p:cNvSpPr txBox="1"/>
          <p:nvPr/>
        </p:nvSpPr>
        <p:spPr>
          <a:xfrm>
            <a:off x="1343885" y="362989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1595DF6-8A68-43B9-B1BF-18023513781B}"/>
              </a:ext>
            </a:extLst>
          </p:cNvPr>
          <p:cNvSpPr txBox="1"/>
          <p:nvPr/>
        </p:nvSpPr>
        <p:spPr>
          <a:xfrm>
            <a:off x="1995055" y="3629887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BF4E4E5-41E4-4CFF-B856-4D064FF9A0E7}"/>
              </a:ext>
            </a:extLst>
          </p:cNvPr>
          <p:cNvSpPr txBox="1"/>
          <p:nvPr/>
        </p:nvSpPr>
        <p:spPr>
          <a:xfrm>
            <a:off x="1343885" y="476596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225C2FD3-E452-4D09-BC3E-FAE3FD947BE0}"/>
              </a:ext>
            </a:extLst>
          </p:cNvPr>
          <p:cNvSpPr txBox="1"/>
          <p:nvPr/>
        </p:nvSpPr>
        <p:spPr>
          <a:xfrm>
            <a:off x="1995055" y="4765962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C5FC3252-A394-4FCC-9A88-83C09A161B1A}"/>
              </a:ext>
            </a:extLst>
          </p:cNvPr>
          <p:cNvSpPr txBox="1"/>
          <p:nvPr/>
        </p:nvSpPr>
        <p:spPr>
          <a:xfrm>
            <a:off x="1343884" y="475072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1421945B-715F-4292-A89D-ADF5FD574493}"/>
              </a:ext>
            </a:extLst>
          </p:cNvPr>
          <p:cNvCxnSpPr/>
          <p:nvPr/>
        </p:nvCxnSpPr>
        <p:spPr>
          <a:xfrm>
            <a:off x="983679" y="2230591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4F325E62-A8BB-4345-A8D7-537EE65E69F3}"/>
              </a:ext>
            </a:extLst>
          </p:cNvPr>
          <p:cNvCxnSpPr/>
          <p:nvPr/>
        </p:nvCxnSpPr>
        <p:spPr>
          <a:xfrm>
            <a:off x="997534" y="4461166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8296AD1D-E162-46F7-A856-7651114BB701}"/>
              </a:ext>
            </a:extLst>
          </p:cNvPr>
          <p:cNvSpPr txBox="1"/>
          <p:nvPr/>
        </p:nvSpPr>
        <p:spPr>
          <a:xfrm>
            <a:off x="841351" y="5181569"/>
            <a:ext cx="4350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C explain A &amp; B?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7449730F-F8D4-4695-8C75-ED47B6CBB28C}"/>
              </a:ext>
            </a:extLst>
          </p:cNvPr>
          <p:cNvSpPr txBox="1"/>
          <p:nvPr/>
        </p:nvSpPr>
        <p:spPr>
          <a:xfrm>
            <a:off x="841346" y="5708041"/>
            <a:ext cx="470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Yes… is it the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226DA4C9-95D5-4F8E-BBDE-D41F165507B4}"/>
              </a:ext>
            </a:extLst>
          </p:cNvPr>
          <p:cNvSpPr txBox="1"/>
          <p:nvPr/>
        </p:nvSpPr>
        <p:spPr>
          <a:xfrm>
            <a:off x="855198" y="6192957"/>
            <a:ext cx="5908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No… so the assertion’s wrong</a:t>
            </a:r>
          </a:p>
        </p:txBody>
      </p:sp>
    </p:spTree>
    <p:extLst>
      <p:ext uri="{BB962C8B-B14F-4D97-AF65-F5344CB8AC3E}">
        <p14:creationId xmlns:p14="http://schemas.microsoft.com/office/powerpoint/2010/main" val="189901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4369398-AF44-420D-BE8B-A334341720CA}"/>
              </a:ext>
            </a:extLst>
          </p:cNvPr>
          <p:cNvSpPr txBox="1"/>
          <p:nvPr/>
        </p:nvSpPr>
        <p:spPr>
          <a:xfrm>
            <a:off x="6123700" y="282633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6123700" y="346364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6123700" y="410094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6123700" y="572192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6844135" y="282633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6844135" y="410094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EA1B58-E7BB-4BAA-A18F-7E908651BB7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and Test an Assertion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07782F-467E-41AF-A580-6A82F7592DA3}"/>
              </a:ext>
            </a:extLst>
          </p:cNvPr>
          <p:cNvSpPr txBox="1"/>
          <p:nvPr/>
        </p:nvSpPr>
        <p:spPr>
          <a:xfrm>
            <a:off x="955964" y="1524005"/>
            <a:ext cx="4585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  <a:r>
              <a:rPr lang="en-US" dirty="0" err="1"/>
              <a:t>Thr</a:t>
            </a:r>
            <a:r>
              <a:rPr lang="en-US" dirty="0"/>
              <a:t>-Pro			Table 6, Line 8</a:t>
            </a:r>
          </a:p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  <a:r>
              <a:rPr lang="en-US" dirty="0" err="1"/>
              <a:t>Thr</a:t>
            </a:r>
            <a:r>
              <a:rPr lang="en-US" dirty="0"/>
              <a:t>-(</a:t>
            </a:r>
            <a:r>
              <a:rPr lang="en-US" dirty="0" err="1"/>
              <a:t>Ala,Lys,Pro</a:t>
            </a:r>
            <a:r>
              <a:rPr lang="en-US" dirty="0"/>
              <a:t>)		Table 9, Line 6</a:t>
            </a:r>
          </a:p>
          <a:p>
            <a:pPr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  <a:r>
              <a:rPr lang="en-US" dirty="0" err="1"/>
              <a:t>Thr</a:t>
            </a:r>
            <a:r>
              <a:rPr lang="en-US" dirty="0"/>
              <a:t>-Pro-(</a:t>
            </a:r>
            <a:r>
              <a:rPr lang="en-US" dirty="0" err="1"/>
              <a:t>Ala,Lys</a:t>
            </a:r>
            <a:r>
              <a:rPr lang="en-US" dirty="0"/>
              <a:t>)		</a:t>
            </a:r>
            <a:r>
              <a:rPr lang="en-US"/>
              <a:t>Assertions </a:t>
            </a:r>
            <a:r>
              <a:rPr lang="en-US" b="1" smtClean="0"/>
              <a:t>A</a:t>
            </a:r>
            <a:r>
              <a:rPr lang="en-US" smtClean="0"/>
              <a:t>+</a:t>
            </a:r>
            <a:r>
              <a:rPr lang="en-US" b="1" smtClean="0"/>
              <a:t>B </a:t>
            </a:r>
            <a:r>
              <a:rPr lang="en-US" b="1" dirty="0"/>
              <a:t>???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2E89BC8-3AE4-4547-814F-F40BA41FD6D3}"/>
              </a:ext>
            </a:extLst>
          </p:cNvPr>
          <p:cNvSpPr txBox="1"/>
          <p:nvPr/>
        </p:nvSpPr>
        <p:spPr>
          <a:xfrm>
            <a:off x="1700333" y="858985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64A3584-509B-4A54-BFF6-002CBDEBA10C}"/>
              </a:ext>
            </a:extLst>
          </p:cNvPr>
          <p:cNvSpPr txBox="1"/>
          <p:nvPr/>
        </p:nvSpPr>
        <p:spPr>
          <a:xfrm>
            <a:off x="1343890" y="2854040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023F5CD-D29E-48D4-9C2B-993E12EDD048}"/>
              </a:ext>
            </a:extLst>
          </p:cNvPr>
          <p:cNvSpPr txBox="1"/>
          <p:nvPr/>
        </p:nvSpPr>
        <p:spPr>
          <a:xfrm>
            <a:off x="1995051" y="335280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AC70BF73-6FC9-42AB-B3BB-993E829B325C}"/>
              </a:ext>
            </a:extLst>
          </p:cNvPr>
          <p:cNvSpPr txBox="1"/>
          <p:nvPr/>
        </p:nvSpPr>
        <p:spPr>
          <a:xfrm>
            <a:off x="1995060" y="285403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37517F0-6DA8-4D5C-BB71-52C10EC55638}"/>
              </a:ext>
            </a:extLst>
          </p:cNvPr>
          <p:cNvSpPr txBox="1"/>
          <p:nvPr/>
        </p:nvSpPr>
        <p:spPr>
          <a:xfrm>
            <a:off x="1995061" y="3906974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8BF6A0F-A35D-4739-9BDE-DC61DD8C3F57}"/>
              </a:ext>
            </a:extLst>
          </p:cNvPr>
          <p:cNvSpPr txBox="1"/>
          <p:nvPr/>
        </p:nvSpPr>
        <p:spPr>
          <a:xfrm>
            <a:off x="914399" y="2798630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A.</a:t>
            </a:r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ECBEE8-A9AF-45C0-BA74-C3F6F1647AFD}"/>
              </a:ext>
            </a:extLst>
          </p:cNvPr>
          <p:cNvSpPr txBox="1"/>
          <p:nvPr/>
        </p:nvSpPr>
        <p:spPr>
          <a:xfrm>
            <a:off x="955964" y="3643107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B.</a:t>
            </a:r>
            <a:r>
              <a:rPr lang="en-US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1F318C6-2841-401E-A1A2-492A8DAEB8F1}"/>
              </a:ext>
            </a:extLst>
          </p:cNvPr>
          <p:cNvSpPr txBox="1"/>
          <p:nvPr/>
        </p:nvSpPr>
        <p:spPr>
          <a:xfrm>
            <a:off x="914400" y="4761397"/>
            <a:ext cx="4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C.</a:t>
            </a:r>
            <a:r>
              <a:rPr lang="en-US" dirty="0"/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B15018F-204A-4964-AF42-C877C75C2DEC}"/>
              </a:ext>
            </a:extLst>
          </p:cNvPr>
          <p:cNvSpPr txBox="1"/>
          <p:nvPr/>
        </p:nvSpPr>
        <p:spPr>
          <a:xfrm>
            <a:off x="1343885" y="3629896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21595DF6-8A68-43B9-B1BF-18023513781B}"/>
              </a:ext>
            </a:extLst>
          </p:cNvPr>
          <p:cNvSpPr txBox="1"/>
          <p:nvPr/>
        </p:nvSpPr>
        <p:spPr>
          <a:xfrm>
            <a:off x="1995055" y="3629892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A857A76-1A6B-4A64-9C39-9C13E9E616B4}"/>
              </a:ext>
            </a:extLst>
          </p:cNvPr>
          <p:cNvSpPr txBox="1"/>
          <p:nvPr/>
        </p:nvSpPr>
        <p:spPr>
          <a:xfrm>
            <a:off x="2646216" y="4627420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B81826C-2A93-45B3-BBAE-B85A441E8599}"/>
              </a:ext>
            </a:extLst>
          </p:cNvPr>
          <p:cNvSpPr txBox="1"/>
          <p:nvPr/>
        </p:nvSpPr>
        <p:spPr>
          <a:xfrm>
            <a:off x="2646228" y="4904499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BF4E4E5-41E4-4CFF-B856-4D064FF9A0E7}"/>
              </a:ext>
            </a:extLst>
          </p:cNvPr>
          <p:cNvSpPr txBox="1"/>
          <p:nvPr/>
        </p:nvSpPr>
        <p:spPr>
          <a:xfrm>
            <a:off x="1343885" y="4765971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225C2FD3-E452-4D09-BC3E-FAE3FD947BE0}"/>
              </a:ext>
            </a:extLst>
          </p:cNvPr>
          <p:cNvSpPr txBox="1"/>
          <p:nvPr/>
        </p:nvSpPr>
        <p:spPr>
          <a:xfrm>
            <a:off x="1995055" y="4765967"/>
            <a:ext cx="640080" cy="274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D98A1022-F881-40BC-AEF7-777E09500F63}"/>
              </a:ext>
            </a:extLst>
          </p:cNvPr>
          <p:cNvCxnSpPr/>
          <p:nvPr/>
        </p:nvCxnSpPr>
        <p:spPr>
          <a:xfrm>
            <a:off x="983679" y="2230591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6A7D1467-7435-47FA-82DD-CFA826F4F9B8}"/>
              </a:ext>
            </a:extLst>
          </p:cNvPr>
          <p:cNvCxnSpPr/>
          <p:nvPr/>
        </p:nvCxnSpPr>
        <p:spPr>
          <a:xfrm>
            <a:off x="997534" y="4461166"/>
            <a:ext cx="435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52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8FB368-2D17-4ABC-89EC-C455FEE82112}"/>
              </a:ext>
            </a:extLst>
          </p:cNvPr>
          <p:cNvSpPr txBox="1"/>
          <p:nvPr/>
        </p:nvSpPr>
        <p:spPr>
          <a:xfrm>
            <a:off x="6123700" y="155172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9F6EC4-4BAF-4B76-9A39-052694ABEFCF}"/>
              </a:ext>
            </a:extLst>
          </p:cNvPr>
          <p:cNvSpPr txBox="1"/>
          <p:nvPr/>
        </p:nvSpPr>
        <p:spPr>
          <a:xfrm>
            <a:off x="6123700" y="187037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Asp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6C839D-D3B8-42AB-B89B-8CC571475C45}"/>
              </a:ext>
            </a:extLst>
          </p:cNvPr>
          <p:cNvSpPr txBox="1"/>
          <p:nvPr/>
        </p:nvSpPr>
        <p:spPr>
          <a:xfrm>
            <a:off x="6123700" y="2189031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392373-1ACD-4655-814A-A272772CEB1D}"/>
              </a:ext>
            </a:extLst>
          </p:cNvPr>
          <p:cNvSpPr txBox="1"/>
          <p:nvPr/>
        </p:nvSpPr>
        <p:spPr>
          <a:xfrm>
            <a:off x="6123700" y="2507686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Ser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4369398-AF44-420D-BE8B-A334341720CA}"/>
              </a:ext>
            </a:extLst>
          </p:cNvPr>
          <p:cNvSpPr txBox="1"/>
          <p:nvPr/>
        </p:nvSpPr>
        <p:spPr>
          <a:xfrm>
            <a:off x="6123700" y="282633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858AFBD-0DB1-4E6E-9024-FBA2479A7DD9}"/>
              </a:ext>
            </a:extLst>
          </p:cNvPr>
          <p:cNvSpPr txBox="1"/>
          <p:nvPr/>
        </p:nvSpPr>
        <p:spPr>
          <a:xfrm>
            <a:off x="6123700" y="314499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Thr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BA56EAC-C622-4D52-94A5-6887A83B623C}"/>
              </a:ext>
            </a:extLst>
          </p:cNvPr>
          <p:cNvSpPr txBox="1"/>
          <p:nvPr/>
        </p:nvSpPr>
        <p:spPr>
          <a:xfrm>
            <a:off x="6123700" y="3463645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982DCDA-5787-4483-9064-8B4F3B41618D}"/>
              </a:ext>
            </a:extLst>
          </p:cNvPr>
          <p:cNvSpPr txBox="1"/>
          <p:nvPr/>
        </p:nvSpPr>
        <p:spPr>
          <a:xfrm>
            <a:off x="6123700" y="3782300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B9D0CE34-52DB-45B4-86F2-72F6AAF1A7A5}"/>
              </a:ext>
            </a:extLst>
          </p:cNvPr>
          <p:cNvSpPr txBox="1"/>
          <p:nvPr/>
        </p:nvSpPr>
        <p:spPr>
          <a:xfrm>
            <a:off x="6123700" y="410094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2B0B21F-0FDE-4BB9-9E26-77AAE4E594B6}"/>
              </a:ext>
            </a:extLst>
          </p:cNvPr>
          <p:cNvSpPr txBox="1"/>
          <p:nvPr/>
        </p:nvSpPr>
        <p:spPr>
          <a:xfrm>
            <a:off x="6123700" y="441960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FAE2EE8-DEC4-4981-9A91-3ABD8F725A91}"/>
              </a:ext>
            </a:extLst>
          </p:cNvPr>
          <p:cNvSpPr txBox="1"/>
          <p:nvPr/>
        </p:nvSpPr>
        <p:spPr>
          <a:xfrm>
            <a:off x="6123700" y="4738259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2A93E1F-4B0C-4808-AE18-E7C525E9D7DD}"/>
              </a:ext>
            </a:extLst>
          </p:cNvPr>
          <p:cNvSpPr txBox="1"/>
          <p:nvPr/>
        </p:nvSpPr>
        <p:spPr>
          <a:xfrm>
            <a:off x="6123700" y="5056914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Pro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38BAEC4-C3C6-44CA-BDEF-164182FFE750}"/>
              </a:ext>
            </a:extLst>
          </p:cNvPr>
          <p:cNvSpPr txBox="1"/>
          <p:nvPr/>
        </p:nvSpPr>
        <p:spPr>
          <a:xfrm>
            <a:off x="6123700" y="538941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646F743A-CA1E-4E70-ABD5-3EFCCD2AECD7}"/>
              </a:ext>
            </a:extLst>
          </p:cNvPr>
          <p:cNvSpPr txBox="1"/>
          <p:nvPr/>
        </p:nvSpPr>
        <p:spPr>
          <a:xfrm>
            <a:off x="6123700" y="5721928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F67B5EE-D0C2-412A-A8B9-882BB5BDFD73}"/>
              </a:ext>
            </a:extLst>
          </p:cNvPr>
          <p:cNvSpPr txBox="1"/>
          <p:nvPr/>
        </p:nvSpPr>
        <p:spPr>
          <a:xfrm>
            <a:off x="6123700" y="6040583"/>
            <a:ext cx="640080" cy="27432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Arg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1381D64-0240-4FF6-A1CB-CC09CF6214B1}"/>
              </a:ext>
            </a:extLst>
          </p:cNvPr>
          <p:cNvSpPr txBox="1"/>
          <p:nvPr/>
        </p:nvSpPr>
        <p:spPr>
          <a:xfrm>
            <a:off x="6844135" y="155171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Cys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94C59D2-04F9-4600-B9BC-B6A35CDA41D1}"/>
              </a:ext>
            </a:extLst>
          </p:cNvPr>
          <p:cNvSpPr txBox="1"/>
          <p:nvPr/>
        </p:nvSpPr>
        <p:spPr>
          <a:xfrm>
            <a:off x="6844135" y="2189026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EDDA1A54-D31F-4D14-B4D8-CCF89786B5A0}"/>
              </a:ext>
            </a:extLst>
          </p:cNvPr>
          <p:cNvSpPr txBox="1"/>
          <p:nvPr/>
        </p:nvSpPr>
        <p:spPr>
          <a:xfrm>
            <a:off x="6844135" y="282633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166A0DC8-7450-408F-A028-5D91D19BC2F5}"/>
              </a:ext>
            </a:extLst>
          </p:cNvPr>
          <p:cNvSpPr txBox="1"/>
          <p:nvPr/>
        </p:nvSpPr>
        <p:spPr>
          <a:xfrm>
            <a:off x="6844135" y="3463640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Ala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106D39E-F90C-4323-ADB6-7D82E1DFF97B}"/>
              </a:ext>
            </a:extLst>
          </p:cNvPr>
          <p:cNvSpPr txBox="1"/>
          <p:nvPr/>
        </p:nvSpPr>
        <p:spPr>
          <a:xfrm>
            <a:off x="6844135" y="3782295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Tyr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756CED3-470D-44CE-8196-FEDE6030E024}"/>
              </a:ext>
            </a:extLst>
          </p:cNvPr>
          <p:cNvSpPr txBox="1"/>
          <p:nvPr/>
        </p:nvSpPr>
        <p:spPr>
          <a:xfrm>
            <a:off x="6844135" y="410094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Val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2D1C661-A73A-4A59-9E52-50E0E8DC81E1}"/>
              </a:ext>
            </a:extLst>
          </p:cNvPr>
          <p:cNvSpPr txBox="1"/>
          <p:nvPr/>
        </p:nvSpPr>
        <p:spPr>
          <a:xfrm>
            <a:off x="6844135" y="4419599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C292E01-67EC-4D82-B4FC-8B366BC1B045}"/>
              </a:ext>
            </a:extLst>
          </p:cNvPr>
          <p:cNvSpPr txBox="1"/>
          <p:nvPr/>
        </p:nvSpPr>
        <p:spPr>
          <a:xfrm>
            <a:off x="6844135" y="4738254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FC0D58B-7894-4DE1-AEBC-25ED9255BA96}"/>
              </a:ext>
            </a:extLst>
          </p:cNvPr>
          <p:cNvSpPr txBox="1"/>
          <p:nvPr/>
        </p:nvSpPr>
        <p:spPr>
          <a:xfrm>
            <a:off x="6844135" y="5389413"/>
            <a:ext cx="640080" cy="274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His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46768F-B515-47A3-B8B5-28138C4DE8D7}"/>
              </a:ext>
            </a:extLst>
          </p:cNvPr>
          <p:cNvSpPr txBox="1"/>
          <p:nvPr/>
        </p:nvSpPr>
        <p:spPr>
          <a:xfrm>
            <a:off x="7564570" y="2189021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E95AE19-C8EA-4C44-B466-E7B0133F4ECE}"/>
              </a:ext>
            </a:extLst>
          </p:cNvPr>
          <p:cNvSpPr txBox="1"/>
          <p:nvPr/>
        </p:nvSpPr>
        <p:spPr>
          <a:xfrm>
            <a:off x="7564570" y="2826325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Gly</a:t>
            </a:r>
            <a:endParaRPr lang="en-US" sz="2400" dirty="0"/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918DE4-6D24-4E09-9A86-C3E50C2305AB}"/>
              </a:ext>
            </a:extLst>
          </p:cNvPr>
          <p:cNvSpPr txBox="1"/>
          <p:nvPr/>
        </p:nvSpPr>
        <p:spPr>
          <a:xfrm>
            <a:off x="7564570" y="4419594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C9FE68CF-35CD-4BBC-835C-2A35C2E179E6}"/>
              </a:ext>
            </a:extLst>
          </p:cNvPr>
          <p:cNvSpPr txBox="1"/>
          <p:nvPr/>
        </p:nvSpPr>
        <p:spPr>
          <a:xfrm>
            <a:off x="7564570" y="4738249"/>
            <a:ext cx="640080" cy="2743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 err="1"/>
              <a:t>Phe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644178FE-62CF-46AF-A03F-645C3E7C4DAC}"/>
              </a:ext>
            </a:extLst>
          </p:cNvPr>
          <p:cNvSpPr txBox="1"/>
          <p:nvPr/>
        </p:nvSpPr>
        <p:spPr>
          <a:xfrm>
            <a:off x="8285005" y="2189016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Glu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71B781EE-ADD1-48C1-8A81-1C90EED508F6}"/>
              </a:ext>
            </a:extLst>
          </p:cNvPr>
          <p:cNvSpPr txBox="1"/>
          <p:nvPr/>
        </p:nvSpPr>
        <p:spPr>
          <a:xfrm>
            <a:off x="8285005" y="4419589"/>
            <a:ext cx="640080" cy="2743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45720" tIns="0" rIns="45720" bIns="0" rtlCol="0" anchor="ctr" anchorCtr="1">
            <a:noAutofit/>
          </a:bodyPr>
          <a:lstStyle/>
          <a:p>
            <a:pPr algn="ctr"/>
            <a:r>
              <a:rPr lang="en-US" sz="2400" dirty="0"/>
              <a:t>Leu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D8BE388-5ACA-4991-932C-1AE5C3DAC5BF}"/>
              </a:ext>
            </a:extLst>
          </p:cNvPr>
          <p:cNvSpPr txBox="1"/>
          <p:nvPr/>
        </p:nvSpPr>
        <p:spPr>
          <a:xfrm>
            <a:off x="6050654" y="845133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EA1B58-E7BB-4BAA-A18F-7E908651BB77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and Test an Assertion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2E89BC8-3AE4-4547-814F-F40BA41FD6D3}"/>
              </a:ext>
            </a:extLst>
          </p:cNvPr>
          <p:cNvSpPr txBox="1"/>
          <p:nvPr/>
        </p:nvSpPr>
        <p:spPr>
          <a:xfrm>
            <a:off x="1700333" y="858985"/>
            <a:ext cx="277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your own</a:t>
            </a:r>
          </a:p>
        </p:txBody>
      </p:sp>
    </p:spTree>
    <p:extLst>
      <p:ext uri="{BB962C8B-B14F-4D97-AF65-F5344CB8AC3E}">
        <p14:creationId xmlns:p14="http://schemas.microsoft.com/office/powerpoint/2010/main" val="227807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348</Words>
  <Application>Microsoft Office PowerPoint</Application>
  <PresentationFormat>On-screen Show (4:3)</PresentationFormat>
  <Paragraphs>263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Elhai</dc:creator>
  <cp:lastModifiedBy>jelhai</cp:lastModifiedBy>
  <cp:revision>11</cp:revision>
  <dcterms:created xsi:type="dcterms:W3CDTF">2018-09-18T00:34:17Z</dcterms:created>
  <dcterms:modified xsi:type="dcterms:W3CDTF">2019-09-10T14:51:26Z</dcterms:modified>
</cp:coreProperties>
</file>