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63" r:id="rId8"/>
    <p:sldId id="269" r:id="rId9"/>
    <p:sldId id="271" r:id="rId10"/>
    <p:sldId id="26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5"/>
    <p:restoredTop sz="94671"/>
  </p:normalViewPr>
  <p:slideViewPr>
    <p:cSldViewPr snapToGrid="0" snapToObjects="1">
      <p:cViewPr varScale="1">
        <p:scale>
          <a:sx n="49" d="100"/>
          <a:sy n="49" d="100"/>
        </p:scale>
        <p:origin x="20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84AB-6D19-D14C-A1A2-F4F6E2111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Regulating CRP protein levels with the use of sRNA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E6750-EF89-FC47-9F3D-561AADD05D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Jada Wilson</a:t>
            </a:r>
          </a:p>
        </p:txBody>
      </p:sp>
    </p:spTree>
    <p:extLst>
      <p:ext uri="{BB962C8B-B14F-4D97-AF65-F5344CB8AC3E}">
        <p14:creationId xmlns:p14="http://schemas.microsoft.com/office/powerpoint/2010/main" val="42930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93885-7959-1641-ADE5-6EFCA55E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Immunoprecipitations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14CE8-06D9-1947-B1DD-E9AB73242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44" y="1428750"/>
            <a:ext cx="4748712" cy="514513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6654C-2B57-124B-B184-EF86381D43D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625943" y="-1254035"/>
            <a:ext cx="313508" cy="6749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9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17C3-AFFF-5F44-B0D3-328E9CC4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6509-6F6A-514A-8454-38BB8FB66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Kim, Tae-Jong, Chauhan, Sadhana, </a:t>
            </a:r>
            <a:r>
              <a:rPr lang="en-US" dirty="0" err="1"/>
              <a:t>Motin</a:t>
            </a:r>
            <a:r>
              <a:rPr lang="en-US" dirty="0"/>
              <a:t>, Vladimir L., Goh, </a:t>
            </a:r>
            <a:r>
              <a:rPr lang="en-US" dirty="0" err="1"/>
              <a:t>Ee</a:t>
            </a:r>
            <a:r>
              <a:rPr lang="en-US" dirty="0"/>
              <a:t>-Been, </a:t>
            </a:r>
            <a:r>
              <a:rPr lang="en-US" dirty="0" err="1"/>
              <a:t>Igo</a:t>
            </a:r>
            <a:r>
              <a:rPr lang="en-US" dirty="0"/>
              <a:t>, Michele M., and Young, Glenn M. "Direct Transcriptional Control of the Plasminogen Activator Gene of Yersinia Pestis by the Cyclic AMP Receptor Protein." </a:t>
            </a:r>
            <a:r>
              <a:rPr lang="en-US" i="1" dirty="0"/>
              <a:t>The Journal of Bacteriology</a:t>
            </a:r>
            <a:r>
              <a:rPr lang="en-US" dirty="0"/>
              <a:t> 189.24 (2007):</a:t>
            </a:r>
          </a:p>
          <a:p>
            <a:r>
              <a:rPr lang="en-US" dirty="0" err="1"/>
              <a:t>Lathem</a:t>
            </a:r>
            <a:r>
              <a:rPr lang="en-US" dirty="0"/>
              <a:t>, W. W. et. al. “Posttranscriptional Regulation of the Yersinia pestis Cyclic AMP Receptor Protein </a:t>
            </a:r>
            <a:r>
              <a:rPr lang="en-US" dirty="0" err="1"/>
              <a:t>Crp</a:t>
            </a:r>
            <a:r>
              <a:rPr lang="en-US" dirty="0"/>
              <a:t> and Impact on Virulence”. </a:t>
            </a:r>
            <a:r>
              <a:rPr lang="en-US" i="1" dirty="0"/>
              <a:t>mBio</a:t>
            </a:r>
            <a:r>
              <a:rPr lang="en-US" dirty="0"/>
              <a:t>, 5(1), pp.e01038–13. (2014)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2408-32D4-8A45-8D0B-8AF745CB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Bubonic plague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701B13-73DA-7044-A7D6-08F1DE84E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42" y="2638697"/>
            <a:ext cx="7682141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4A85-C70E-6E45-874C-F97B0A17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Yersinia Pestis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CEA2-A5B2-0B4B-BBDF-74605BC3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FEAEB-9D2D-6147-B49D-B118E4732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71700"/>
            <a:ext cx="3987897" cy="2998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8F71BD-8B94-7B47-B615-D086D38CD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396" y="2171700"/>
            <a:ext cx="4973404" cy="28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1B0A-0E00-074F-8775-33AA0C4F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Plasminogen Activator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9633AD-F0A6-4147-9068-7888ADC89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297" y="2171700"/>
            <a:ext cx="7947969" cy="3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4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60F5-4A83-0E46-8755-95030122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CRP regulates plasminogen production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41714B-159E-0341-89E8-83A9C8BB0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171700"/>
            <a:ext cx="10076685" cy="15152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95A74-DB92-464F-BC28-3F400159A7C1}"/>
              </a:ext>
            </a:extLst>
          </p:cNvPr>
          <p:cNvSpPr txBox="1"/>
          <p:nvPr/>
        </p:nvSpPr>
        <p:spPr>
          <a:xfrm>
            <a:off x="1515291" y="4781005"/>
            <a:ext cx="454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CRP binds upstream of the plasminogen promoter activation </a:t>
            </a:r>
            <a:r>
              <a:rPr lang="en-US" dirty="0" err="1"/>
              <a:t>trasnscription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0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96FCD-E202-4949-8FFC-79D18B8C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CRP controlled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F71801-E94E-A84C-8B49-4191B1B44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526" y="-182881"/>
            <a:ext cx="8752114" cy="8087991"/>
          </a:xfrm>
        </p:spPr>
      </p:pic>
    </p:spTree>
    <p:extLst>
      <p:ext uri="{BB962C8B-B14F-4D97-AF65-F5344CB8AC3E}">
        <p14:creationId xmlns:p14="http://schemas.microsoft.com/office/powerpoint/2010/main" val="348759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12BB-AFFF-9D4F-93D6-5657AA97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sRNA assisted regulation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6C7C11-6068-9949-BF34-C7DDA86F9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482" y="1854926"/>
            <a:ext cx="8667435" cy="2816134"/>
          </a:xfrm>
        </p:spPr>
      </p:pic>
    </p:spTree>
    <p:extLst>
      <p:ext uri="{BB962C8B-B14F-4D97-AF65-F5344CB8AC3E}">
        <p14:creationId xmlns:p14="http://schemas.microsoft.com/office/powerpoint/2010/main" val="225676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6EAA-DE53-704F-8098-12E5EC79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CRP related sRNA?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32A5A-FAC5-B045-A783-86022DCB6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Is there an sRNA that directly relates to CRP?</a:t>
            </a:r>
          </a:p>
          <a:p>
            <a:endParaRPr lang="en-US" dirty="0"/>
          </a:p>
          <a:p>
            <a:r>
              <a:rPr lang="en-US" dirty="0"/>
              <a:t>Experiments</a:t>
            </a:r>
          </a:p>
          <a:p>
            <a:pPr lvl="1"/>
            <a:r>
              <a:rPr lang="en-US" dirty="0"/>
              <a:t>RNA sequencing</a:t>
            </a:r>
          </a:p>
          <a:p>
            <a:pPr lvl="1"/>
            <a:r>
              <a:rPr lang="en-US" dirty="0"/>
              <a:t>Co-Immunoprecipitations</a:t>
            </a:r>
          </a:p>
        </p:txBody>
      </p:sp>
    </p:spTree>
    <p:extLst>
      <p:ext uri="{BB962C8B-B14F-4D97-AF65-F5344CB8AC3E}">
        <p14:creationId xmlns:p14="http://schemas.microsoft.com/office/powerpoint/2010/main" val="336796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610B-A259-BD4E-A6A1-99455C4D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 sequencing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D25CAD-EBC9-4E4D-9BCE-759E43DB7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1982107"/>
            <a:ext cx="4064000" cy="288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3EE17C-50B3-924C-BA5F-13F21A1FF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01" y="1428750"/>
            <a:ext cx="4411799" cy="5341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FC47B3-26EF-F14B-B8B2-C043AE640CD6}"/>
              </a:ext>
            </a:extLst>
          </p:cNvPr>
          <p:cNvSpPr txBox="1"/>
          <p:nvPr/>
        </p:nvSpPr>
        <p:spPr>
          <a:xfrm>
            <a:off x="6949440" y="5146766"/>
            <a:ext cx="3286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Western Blot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Sequencing by machine (SOLEXA or </a:t>
            </a:r>
            <a:r>
              <a:rPr lang="en-US" dirty="0" err="1"/>
              <a:t>SOLiD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555168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269</TotalTime>
  <Words>119</Words>
  <Application>Microsoft Macintosh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Crop</vt:lpstr>
      <vt:lpstr>Regulating CRP protein levels with the use of sRNA</vt:lpstr>
      <vt:lpstr>Bubonic plague</vt:lpstr>
      <vt:lpstr>Yersinia Pestis</vt:lpstr>
      <vt:lpstr>Plasminogen Activator</vt:lpstr>
      <vt:lpstr>CRP regulates plasminogen production</vt:lpstr>
      <vt:lpstr>How is CRP controlled</vt:lpstr>
      <vt:lpstr>sRNA assisted regulation</vt:lpstr>
      <vt:lpstr>CRP related sRNA?</vt:lpstr>
      <vt:lpstr>RNA sequencing</vt:lpstr>
      <vt:lpstr>Immunoprecipitations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jadawilson55@gmail.com</dc:creator>
  <cp:lastModifiedBy>jadawilson55@gmail.com</cp:lastModifiedBy>
  <cp:revision>15</cp:revision>
  <dcterms:created xsi:type="dcterms:W3CDTF">2019-12-05T13:17:59Z</dcterms:created>
  <dcterms:modified xsi:type="dcterms:W3CDTF">2019-12-12T15:16:52Z</dcterms:modified>
</cp:coreProperties>
</file>