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5ebf643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5ebf643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c4c706e1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c4c706e1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c4c706e1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c4c706e1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c4c706e1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c4c706e1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c4c706e1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c4c706e1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c4c706e1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c4c706e1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c4c706e1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c4c706e1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c4c706e1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c4c706e1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c4c706e1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c4c706e1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The Mechanism by which </a:t>
            </a:r>
            <a:r>
              <a:rPr i="1" lang="en" sz="2000"/>
              <a:t>Pseudomonas chlororaphis</a:t>
            </a:r>
            <a:r>
              <a:rPr lang="en" sz="2000"/>
              <a:t> Phage 201ϕ2-1 Proteins are Sorted within the Phage-Formed Proteinaceous Shell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38863" y="33164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Cash Frost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discussion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Proteins will lose access to shell or not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they do lose access, implies a deleted sequence was involved with determining protein access to shell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access is not lost, could mean the deletions didn’t extend far enough into nucleotide sequence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433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Organelle: Specialized structure within a living cell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Eukaryotes: Defined nucleus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Prokaryotes: Lack of defined nucleus, other organelles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Bacteriophage 201𝜑2-1 codes for an organelle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Prokaryotic virus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24669" l="22688" r="21523" t="16243"/>
          <a:stretch/>
        </p:blipFill>
        <p:spPr>
          <a:xfrm>
            <a:off x="4646100" y="1152475"/>
            <a:ext cx="4380950" cy="261032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646125" y="3762800"/>
            <a:ext cx="43809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Frame from a time-lapse microscopy of a cell infected by phage 201𝜑2-1.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Green = gp105-GFP fusion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Red = mCherry-PhuZ fusion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Adapted from movie S1 of Chaikeeratisak et al (2017)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862100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Goal: </a:t>
            </a:r>
            <a:r>
              <a:rPr lang="en" sz="2400"/>
              <a:t>Determine if an amino acid sequence is responsible for phage protein access into the proteinaceous shell formed during infection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overview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Site-directed mutagenesis through inverse PCR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Inverse PCR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Nested deletions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Gibson Assembly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i="1" lang="en"/>
              <a:t>E. coli</a:t>
            </a:r>
            <a:r>
              <a:rPr lang="en"/>
              <a:t> transformation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Chemical transformation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Plating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i="1" lang="en"/>
              <a:t>P. chlororaphis </a:t>
            </a:r>
            <a:r>
              <a:rPr lang="en"/>
              <a:t>transformation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Chemical transformation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Plating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Infection with phage 201φ2-1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39336" l="30008" r="32335" t="37317"/>
          <a:stretch/>
        </p:blipFill>
        <p:spPr>
          <a:xfrm>
            <a:off x="3987275" y="1928075"/>
            <a:ext cx="5156726" cy="17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PCR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 of DNA amplification, uses thermal cycling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1" y="1453825"/>
            <a:ext cx="6697588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7026625" y="1554300"/>
            <a:ext cx="1572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Denaturation (95</a:t>
            </a:r>
            <a:r>
              <a:rPr baseline="30000" lang="en" sz="1800"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C)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7026625" y="2714450"/>
            <a:ext cx="1572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Annealing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(55-65</a:t>
            </a:r>
            <a:r>
              <a:rPr baseline="30000" lang="en" sz="1800"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C)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7127575" y="4106450"/>
            <a:ext cx="1371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Extension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(72</a:t>
            </a:r>
            <a:r>
              <a:rPr baseline="30000" lang="en" sz="1800"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C)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2" name="Google Shape;92;p17"/>
          <p:cNvCxnSpPr>
            <a:stCxn id="89" idx="2"/>
            <a:endCxn id="90" idx="0"/>
          </p:cNvCxnSpPr>
          <p:nvPr/>
        </p:nvCxnSpPr>
        <p:spPr>
          <a:xfrm>
            <a:off x="7813075" y="2180400"/>
            <a:ext cx="0" cy="534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7"/>
          <p:cNvCxnSpPr>
            <a:stCxn id="90" idx="2"/>
            <a:endCxn id="91" idx="0"/>
          </p:cNvCxnSpPr>
          <p:nvPr/>
        </p:nvCxnSpPr>
        <p:spPr>
          <a:xfrm>
            <a:off x="7813075" y="3340550"/>
            <a:ext cx="0" cy="765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p17"/>
          <p:cNvSpPr txBox="1"/>
          <p:nvPr/>
        </p:nvSpPr>
        <p:spPr>
          <a:xfrm>
            <a:off x="76200" y="4670225"/>
            <a:ext cx="91440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783F04"/>
                </a:solidFill>
                <a:latin typeface="Lato"/>
                <a:ea typeface="Lato"/>
                <a:cs typeface="Lato"/>
                <a:sym typeface="Lato"/>
              </a:rPr>
              <a:t>Steps of Pcr</a:t>
            </a:r>
            <a:r>
              <a:rPr lang="en" sz="1000">
                <a:solidFill>
                  <a:srgbClr val="783F04"/>
                </a:solidFill>
                <a:latin typeface="Lato"/>
                <a:ea typeface="Lato"/>
                <a:cs typeface="Lato"/>
                <a:sym typeface="Lato"/>
              </a:rPr>
              <a:t>. (n.d.). Retrieved from https://www.khanacademy.org/science/biology/biotech-dna-technology/dna-sequencing-pcr-electrophoresis/a/polymerase-chain-reaction-pcr </a:t>
            </a:r>
            <a:endParaRPr sz="1000">
              <a:solidFill>
                <a:srgbClr val="783F0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Inverse PCR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382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 of DNA amplification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2 primers oriented in reverse directions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Reverse: Complement of start codon + 12 nucleotide sequence upstream of gp197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Forward: Start codon + 12 nucleotide sequence upstream of gp197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18882" l="30126" r="28964" t="31531"/>
          <a:stretch/>
        </p:blipFill>
        <p:spPr>
          <a:xfrm>
            <a:off x="4133205" y="1577800"/>
            <a:ext cx="5010797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Nested deletions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256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Accomplished with primer placement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deletions for experiment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+30 nucleotides each deletion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18471" l="30475" r="23889" t="34006"/>
          <a:stretch/>
        </p:blipFill>
        <p:spPr>
          <a:xfrm>
            <a:off x="2912425" y="1295800"/>
            <a:ext cx="6231571" cy="3650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Gibson Assembly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Circularizes linear DNA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23109" l="28550" r="16216" t="33872"/>
          <a:stretch/>
        </p:blipFill>
        <p:spPr>
          <a:xfrm>
            <a:off x="593925" y="1611175"/>
            <a:ext cx="7956154" cy="343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Transformation &amp; infection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Chemically transform mutated DNA into </a:t>
            </a:r>
            <a:r>
              <a:rPr i="1" lang="en"/>
              <a:t>E. coli</a:t>
            </a:r>
            <a:r>
              <a:rPr lang="en"/>
              <a:t> cells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Competent cells obtained from Gibson Assembly kit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Plate on lysogeny broth supplemented with </a:t>
            </a:r>
            <a:r>
              <a:rPr lang="en"/>
              <a:t>gentamicin</a:t>
            </a:r>
            <a:r>
              <a:rPr lang="en"/>
              <a:t> sulfate (15 micrograms/mL) (</a:t>
            </a:r>
            <a:r>
              <a:rPr lang="en"/>
              <a:t>Chaikeeratisak et al, 2017)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 DNA from surviving cells, sequence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Electroporate plasmids into </a:t>
            </a:r>
            <a:r>
              <a:rPr i="1" lang="en"/>
              <a:t>P. chlororaphis</a:t>
            </a:r>
            <a:r>
              <a:rPr lang="en"/>
              <a:t> strain 200-B cells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Cells grown on hard agar supplemented with gentamicin sulfate (25 micrograms/mL) (Chaikeeratisak et al, 2017)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Infect cells with phage 201𝜑2-1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 microliter high-titer lysate added to agarose pads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