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0" r:id="rId7"/>
    <p:sldId id="265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1"/>
    <p:restoredTop sz="94671"/>
  </p:normalViewPr>
  <p:slideViewPr>
    <p:cSldViewPr snapToGrid="0" snapToObjects="1">
      <p:cViewPr varScale="1">
        <p:scale>
          <a:sx n="49" d="100"/>
          <a:sy n="49" d="100"/>
        </p:scale>
        <p:origin x="20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484AB-6D19-D14C-A1A2-F4F6E2111A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Regulating CRP protein levels with the use of sRNA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5E6750-EF89-FC47-9F3D-561AADD05D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Jada Wilson</a:t>
            </a:r>
          </a:p>
        </p:txBody>
      </p:sp>
    </p:spTree>
    <p:extLst>
      <p:ext uri="{BB962C8B-B14F-4D97-AF65-F5344CB8AC3E}">
        <p14:creationId xmlns:p14="http://schemas.microsoft.com/office/powerpoint/2010/main" val="42930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4A85-C70E-6E45-874C-F97B0A17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regulate CPR?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CEA2-A5B2-0B4B-BBDF-74605BC3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Bubonic plague </a:t>
            </a:r>
          </a:p>
          <a:p>
            <a:r>
              <a:rPr lang="en-US" dirty="0"/>
              <a:t>Yersinia pestis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CA7DA-A8C6-324E-878F-70933CF5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4800"/>
            <a:ext cx="52197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5338-6641-1A46-B43E-A8233578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Hfq</a:t>
            </a:r>
            <a:r>
              <a:rPr lang="en-US" dirty="0"/>
              <a:t> regulation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D56455-8991-6B4C-B773-B1AB39A06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448" y="1428750"/>
            <a:ext cx="7597191" cy="5257526"/>
          </a:xfrm>
        </p:spPr>
      </p:pic>
    </p:spTree>
    <p:extLst>
      <p:ext uri="{BB962C8B-B14F-4D97-AF65-F5344CB8AC3E}">
        <p14:creationId xmlns:p14="http://schemas.microsoft.com/office/powerpoint/2010/main" val="306469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12BB-AFFF-9D4F-93D6-5657AA97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sRNA assisted regulation</a:t>
            </a:r>
          </a:p>
        </p:txBody>
      </p:sp>
      <p:pic>
        <p:nvPicPr>
          <p:cNvPr id="1028" name="Picture 4" descr="Image result for hfq">
            <a:extLst>
              <a:ext uri="{FF2B5EF4-FFF2-40B4-BE49-F238E27FC236}">
                <a16:creationId xmlns:a16="http://schemas.microsoft.com/office/drawing/2014/main" id="{38DB8BB1-DD36-E647-9EF8-40A883C742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4" y="2273301"/>
            <a:ext cx="7044509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New picture">
            <a:extLst>
              <a:ext uri="{FF2B5EF4-FFF2-40B4-BE49-F238E27FC236}">
                <a16:creationId xmlns:a16="http://schemas.microsoft.com/office/drawing/2014/main" id="{8AB628DB-9653-4C4F-8A23-B57B01B2CE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02303" y="1"/>
            <a:ext cx="3932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6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D4D3-0289-F841-A23F-7C27D591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53144"/>
            <a:ext cx="9601200" cy="1518556"/>
          </a:xfrm>
        </p:spPr>
        <p:txBody>
          <a:bodyPr/>
          <a:lstStyle/>
          <a:p>
            <a:r>
              <a:rPr lang="en-US" dirty="0" err="1"/>
              <a:t>Hfq</a:t>
            </a:r>
            <a:r>
              <a:rPr lang="en-US" dirty="0"/>
              <a:t> selectivity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00EA1-A5D8-5C47-AEE4-3CA9BD355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759" y="1428750"/>
            <a:ext cx="5558881" cy="45891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574E4-6EFC-044F-B7D1-38FB28A74BAA}"/>
              </a:ext>
            </a:extLst>
          </p:cNvPr>
          <p:cNvSpPr txBox="1"/>
          <p:nvPr/>
        </p:nvSpPr>
        <p:spPr>
          <a:xfrm>
            <a:off x="1371600" y="2171700"/>
            <a:ext cx="1789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The binding site for the sRNA to bind </a:t>
            </a:r>
            <a:r>
              <a:rPr lang="en-US" dirty="0" err="1"/>
              <a:t>Hfq</a:t>
            </a:r>
            <a:r>
              <a:rPr lang="en-US" dirty="0"/>
              <a:t> has no affect on the binding of sRNA to target region</a:t>
            </a:r>
          </a:p>
        </p:txBody>
      </p:sp>
    </p:spTree>
    <p:extLst>
      <p:ext uri="{BB962C8B-B14F-4D97-AF65-F5344CB8AC3E}">
        <p14:creationId xmlns:p14="http://schemas.microsoft.com/office/powerpoint/2010/main" val="68189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55EA-E692-C145-A44A-BA4AA52B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847C8-112E-B64C-A306-EDC304D9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Microarray</a:t>
            </a:r>
          </a:p>
          <a:p>
            <a:r>
              <a:rPr lang="en-US" dirty="0"/>
              <a:t>Immunoprecipitations</a:t>
            </a:r>
          </a:p>
          <a:p>
            <a:r>
              <a:rPr lang="en-US" dirty="0"/>
              <a:t>Northern blot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9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02F0-0468-A447-AF27-4C8A9AFA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Microarrays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881200-F957-5C41-B497-6CFF20A45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289" y="2171700"/>
            <a:ext cx="6847961" cy="3041650"/>
          </a:xfrm>
        </p:spPr>
      </p:pic>
    </p:spTree>
    <p:extLst>
      <p:ext uri="{BB962C8B-B14F-4D97-AF65-F5344CB8AC3E}">
        <p14:creationId xmlns:p14="http://schemas.microsoft.com/office/powerpoint/2010/main" val="293748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93885-7959-1641-ADE5-6EFCA55E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Immunoprecipitations</a:t>
            </a:r>
          </a:p>
        </p:txBody>
      </p:sp>
      <p:pic>
        <p:nvPicPr>
          <p:cNvPr id="2050" name="Picture 2" descr="Image result for immunoprecipitation">
            <a:extLst>
              <a:ext uri="{FF2B5EF4-FFF2-40B4-BE49-F238E27FC236}">
                <a16:creationId xmlns:a16="http://schemas.microsoft.com/office/drawing/2014/main" id="{49268595-AAD5-1646-BDF2-566D5FD98D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65" y="1907177"/>
            <a:ext cx="7027818" cy="39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9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43FA-8914-2740-A98E-15665B9B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Blot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F5EFC8-CC47-E840-94E6-BD54FF7C9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2018" y="917666"/>
            <a:ext cx="4041559" cy="3316151"/>
          </a:xfrm>
        </p:spPr>
      </p:pic>
      <p:pic>
        <p:nvPicPr>
          <p:cNvPr id="3074" name="Picture 2" descr="Image result for northern blot">
            <a:extLst>
              <a:ext uri="{FF2B5EF4-FFF2-40B4-BE49-F238E27FC236}">
                <a16:creationId xmlns:a16="http://schemas.microsoft.com/office/drawing/2014/main" id="{5DABB4F6-D620-E745-B768-10B8F844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4275"/>
            <a:ext cx="508000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6478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136</TotalTime>
  <Words>57</Words>
  <Application>Microsoft Macintosh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Franklin Gothic Book</vt:lpstr>
      <vt:lpstr>Crop</vt:lpstr>
      <vt:lpstr>Regulating CRP protein levels with the use of sRNA</vt:lpstr>
      <vt:lpstr>Why regulate CPR?</vt:lpstr>
      <vt:lpstr>Hfq regulation</vt:lpstr>
      <vt:lpstr>sRNA assisted regulation</vt:lpstr>
      <vt:lpstr>Hfq selectivity</vt:lpstr>
      <vt:lpstr>Experiments</vt:lpstr>
      <vt:lpstr>Microarrays</vt:lpstr>
      <vt:lpstr>Immunoprecipitations</vt:lpstr>
      <vt:lpstr>Northern Blot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jadawilson55@gmail.com</dc:creator>
  <cp:lastModifiedBy>jadawilson55@gmail.com</cp:lastModifiedBy>
  <cp:revision>8</cp:revision>
  <dcterms:created xsi:type="dcterms:W3CDTF">2019-12-05T13:17:59Z</dcterms:created>
  <dcterms:modified xsi:type="dcterms:W3CDTF">2019-12-05T15:34:28Z</dcterms:modified>
</cp:coreProperties>
</file>