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hb3mvUAkqeFUE3Zzb0p+Q3BTy0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5c614f00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5c614f00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5c614f00e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5c614f00e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5c614f00e_1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5c614f00e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5c614f00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5c614f0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9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9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9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11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1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3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3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6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6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7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7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200" spcFirstLastPara="1" rIns="0" wrap="square" tIns="4572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8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8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8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000"/>
              <a:buFont typeface="Calibri"/>
              <a:buNone/>
            </a:pPr>
            <a:r>
              <a:rPr lang="en-US" sz="5000"/>
              <a:t>Disruption of Angiopoietin-1 and α</a:t>
            </a:r>
            <a:r>
              <a:rPr baseline="-25000" lang="en-US" sz="5000"/>
              <a:t>v</a:t>
            </a:r>
            <a:r>
              <a:rPr lang="en-US" sz="5000"/>
              <a:t>β</a:t>
            </a:r>
            <a:r>
              <a:rPr baseline="-25000" lang="en-US" sz="5000"/>
              <a:t>3 </a:t>
            </a:r>
            <a:r>
              <a:rPr lang="en-US" sz="5000"/>
              <a:t>Integrin Interaction in Tie1, Tie2, Ang-1 and α</a:t>
            </a:r>
            <a:r>
              <a:rPr baseline="-25000" lang="en-US" sz="5000"/>
              <a:t>v</a:t>
            </a:r>
            <a:r>
              <a:rPr lang="en-US" sz="5000"/>
              <a:t>β</a:t>
            </a:r>
            <a:r>
              <a:rPr baseline="-25000" lang="en-US" sz="5000"/>
              <a:t>3</a:t>
            </a:r>
            <a:r>
              <a:rPr lang="en-US" sz="5000"/>
              <a:t> Integrin complexes</a:t>
            </a:r>
            <a:br>
              <a:rPr lang="en-US" sz="5000"/>
            </a:br>
            <a:endParaRPr sz="5000"/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262626"/>
                </a:solidFill>
              </a:rPr>
              <a:t>BY: KYLE VO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262626"/>
                </a:solidFill>
              </a:rPr>
              <a:t>MENTOR: WILLIAM BARTON, PHD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5c614f00e_0_9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 Tie2 activity in presence of Ang-1 antibody and Integrin α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ß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75c614f00e_0_9"/>
          <p:cNvSpPr txBox="1"/>
          <p:nvPr>
            <p:ph idx="1" type="body"/>
          </p:nvPr>
        </p:nvSpPr>
        <p:spPr>
          <a:xfrm>
            <a:off x="492305" y="1886309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457200" lvl="0" marL="228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columns:</a:t>
            </a:r>
            <a:endParaRPr b="1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 1: Tie2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 2: α</a:t>
            </a:r>
            <a:r>
              <a:rPr baseline="-2500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ß</a:t>
            </a:r>
            <a:r>
              <a:rPr baseline="-2500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aseline="-25000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 3: α</a:t>
            </a:r>
            <a:r>
              <a:rPr baseline="-2500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ß</a:t>
            </a:r>
            <a:r>
              <a:rPr baseline="-2500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aseline="-2500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Tie2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 4: Ang-1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 5: Ang-1 + α</a:t>
            </a:r>
            <a:r>
              <a:rPr baseline="-2500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ß</a:t>
            </a:r>
            <a:r>
              <a:rPr baseline="-2500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 6: Ang-1 + Tie2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 7: α</a:t>
            </a:r>
            <a:r>
              <a:rPr baseline="-2500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ß</a:t>
            </a:r>
            <a:r>
              <a:rPr baseline="-25000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+Tie2 with Ang-1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column:</a:t>
            </a:r>
            <a:endParaRPr b="1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Column 8: Integrin+Tie2 with Ang-1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 antibody selected from </a:t>
            </a: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</a:t>
            </a:r>
            <a:r>
              <a:rPr lang="en-US" sz="1100">
                <a:solidFill>
                  <a:schemeClr val="dk1"/>
                </a:solidFill>
              </a:rPr>
              <a:t> </a:t>
            </a: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V-VI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(or </a:t>
            </a: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III-IV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antibody: </a:t>
            </a:r>
            <a:endParaRPr b="1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Anti-phosphotyrosine immunoprecipitates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2286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g75c614f00e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7800" y="1125550"/>
            <a:ext cx="7850986" cy="573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5c614f00e_1_2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g75c614f00e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8400"/>
            <a:ext cx="12191999" cy="37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Cancer development </a:t>
            </a:r>
            <a:endParaRPr/>
          </a:p>
        </p:txBody>
      </p:sp>
      <p:sp>
        <p:nvSpPr>
          <p:cNvPr id="108" name="Google Shape;108;p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9630" y="1845734"/>
            <a:ext cx="7127507" cy="4346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5c614f00e_1_8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Schematic Pathway &amp; Available Drug</a:t>
            </a:r>
            <a:endParaRPr/>
          </a:p>
        </p:txBody>
      </p:sp>
      <p:sp>
        <p:nvSpPr>
          <p:cNvPr id="115" name="Google Shape;115;g75c614f00e_1_8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45720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Drugs that are broad-spectrum inhibitors of RTKs (including Tie2):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Cabozantinib, Lenalidomide, Regorafenib…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Inhibiting Angiopoietin 1 &amp; 2 interaction with their receptor Tie2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Trebananib. 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drug target, compound medicine?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about Integrin role in Tie2 activation?</a:t>
            </a:r>
            <a:endParaRPr sz="3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g75c614f00e_1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300" y="1737400"/>
            <a:ext cx="10897354" cy="501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/>
              <a:t>Schematic diagram of experiment </a:t>
            </a:r>
            <a:endParaRPr/>
          </a:p>
        </p:txBody>
      </p:sp>
      <p:pic>
        <p:nvPicPr>
          <p:cNvPr id="122" name="Google Shape;122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3204" y="1737338"/>
            <a:ext cx="8685600" cy="40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3819" y="1737338"/>
            <a:ext cx="9108490" cy="413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0" name="Google Shape;130;p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4"/>
          <p:cNvSpPr/>
          <p:nvPr/>
        </p:nvSpPr>
        <p:spPr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"/>
          <p:cNvSpPr txBox="1"/>
          <p:nvPr>
            <p:ph type="title"/>
          </p:nvPr>
        </p:nvSpPr>
        <p:spPr>
          <a:xfrm>
            <a:off x="457200" y="640080"/>
            <a:ext cx="3659246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FFFFFF"/>
                </a:solidFill>
              </a:rPr>
              <a:t>Making Antibodies against Ang-1</a:t>
            </a: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picture containing text&#10;&#10;Description automatically generated" id="134" name="Google Shape;134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2" l="1439" r="-2" t="0"/>
          <a:stretch/>
        </p:blipFill>
        <p:spPr>
          <a:xfrm>
            <a:off x="3663189" y="0"/>
            <a:ext cx="8525635" cy="6857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1" name="Google Shape;141;p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2" name="Google Shape;142;p5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>
            <p:ph type="title"/>
          </p:nvPr>
        </p:nvSpPr>
        <p:spPr>
          <a:xfrm>
            <a:off x="8054501" y="3272040"/>
            <a:ext cx="4279499" cy="10529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lang="en-US" sz="3200"/>
              <a:t>StepI: </a:t>
            </a:r>
            <a:endParaRPr sz="3200"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lang="en-US" sz="3200"/>
              <a:t>Confirming Antibody – Ang-1 Binding </a:t>
            </a:r>
            <a:endParaRPr sz="3200">
              <a:solidFill>
                <a:srgbClr val="262626"/>
              </a:solidFill>
            </a:endParaRPr>
          </a:p>
        </p:txBody>
      </p:sp>
      <p:cxnSp>
        <p:nvCxnSpPr>
          <p:cNvPr id="144" name="Google Shape;144;p5"/>
          <p:cNvCxnSpPr/>
          <p:nvPr/>
        </p:nvCxnSpPr>
        <p:spPr>
          <a:xfrm>
            <a:off x="8209305" y="4343400"/>
            <a:ext cx="3200400" cy="0"/>
          </a:xfrm>
          <a:prstGeom prst="straightConnector1">
            <a:avLst/>
          </a:prstGeom>
          <a:noFill/>
          <a:ln cap="flat" cmpd="sng" w="9525">
            <a:solidFill>
              <a:schemeClr val="dk2">
                <a:alpha val="89803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5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2736" y="-10371"/>
            <a:ext cx="4060787" cy="6934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4" name="Google Shape;154;p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5" name="Google Shape;155;p6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>
            <p:ph type="title"/>
          </p:nvPr>
        </p:nvSpPr>
        <p:spPr>
          <a:xfrm>
            <a:off x="8141110" y="639097"/>
            <a:ext cx="3401961" cy="36860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b="1" lang="en-US" sz="3200"/>
              <a:t>StepII:</a:t>
            </a:r>
            <a:endParaRPr b="1" sz="3200"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Calibri"/>
              <a:buNone/>
            </a:pPr>
            <a:r>
              <a:rPr b="1" lang="en-US" sz="3200"/>
              <a:t>Confirming Ang1 Binding with Tie2 in presence of Antibody </a:t>
            </a:r>
            <a:endParaRPr sz="3200">
              <a:solidFill>
                <a:srgbClr val="262626"/>
              </a:solidFill>
            </a:endParaRPr>
          </a:p>
        </p:txBody>
      </p:sp>
      <p:cxnSp>
        <p:nvCxnSpPr>
          <p:cNvPr id="157" name="Google Shape;157;p6"/>
          <p:cNvCxnSpPr/>
          <p:nvPr/>
        </p:nvCxnSpPr>
        <p:spPr>
          <a:xfrm>
            <a:off x="8209305" y="4343400"/>
            <a:ext cx="3200400" cy="0"/>
          </a:xfrm>
          <a:prstGeom prst="straightConnector1">
            <a:avLst/>
          </a:prstGeom>
          <a:noFill/>
          <a:ln cap="flat" cmpd="sng" w="9525">
            <a:solidFill>
              <a:schemeClr val="dk2">
                <a:alpha val="89803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" name="Google Shape;158;p6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4319" y="0"/>
            <a:ext cx="48582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7" name="Google Shape;167;p7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p7"/>
          <p:cNvSpPr/>
          <p:nvPr/>
        </p:nvSpPr>
        <p:spPr>
          <a:xfrm>
            <a:off x="0" y="0"/>
            <a:ext cx="12192000" cy="63343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 txBox="1"/>
          <p:nvPr>
            <p:ph type="title"/>
          </p:nvPr>
        </p:nvSpPr>
        <p:spPr>
          <a:xfrm>
            <a:off x="8141110" y="639097"/>
            <a:ext cx="3401961" cy="36860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3000"/>
              <a:t>StepIII:</a:t>
            </a:r>
            <a:endParaRPr b="1" sz="3000"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b="1" lang="en-US" sz="3000"/>
              <a:t>Confirming Antibody – Ang1 Non-Binding with αVß3 integrin</a:t>
            </a:r>
            <a:endParaRPr sz="3000">
              <a:solidFill>
                <a:srgbClr val="262626"/>
              </a:solidFill>
            </a:endParaRPr>
          </a:p>
        </p:txBody>
      </p:sp>
      <p:cxnSp>
        <p:nvCxnSpPr>
          <p:cNvPr id="170" name="Google Shape;170;p7"/>
          <p:cNvCxnSpPr/>
          <p:nvPr/>
        </p:nvCxnSpPr>
        <p:spPr>
          <a:xfrm>
            <a:off x="8209305" y="4343400"/>
            <a:ext cx="3200400" cy="0"/>
          </a:xfrm>
          <a:prstGeom prst="straightConnector1">
            <a:avLst/>
          </a:prstGeom>
          <a:noFill/>
          <a:ln cap="flat" cmpd="sng" w="9525">
            <a:solidFill>
              <a:schemeClr val="dk2">
                <a:alpha val="89803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" name="Google Shape;171;p7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0682" y="33251"/>
            <a:ext cx="5096327" cy="682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5c614f00e_0_0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(Optional) In vivo: Association between Tie2 – Ang-1 and α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ß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Ang-1 with presence of antibodies.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g75c614f00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25" y="1885475"/>
            <a:ext cx="5970850" cy="3927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75c614f00e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1150" y="1752187"/>
            <a:ext cx="5970850" cy="389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2019-12-03T19:45:19Z</dcterms:created>
  <dc:creator>Thinh Vo</dc:creator>
</cp:coreProperties>
</file>