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be8529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be8529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5c4aae9e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5c4aae9e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5c4aae9e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5c4aae9e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c4aae9e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c4aae9e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4aae9e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5c4aae9e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5c4aae9e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5c4aae9e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5c4aae9e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5c4aae9e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Ethanol Resistant Clustering Phenotype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Dylan Lee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80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Ethanol Targets C. Elegans and The BK Channel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Alcohol abuse is a large problem in society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intoxicating effect of ethanol are not well understood and there are a variety of ethanol targets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BK Channel is one of those targets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Caenorhabditis  Elegans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Soil Nematode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Lives on Ecoli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Hermaphrodite and Male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Produces about 100 offspring a 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About 1000 cells long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Growable on Petri Dishes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Shares 60% of the human genome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Transparent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Affected by ethanol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8000" y="1296113"/>
            <a:ext cx="3914300" cy="292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555600"/>
            <a:ext cx="3183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Slo-1 lf &amp;Slo(T381)-1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389600"/>
            <a:ext cx="3695100" cy="34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 Bk Channel is encoded by the Slo-1 gene. It is a calcium and voltage gated channel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200"/>
              <a:buChar char="●"/>
            </a:pPr>
            <a:r>
              <a:rPr lang="en">
                <a:solidFill>
                  <a:srgbClr val="FFFF00"/>
                </a:solidFill>
                <a:highlight>
                  <a:srgbClr val="FF0000"/>
                </a:highlight>
              </a:rPr>
              <a:t>Here is where it gets confusing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Slo-1lf non functional BK is highly </a:t>
            </a:r>
            <a:r>
              <a:rPr lang="en"/>
              <a:t>resistant</a:t>
            </a:r>
            <a:r>
              <a:rPr lang="en"/>
              <a:t> to ethanol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There is a highly conserved </a:t>
            </a:r>
            <a:r>
              <a:rPr b="1" lang="en"/>
              <a:t>cytosolic</a:t>
            </a:r>
            <a:r>
              <a:rPr b="1" lang="en"/>
              <a:t> </a:t>
            </a:r>
            <a:r>
              <a:rPr lang="en"/>
              <a:t>threonine at the 381st position that when mutated in a wt animal gives said animal the ethanol resistance of a slo-1 mutant.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0925" y="173350"/>
            <a:ext cx="1959275" cy="222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0925" y="2541250"/>
            <a:ext cx="2455525" cy="200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Ctn-1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389600"/>
            <a:ext cx="41925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exists a dystrophin mutation  Ctn-1 that is resistant to ethanol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Ctn-1 acts on the BK Channel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BK Channel normally appears on neurons and muscles cells in a clustered phenotype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Ctn-1 mutation causes the bk channel to form an unclustered phenotype on muscle cells and neurons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Worms with the Ctn-1 mutation express an alcohol resistant phenotype comparable to slo-1(lf).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6600" y="946375"/>
            <a:ext cx="2046550" cy="184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6588" y="2877200"/>
            <a:ext cx="244792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1450" y="0"/>
            <a:ext cx="671302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Hypothesis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/>
              <a:t>Does the Slo(T381)-1 BK Channel form Clusters?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Methods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There exists a strain of worm with green fluorescent protein attached to its BK channel. I propose taking a worm and using crispr to make a T-&gt;I mutation at the 381st threonine. Then after performing the necessary steps to verify the </a:t>
            </a:r>
            <a:r>
              <a:rPr lang="en"/>
              <a:t>mutant</a:t>
            </a:r>
            <a:r>
              <a:rPr lang="en"/>
              <a:t> worm has been </a:t>
            </a:r>
            <a:r>
              <a:rPr lang="en"/>
              <a:t>successfully</a:t>
            </a:r>
            <a:r>
              <a:rPr lang="en"/>
              <a:t> created using the microscopy procedure outlined in Oh et al to take a picture and see if a clustered phenotype exists.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