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Economica"/>
      <p:regular r:id="rId22"/>
      <p:bold r:id="rId23"/>
      <p:italic r:id="rId24"/>
      <p:boldItalic r:id="rId25"/>
    </p:embeddedFon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Economica-regular.fntdata"/><Relationship Id="rId21" Type="http://schemas.openxmlformats.org/officeDocument/2006/relationships/slide" Target="slides/slide16.xml"/><Relationship Id="rId24" Type="http://schemas.openxmlformats.org/officeDocument/2006/relationships/font" Target="fonts/Economica-italic.fntdata"/><Relationship Id="rId23" Type="http://schemas.openxmlformats.org/officeDocument/2006/relationships/font" Target="fonts/Economic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regular.fntdata"/><Relationship Id="rId25" Type="http://schemas.openxmlformats.org/officeDocument/2006/relationships/font" Target="fonts/Economica-boldItalic.fntdata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5c6bbe5d2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5c6bbe5d2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5c6bbe5d2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5c6bbe5d2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ECD: extracellular domain / above surface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TMD: transmembrane domain / can form H bond between carbonyl oxygen and amide nitrogen / contain hydrophobic residue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ICD: translocates nucleus to activate transcription important to metastasis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5c6bbe5d2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5c6bbe5d2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5c6bbe5d2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5c6bbe5d2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5c6bbe5d2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5c6bbe5d2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5c6bbe5d2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5c6bbe5d2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5c6bbe5d2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5c6bbe5d2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5c6bbe5d2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5c6bbe5d2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5c6bbe5d2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5c6bbe5d2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5c6bbe5d2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5c6bbe5d2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5c6bbe5d2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5c6bbe5d2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5c6bbe5d2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5c6bbe5d2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I am deciding if it will be useful = compare to FGL2 antibody since it has been proven that it is useful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5c6bbe5d2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5c6bbe5d2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5c6bbe5d2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5c6bbe5d2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 if this protein boost tumor progression / how effective it is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5c6bbe5d2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5c6bbe5d2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212800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Possibility of a stronger antibody to block Glioblastoma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044700" y="43999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Hanna Kwon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4600" y="1224586"/>
            <a:ext cx="5711176" cy="269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5049" y="133225"/>
            <a:ext cx="5678575" cy="4877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4"/>
          <p:cNvPicPr preferRelativeResize="0"/>
          <p:nvPr/>
        </p:nvPicPr>
        <p:blipFill rotWithShape="1">
          <a:blip r:embed="rId3">
            <a:alphaModFix/>
          </a:blip>
          <a:srcRect b="0" l="0" r="5419" t="0"/>
          <a:stretch/>
        </p:blipFill>
        <p:spPr>
          <a:xfrm>
            <a:off x="2142450" y="1346775"/>
            <a:ext cx="5169125" cy="244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Treg Cells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0876" y="282125"/>
            <a:ext cx="4008948" cy="457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0425" y="1418200"/>
            <a:ext cx="6723150" cy="230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56" name="Google Shape;156;p2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CD44 receptors &amp; Treg cell level should be higher in the control group than the experimental group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anti-IGFBP2 antibodies will be useful to cancer therapy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Maybe combining anti-FGL2 antibodies and anti-IGFBP2 antibodies will boost the medication effect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Glioblastoma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 b="0" l="0" r="29493" t="0"/>
          <a:stretch/>
        </p:blipFill>
        <p:spPr>
          <a:xfrm>
            <a:off x="6366050" y="459850"/>
            <a:ext cx="2351500" cy="252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5825" y="49375"/>
            <a:ext cx="3292351" cy="494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FGL2 Protein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Deciding if creating an anti-IGFBP2 antibody will help stop tumor progression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Effectiveness of IGFBP2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 rotWithShape="1">
          <a:blip r:embed="rId3">
            <a:alphaModFix/>
          </a:blip>
          <a:srcRect b="0" l="11255" r="6106" t="0"/>
          <a:stretch/>
        </p:blipFill>
        <p:spPr>
          <a:xfrm>
            <a:off x="1315825" y="1521100"/>
            <a:ext cx="2447925" cy="276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 rotWithShape="1">
          <a:blip r:embed="rId4">
            <a:alphaModFix/>
          </a:blip>
          <a:srcRect b="1835" l="0" r="9453" t="0"/>
          <a:stretch/>
        </p:blipFill>
        <p:spPr>
          <a:xfrm>
            <a:off x="3927700" y="1521100"/>
            <a:ext cx="2828925" cy="254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CD44 </a:t>
            </a:r>
            <a:r>
              <a:rPr lang="en"/>
              <a:t>Receptors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