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13"/>
  </p:notesMasterIdLst>
  <p:sldIdLst>
    <p:sldId id="256" r:id="rId2"/>
    <p:sldId id="257" r:id="rId3"/>
    <p:sldId id="259" r:id="rId4"/>
    <p:sldId id="262" r:id="rId5"/>
    <p:sldId id="260" r:id="rId6"/>
    <p:sldId id="263" r:id="rId7"/>
    <p:sldId id="265" r:id="rId8"/>
    <p:sldId id="264" r:id="rId9"/>
    <p:sldId id="266" r:id="rId10"/>
    <p:sldId id="267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9"/>
  </p:normalViewPr>
  <p:slideViewPr>
    <p:cSldViewPr snapToGrid="0" snapToObjects="1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16:27.09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22 720 24575,'-4'-83'0,"-1"1"0,3 30 0,-4-34 0,2 15 0,4 63 0,0 0 0,0-7 0,0-1 0,0 0 0,0-5 0,0 4 0,0-5 0,0 6 0,0 1 0,0 5 0,3 5 0,-2-3 0,6 4 0,-2-5 0,3 1 0,0 3 0,0 2 0,-3-2 0,3 0 0,-3-4 0,4-1 0,0 5 0,0-3 0,0 7 0,0-3 0,0 4 0,0 0 0,-1 0 0,0 0 0,1 0 0,-1 0 0,0 0 0,-3 4 0,3-3 0,-3 7 0,4-7 0,0 7 0,0-7 0,0 3 0,0 0 0,1-3 0,-1 8 0,0-8 0,0 3 0,1 0 0,-2 1 0,2 4 0,-2 0 0,2-4 0,-1 3 0,0-3 0,0 5 0,1-1 0,-1 0 0,0 0 0,1 6 0,-5-4 0,0 10 0,-5-11 0,0 5 0,0-5 0,0-1 0,0 0 0,0 0 0,0 1 0,0-2 0,0 2 0,-3-2 0,-2 1 0,-4 0 0,0 0 0,0-1 0,4 1 0,-3-4 0,7 3 0,-7-3 0,7 5 0,-8-1 0,4 0 0,0 0 0,-4 1 0,8-1 0,-7 0 0,3 1 0,0-1 0,-4 0 0,8 0 0,-7 1 0,3-1 0,-5 0 0,1 0 0,-1 1 0,1-1 0,0-4 0,3 3 0,-2-7 0,3 3 0,-4 0 0,0-3 0,0 3 0,0-1 0,0-2 0,0 3 0,0-4 0,0 0 0,0 0 0,1 0 0,-1 0 0,1 0 0,0 0 0,3-3 0,1-2 0,4-4 0,5 0 0,0-1 0,5-5 0,-1 4 0,7-9 0,0 8 0,6-9 0,-5 9 0,3-3 0,-9 9 0,4-3 0,-6 4 0,0 0 0,1-4 0,-1 4 0,0 0 0,-4-3 0,3 2 0,-6-3 0,2 0 0,-4 0 0,0 0 0,4-1 0,-3 1 0,3-1 0,-4 1 0,5-6 0,-4 4 0,4-10 0,-5 11 0,6-19 0,-5 11 0,5-12 0,-6 1 0,0 5 0,0-13 0,0 13 0,0-6 0,0 14 0,0 1 0,0 5 0,0 1 0,-4 4 0,-1 0 0,-9 5 0,3-4 0,-10 3 0,10-3 0,-4 4 0,0 0 0,4 0 0,-4 0 0,6 0 0,-1 0 0,1 0 0,-1 0 0,1 0 0,0 0 0,0 0 0,0 0 0,0 0 0,1 0 0,-1 0 0,-1 4 0,1-3 0,-1 3 0,1-4 0,4 0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16:34.84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0 610 24575,'0'-17'0,"0"1"0,0 7 0,0-1 0,0 1 0,0-1 0,0 1 0,0 0 0,0 0 0,0 1 0,0-1 0,0-4 0,0 3 0,0-9 0,0 2 0,0-5 0,0 0 0,0 0 0,0-1 0,0 7 0,0 1 0,0 5 0,0 1 0,0 0 0,0 0 0,0-1 0,0 1 0,0-6 0,0 4 0,0-9 0,0 3 0,0-5 0,0 5 0,0 2 0,0 0 0,4 4 0,-3-4 0,8 0 0,-7 4 0,2-4 0,1 10 0,-4-3 0,3 3 0,0 0 0,0 2 0,5 3 0,-1 0 0,0 0 0,1 0 0,0-4 0,1 2 0,-1-6 0,0 7 0,0-3 0,1 0 0,-1 3 0,0-3 0,0 4 0,1 0 0,-1 0 0,0 0 0,6 0 0,2 0 0,5 0 0,0 0 0,0 0 0,0 0 0,0 0 0,0 0 0,-6 0 0,-1 0 0,-5 0 0,-1 0 0,0 0 0,0 0 0,-1 0 0,-6 8 0,-4-2 0,-7 7 0,0-3 0,-1-1 0,-5 1 0,5-1 0,-6 1 0,1 0 0,5 0 0,-11 1 0,4-1 0,1 0 0,-5 1 0,4-1 0,1 0 0,-5 1 0,10-2 0,-4 2 0,0-1 0,4-1 0,-4 1 0,6-5 0,-1 3 0,5-2 0,-3-1 0,3 3 0,-1-3 0,-2 4 0,7 0 0,-7-3 0,7 2 0,-3-3 0,-1 4 0,4 0 0,-7-4 0,7 2 0,-3-2 0,4 4 0,0-1 0,0 1 0,3-5 0,2 0 0,4-4 0,0 0 0,0 0 0,1 0 0,-1 0 0,6 0 0,1-5 0,14-2 0,-6-9 0,5 2 0,1-2 0,-12 5 0,10-1 0,-17 7 0,3-4 0,-4 8 0,-1-4 0,0 5 0,0 0 0,0 0 0,0-3 0,-1 2 0,1-3 0,-1 4 0,0-4 0,-1 4 0,-2-1 0,-2 6 0,-3 9 0,-5 3 0,0-1 0,-11 5 0,0-5 0,-1 1 0,-4 3 0,10-3 0,-10 0 0,8 4 0,-3-4 0,0 5 0,5-6 0,-5 5 0,6-10 0,0 4 0,1-6 0,-1 0 0,1 0 0,4 1 0,-4-1 0,8 0 0,-7 0 0,3 0 0,-4 0 0,5-1 0,-4-3 0,3-1 0,0-8 0,1-10 0,9 3 0,1-21 0,5 14 0,1-19 0,0 5 0,0 1 0,0 2 0,0-1 0,-2 12 0,2-11 0,-3 19 0,2-11 0,-1 10 0,-4-10 0,-2 10 0,-4-9 0,4 9 0,-3-10 0,7 10 0,-7-4 0,7 6 0,-7-1 0,3 1 0,0 0 0,-3 0 0,3 1 0,0-1 0,-3-6 0,3 4 0,0-4 0,-3 6 0,7 0 0,-7 0 0,8 3 0,-8-1 0,3 2 0,-4-4 0,0-3 0,0 4 0,0-4 0,3 8 0,-2 0 0,3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50:13.6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97 131 24575,'21'0'0,"-3"0"0,-9 0 0,6 0 0,-4 0 0,4 0 0,-6 0 0,5 0 0,-4 0 0,3 0 0,-3 0 0,-1 0 0,0 0 0,0 0 0,0 0 0,0 0 0,-1 0 0,0 0 0,0 0 0,0 0 0,0 0 0,1 0 0,0 0 0,0 0 0,1 0 0,-1 0 0,0 0 0,-1 0 0,0 0 0,1 0 0,-1 0 0,1 0 0,0 0 0,0 0 0,1 0 0,-1 0 0,0 0 0,0 0 0,0 0 0,0 0 0,0 0 0,0 0 0,-1 0 0,2 0 0,-2 0 0,0 0 0,-3 4 0,2-3 0,-2 2 0,3-3 0,1 0 0,0 0 0,6 0 0,-5 0 0,11 0 0,-10 4 0,9-3 0,-9 3 0,4-4 0,-6 0 0,0 0 0,1 0 0,-1 0 0,0 0 0,0 0 0,6 0 0,-4 0 0,4 0 0,-6 0 0,0 0 0,1 0 0,-1 0 0,0 0 0,1 0 0,4 0 0,-3 0 0,4 0 0,0 0 0,-4 0 0,9 0 0,-9 0 0,4 0 0,0 0 0,-4 0 0,4 5 0,-6-4 0,0 3 0,0-4 0,6 0 0,-4 0 0,4 0 0,-6 0 0,1 0 0,5 0 0,-5 0 0,5 4 0,-6-3 0,1 3 0,-1-4 0,4 0 0,-2 0 0,2 0 0,-4 0 0,0 0 0,1 0 0,-1 0 0,0 0 0,0 0 0,1 0 0,-1 0 0,0 4 0,1-3 0,-1 3 0,0-4 0,0 0 0,1 4 0,-1-3 0,0 3 0,0-4 0,1 5 0,-1-4 0,0 3 0,0-4 0,0 0 0,-4 4 0,3-3 0,-3 3 0,5-4 0,-2 0 0,2 0 0,-2 0 0,2 0 0,-1 0 0,0 0 0,0 0 0,0 0 0,0 0 0,6 0 0,-4 0 0,9 0 0,-9 0 0,10 0 0,-11 0 0,11 0 0,-5 0 0,6 0 0,0 0 0,-5 0 0,4 0 0,-11 0 0,11 0 0,-10 0 0,4 0 0,-6 0 0,0 0 0,6 0 0,-4 0 0,4 0 0,-6 0 0,0 0 0,0 0 0,6 0 0,-4 0 0,4 0 0,-6 0 0,6 0 0,-4 0 0,4 0 0,-2 0 0,-3 0 0,4 0 0,-5 0 0,0 0 0,0 0 0,1 0 0,-1 0 0,0 0 0,0 0 0,1 0 0,-1 0 0,0 0 0,0 0 0,0 0 0,1 0 0,-1 0 0,0 0 0,0 0 0,1 0 0,-1 0 0,0 0 0,5 0 0,-4 0 0,3 0 0,-5 0 0,0 0 0,-4-4 0,4 3 0,-7-6 0,7 3 0,-7-5 0,2 1 0,-3 0 0,0-1 0,0 1 0,-3 0 0,-2-1 0,-4 0 0,0 1 0,1 3 0,-1 1 0,1 4 0,0 0 0,0-4 0,-1 3 0,5-7 0,-4 7 0,4-7 0,-5 7 0,5-6 0,-4 6 0,3-3 0,-4 4 0,1 0 0,-1 0 0,1 0 0,-1 0 0,0 0 0,1 0 0,-1 0 0,1 4 0,-1-3 0,4 7 0,-3-7 0,4 6 0,-5-6 0,1 3 0,3 0 0,-3-3 0,4 2 0,-5-3 0,1 0 0,0 0 0,-1 0 0,1 0 0,-1 0 0,0 0 0,0 0 0,0 0 0,0 0 0,0 0 0,0 0 0,1 0 0,0 0 0,-1 0 0,0 0 0,0 0 0,0 0 0,1 0 0,-1 0 0,1 0 0,0 0 0,-1 4 0,0-3 0,0 4 0,0-5 0,-1 0 0,1 0 0,-1 0 0,1 0 0,0 0 0,-1 0 0,1 0 0,0 0 0,1 0 0,-1 0 0,1 0 0,0 0 0,-1 0 0,0 0 0,0 0 0,-1 0 0,1 0 0,-6 0 0,4 0 0,-4 0 0,6 0 0,0 0 0,0 0 0,0 0 0,1 0 0,0 0 0,0 0 0,-1 0 0,-5 0 0,3 0 0,-4 0 0,5 0 0,1 0 0,0 0 0,0 0 0,-1 0 0,2 0 0,0 0 0,0 0 0,-1 0 0,1 0 0,-7 0 0,4 0 0,-8 0 0,9 0 0,-4 0 0,5 0 0,-1 0 0,1 0 0,0 0 0,0 4 0,0-3 0,0 3 0,-1-4 0,1 0 0,4 4 0,-3-3 0,3 3 0,-5-4 0,1 0 0,1 0 0,0 0 0,0 0 0,-1 0 0,0 4 0,0-3 0,-1 3 0,1-4 0,-1 0 0,1 0 0,-6 0 0,4 0 0,-4 0 0,6 4 0,-1-3 0,1 4 0,0-5 0,0 0 0,0 0 0,-1 0 0,1 0 0,0 0 0,-1 0 0,1 0 0,0 0 0,0 0 0,-1 0 0,1 0 0,0 0 0,0 0 0,1 0 0,0 0 0,0 0 0,-1 0 0,-4 0 0,-1 0 0,-1 0 0,1 0 0,5 0 0,0 0 0,-1 0 0,1 0 0,-1 0 0,1 0 0,0 0 0,-1 0 0,1 0 0,0 0 0,0 0 0,0 0 0,0 0 0,0 0 0,-1 0 0,1 0 0,0 0 0,-1 0 0,1 0 0,0 0 0,0 0 0,0 0 0,-1 0 0,1 0 0,-1 0 0,1 0 0,0 0 0,-1 0 0,1 0 0,-1 0 0,1 0 0,0 0 0,0 0 0,0 0 0,-1 0 0,1 0 0,0 0 0,0 0 0,0 0 0,-1 0 0,1 0 0,0 0 0,-1 0 0,1 0 0,-1 0 0,1 0 0,0 0 0,-6 0 0,4 0 0,-4 0 0,-1 0 0,6 0 0,-5 0 0,5 0 0,-5 0 0,4 0 0,-4 0 0,6 0 0,-6 0 0,4 0 0,-4 0 0,5 0 0,1 0 0,0 0 0,-1 0 0,1 0 0,-1 0 0,-3 0 0,3 0 0,-4 0 0,5 0 0,-1 0 0,1 0 0,0 0 0,-1 0 0,1-5 0,-1 4 0,2-3 0,2 0 0,3-1 0,3-3 0,0-1 0,0 1 0,0-1 0,0 0 0,0 1 0,3-1 0,-2 0 0,7 4 0,-7-3 0,7 7 0,-7-7 0,8 6 0,-8-5 0,7 6 0,-4-7 0,5 7 0,-1-6 0,0 6 0,0-2 0,0-1 0,0 3 0,0-3 0,0 4 0,0 0 0,-1 0 0,1 0 0,0 0 0,-4 4 0,3-3 0,-3 2 0,4-3 0,0 0 0,-3 4 0,2-3 0,-3 3 0,4-4 0,0 0 0,0 0 0,0 0 0,1 0 0,-1 0 0,0 0 0,1 4 0,-1-3 0,1 3 0,0-4 0,0 0 0,-1 0 0,1 0 0,-1 0 0,0 0 0,1 0 0,-1 0 0,1 3 0,0-2 0,0 3 0,0-4 0,0 0 0,-1 4 0,1-3 0,0 2 0,0-3 0,0 0 0,0 4 0,0-3 0,0 4 0,-1-2 0,1-2 0,-1 3 0,0-4 0,1 0 0,0 0 0,0 0 0,-1 3 0,1-2 0,0 3 0,-1-4 0,1 0 0,0 0 0,0 0 0,0 0 0,0 0 0,0 0 0,-1 0 0,1 0 0,0 0 0,0 0 0,0 0 0,0 0 0,0 0 0,0 0 0,0 0 0,0 0 0,0 0 0,0 0 0,0 0 0,0 0 0,0 0 0,0 0 0,0 0 0,0 0 0,-1 0 0,0 0 0,1 0 0,-1 0 0,1 0 0,0 0 0,1 0 0,-1 0 0,0 0 0,0 0 0,0 0 0,0 0 0,0 0 0,1 0 0,-1 0 0,0 0 0,0 0 0,0 0 0,-1 0 0,0 0 0,1 0 0,-1 0 0,1 0 0,0 0 0,1 0 0,-1 0 0,0 0 0,0 0 0,1 0 0,-1 0 0,0 0 0,0 0 0,0 0 0,-5 4 0,0 1 0,-15 0 0,8-2 0,-8-3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50:47.008"/>
    </inkml:context>
    <inkml:brush xml:id="br0">
      <inkml:brushProperty name="width" value="0.2" units="cm"/>
      <inkml:brushProperty name="height" value="0.2" units="cm"/>
      <inkml:brushProperty name="color" value="#C1D7E1"/>
    </inkml:brush>
  </inkml:definitions>
  <inkml:trace contextRef="#ctx0" brushRef="#br0">0 1257 24575,'23'-5'0,"-1"-6"0,0-7 0,25-11 0,-19 5 0,26-2 0,-23 9 0,1 0 0,4 3 0,-12-2 0,5 4 0,1 0 0,-6-4 0,5 3 0,-13-3 0,5 5 0,-5 1 0,1 4 0,-2-3 0,-6 4 0,0-1 0,1-2 0,-1 7 0,-4-7 0,3 7 0,-7-6 0,2 2 0,1 1 0,1-4 0,4 3 0,0-5 0,1 1 0,5-1 0,1-1 0,6 0 0,-5-5 0,4 9 0,-10-7 0,4 13 0,-5-8 0,-1 8 0,0-3 0,-1 1 0,0 2 0,1-7 0,0 3 0,6-5 0,-4 0 0,10-1 0,-11 1 0,5 4 0,0-3 0,-4 4 0,4-1 0,-6-2 0,1 7 0,-1-8 0,0 8 0,0-7 0,1 7 0,-1-8 0,0 8 0,0-7 0,1 3 0,-1-5 0,0 5 0,0-3 0,1 7 0,-1-8 0,0 8 0,0-7 0,0 7 0,-4-7 0,3 7 0,-3-7 0,9 2 0,3-4 0,5-1 0,0 5 0,7-5 0,-5 5 0,6-6 0,-8 1 0,0 0 0,0-1 0,0 1 0,0 5 0,-6-3 0,5 3 0,-5-4 0,1-1 0,3 0 0,-3 6 0,-1-4 0,5 3 0,-10-4 0,9 4 0,-9-2 0,4 3 0,-6 0 0,0 0 0,1 1 0,-1 3 0,6-8 0,-4 4 0,4-1 0,0-3 0,-5 3 0,9-4 0,-8 5 0,2-4 0,-4 8 0,0-6 0,0 2 0,-1 1 0,1-4 0,6 2 0,-4 0 0,9-4 0,-9 9 0,10-9 0,-11 9 0,5-8 0,-6 8 0,1-3 0,-1 0 0,0 3 0,-4-7 0,2 7 0,-2-3 0,3 0 0,1-2 0,0-3 0,6-1 0,1 0 0,7-2 0,-1 1 0,-6 5 0,5-4 0,-11 5 0,5-1 0,-5-2 0,-1 7 0,0-4 0,0 5 0,-1 0 0,1 0 0,-1-4 0,7 3 0,-4-7 0,10 7 0,-11-8 0,5 8 0,-5-3 0,-1 0 0,0 3 0,0-3 0,-4 0 0,2 0 0,-2-5 0,4 4 0,0-3 0,0 3 0,1-10 0,0 4 0,5 0 0,-4 3 0,4 2 0,-6 1 0,1-3 0,-9 7 0,-13-3 0,1 4 0,-10 0 0,13 0 0,-1 0 0,-1 0 0,-4 0 0,3 0 0,-4 0 0,5 0 0,1 0 0,-1 0 0,1 0 0,0 0 0,0 0 0,0 0 0,0 0 0,0 0 0,0 0 0,0 0 0,4 4 0,-3-3 0,3 3 0,-3-4 0,3 3 0,-2-2 0,6 6 0,-4-2 0,5 2 0,0 1 0,0-3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51:39.697"/>
    </inkml:context>
    <inkml:brush xml:id="br0">
      <inkml:brushProperty name="width" value="0.2" units="cm"/>
      <inkml:brushProperty name="height" value="0.2" units="cm"/>
      <inkml:brushProperty name="color" value="#C1D7E1"/>
    </inkml:brush>
  </inkml:definitions>
  <inkml:trace contextRef="#ctx0" brushRef="#br0">1 994 24575,'24'-9'0,"1"2"0,-4-12 0,-5 7 0,5-4 0,-5 6 0,6-6 0,-5 4 0,3-4 0,-9 11 0,4-4 0,-6 4 0,1-1 0,-1-2 0,0 7 0,-4-7 0,2 7 0,-2-6 0,3 2 0,1-4 0,6 4 0,-4-4 0,9 3 0,-3-4 0,-1 0 0,5-1 0,-10 5 0,4-3 0,-6 8 0,0-7 0,0 7 0,1-3 0,-2 0 0,1 3 0,-1-7 0,1 3 0,0-4 0,0-1 0,6 0 0,2 0 0,5-1 0,-6 0 0,5 1 0,-11 0 0,11 4 0,-10-2 0,4 2 0,-6 1 0,0-3 0,1 3 0,5-6 0,-5 2 0,11 3 0,-10-2 0,4 2 0,0 1 0,-5-3 0,5 7 0,0-8 0,-4 3 0,9 0 0,-9-2 0,10 2 0,-5-4 0,1-1 0,3 5 0,-3-3 0,5 3 0,-6-4 0,5-1 0,-11 5 0,5-3 0,0 8 0,-4-7 0,4 3 0,0-6 0,-4 6 0,4-4 0,-6 4 0,0-1 0,0-2 0,6 7 0,-4-7 0,4 2 0,-6 1 0,6-4 0,6-1 0,-4-2 0,2-2 0,-4 4 0,-4 0 0,4 4 0,-6-2 0,6 2 0,-4 1 0,4-5 0,-6 5 0,6 0 0,-4-3 0,4 2 0,-6-3 0,0 4 0,0-4 0,6 4 0,-4-1 0,4-3 0,-6 8 0,1-3 0,9-1 0,-8 4 0,14-9 0,-14 8 0,4-7 0,-6 8 0,6-8 0,-4 8 0,9-9 0,-9 9 0,4-8 0,0 8 0,-4-8 0,4 8 0,-6-3 0,0 0 0,-4-1 0,3 0 0,-7-3 0,6 4 0,-2-1 0,9-4 0,10 2 0,0 1 0,12-5 0,-12 4 0,6-5 0,-8 1 0,-6 5 0,-1 1 0,-5 5 0,-1 0 0,0 0 0,-4 3 0,-1 2 0,-4 3 0,0 0 0,0 0 0,0 1 0,0-1 0,0 1 0,0 0 0,0-1 0,0 0 0,-4-4 0,3 3 0,-7-6 0,7 6 0,-7-2 0,7 3 0,-6-4 0,6 3 0,-6-6 0,6 6 0,-7-6 0,3 3 0,0 0 0,-3-3 0,3 3 0,-3-4 0,-1 0 0,0 0 0,1 0 0,-2 0 0,1 0 0,0 0 0,0 0 0,0 0 0,0 0 0,1 0 0,3 0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51:52.60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2774 0 24575,'-24'0'0,"5"0"0,4 0 0,6 0 0,-6 0 0,4 0 0,-10 0 0,5 0 0,-1 0 0,-3 0 0,9 0 0,-4 0 0,5 0 0,1 0 0,1 0 0,0 0 0,0 0 0,-1 0 0,1 0 0,-1 0 0,-6 0 0,4 0 0,-10 0 0,10 0 0,-4 0 0,0 0 0,4 0 0,-9 0 0,9 0 0,-10 0 0,10 0 0,-4 0 0,0 0 0,4 4 0,-10-3 0,10 3 0,-4-4 0,6 0 0,-6 5 0,4-3 0,-4 2 0,0-4 0,4 0 0,-10 0 0,11 0 0,-11 0 0,4 0 0,-5 0 0,0 5 0,0-3 0,-1 2 0,7-4 0,-5 0 0,5 0 0,-7 0 0,7 0 0,-5 0 0,10 0 0,-10 0 0,11 0 0,-11 0 0,4 5 0,1-3 0,-5 2 0,10-4 0,-10 0 0,6 0 0,-1 0 0,3 0 0,11 0 0,16 0 0,-3 0 0,10 0 0,-11 0 0,-1 0 0,6 0 0,1 0 0,6 0 0,8 0 0,-6 0 0,5 0 0,-7 0 0,-5 0 0,3 0 0,-9 0 0,8 0 0,-9 0 0,3 0 0,-4 0 0,0 0 0,1 0 0,5 0 0,-5 0 0,1 0 0,-7 0 0</inkml:trace>
  <inkml:trace contextRef="#ctx0" brushRef="#br0" timeOffset="2105">2110 42 24575,'-35'0'0,"1"0"0,24 0 0,-4 0 0,5 0 0,-6 0 0,-2 0 0,-5 0 0,-8 0 0,-1 0 0,-1 5 0,-4 2 0,11 4 0,-11 2 0,4-1 0,-7 1 0,1 0 0,-1 0 0,-9 0 0,-1 1 0,-10 1 0,0-7 0,1 5 0,-12-4 0,-2-1 0,0 6 0,-8-5 0,8 6 0,0 1 0,-8 0 0,18-1 0,2 0 0,3-7 0,16-3 0,1-5 0,10 0 0,-2 5 0,13-4 0,-12 4 0,15-5 0,-6 0 0,5 0 0,-11 0 0,9 0 0,-4 0 0,-6 0 0,11 0 0,-11 0 0,6 0 0,1 0 0,0 0 0,0 0 0,-1 0 0,1 0 0,6 0 0,-5-5 0,10 4 0,-4-8 0,6 8 0,3-7 0,-2 7 0,7-7 0,-7 3 0,7-4 0,-7 1 0,7-1 0,-7 0 0,7 0 0,-2 0 0,3 1 0,0-1 0,4 5 0,-3-3 0,7 2 0,-3 1 0,3-4 0,1 7 0,0-6 0,0 1 0,6-4 0,2 0 0,5-1 0,7-1 0,-5 5 0,13-4 0,-6 4 0,17-1 0,-7 3 0,15 5 0,-6 0 0,9 0 0,-1 0 0,1 0 0,-9 0 0,6 0 0,-6 0 0,8 0 0,1-7 0,-1 5 0,-9-10 0,7 11 0,-15-5 0,6 6 0,-9 0 0,1 0 0,0 0 0,-1 0 0,1 0 0,0 0 0,-1 0 0,1 0 0,0 0 0,-1 0 0,1 0 0,-1 0 0,-7 0 0,6 0 0,-13 0 0,5 0 0,11 0 0,-7 0 0,16 0 0,-18 0 0,6 0 0,-6 0 0,8 0 0,-8 0 0,6 0 0,-13 0 0,13 0 0,-6 0 0,0 0 0,6 0 0,-6 0 0,1 0 0,4 0 0,-4 0 0,-1 0 0,6 0 0,-13 0 0,5 0 0,-3 0 0,-3 0 0,3 0 0,-4 0 0,0 0 0,1 0 0,-1 0 0,0 0 0,0 0 0,-6 0 0,5 0 0,-10 0 0,4 0 0,-6 0 0,0 0 0,-1 0 0,-7-7 0,-8 5 0,-16-10 0,-8 10 0,9-3 0,5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52:11.2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460 861 24575,'0'17'0,"0"-2"0,0-7 0,0 0 0,0 1 0,-10 6 0,2 1 0,-14 14 0,4-7 0,-6 7 0,7-8 0,1 0 0,0-5 0,8 4 0,-6-9 0,13 3 0,-7-7 0,8 1 0,-4-1 0,14-27 0,-4 13 0,15-28 0,-5 17 0,1-5 0,4 0 0,-4 0 0,5 0 0,0-1 0,0 1 0,10-10 0,-7 7 0,16-16 0,-9 14 0,12-15 0,-5 20 0,-5-9 0,2 12 0,-17 2 0,9 4 0,-18 5 0,5 7 0,-5-8 0,-2 8 0,-3 1 0,-1 5 0,-4 16 0,-5-3 0,-6 12 0,-16 2 0,-5-6 0,-12 16 0,-7-4 0,4 7 0,-28 14-557,16-2 557,-18 5 0,10 2 0,1-5 0,0 7 0,10-10 0,2-2 0,18-12 0,3-9 0,14-3 0,8-14 0,2-1 0,8-6 557,-3 1-557,4-2 0,13-11 0,1-5 0,11-13 0,-3-1 0,0 0 0,10-10 0,-7 7 0,37-30 0,-12 15-251,-12 7 0,1-1 251,27-25 0,0 0 0,7 2 0,-5 0 0,6 6 0,-21 4 0,7 9 0,-26 14 0,4 3 0,-22 10 0,-1 2 0,-5 8 502,-1-8-502,6 4 0,1-6 0,1 1 0,3-6 0,-3 4 0,5-4 0,-6 10 0,-1-3 0,-6 4 0,1 0 0,-1 0 0,0 5 0,-7 0 0,-9 10 0,-8 3 0,-15 10 0,-10 3 0,-25 21 0,-8-4 0,6 7 0,-11-3-629,11 2 629,-9 3 0,-2 8 0,12-10 0,0 7 0,9-8 0,4 4 0,15-2 0,-5-5 0,15-6 0,-5 0 0,10-16 629,4 5-629,3-7 0,6-6 0,4-1 0,-2-5 0,7-1 0,-4 0 0,5-7 0,14-13 0,0-6 0,13-17 0,3 9 0,3-7 0,8-2 0,10-4 0,5-9 0,-12 15 0,3 1-818,32-23 818,-23 21 0,0 1 0,19-10 0,-30 17 0,2 1 0,37-20 0,2 2 0,-39 20 0,0 1 0,36-20 0,-1 6 0,1-5 0,-1 7 0,1-7-379,-11 6 379,8-6 0,-19 10 0,9-1 0,-12 2 0,-8 7 0,-10 2 0,-10 13 802,-14 2-802,-1 5 395,-6 0-395,-7 0 0,-18 15 0,-10 0 0,-24 15 0,-11 7 0,-11 4-610,26-16 0,-3 1 610,-5 2 0,-3-1 0,-7 2 0,0 0 0,10-1 0,1 0 0,-8 0 0,3 0 0,12-1 0,1-1 0,-10 1 0,0 1 0,6-2 0,0 0-246,1 0 0,2 0 246,-37 24 0,8-1 0,-6 1 0,13-1 0,-6 8 0,20-16 0,1 10 0,21-25 0,0 6 0,10-10 1188,5-5-1188,6-3 524,3-5-524,34-31 0,-4 0 0,39-32 0,2 7 0,12-3-947,8 1 947,-37 23 0,3 0 0,8-8 0,2 1-848,4 2 0,3 1 848,14-7 0,1-1-987,-6 1 0,1 1 987,10-3 0,1-1 0,-7-3 0,-4-1 0,-13 8 0,-1 1-611,11-8 0,-2 2 611,-24 13 0,1 0 0,19-14 0,0 3 106,-16 14 0,-3 1-106,-1-7 0,-2 1 1412,25-4-1412,-17 3 2025,-5 5-2025,-17 18 1526,-1-9-1526,-14 16 664,-1-4-664,-6 5 0,-38 20 0,-2-2 0,-46 27 0,15-13 0,-18 15-963,-4-4 963,36-18 0,-2 2-898,-13 7 1,-3 2 897,-1 0 0,-1 1 0,-1 5 0,-1 1 0,-5 0 0,0 1-1077,5 2 0,1 2 1077,-9 2 0,2 0 0,6 3 0,0 0 0,-5 1 0,0 1 0,11-4 0,4-1-542,8-10 0,2 0 542,-3 7 0,3 0 268,-21 16-268,34-26 0,-1-1 0,-37 23 1494,36-17-1494,-3-6 2248,19-6-2248,0-8 1384,11 0-1384,-2-6 602,9-1-602,0-5 0,4-9 0,12-7 0,12-12 0,10-14 0,19-7 0,15-18 0,9 4-749,-25 17 1,2-2 748,4 3 0,4 0-1054,12-6 0,3-2 1054,6-1 0,2 0-764,-24 10 0,1 0 0,0 0 764,29-12 0,-3 1 0,-16 3 0,-1-1-824,8-4 0,-1 1 824,-16 9 0,0 0 0,16-12 0,0 0 2,-9 12 0,-2 1-2,-6 2 0,-2 1 581,-10 6 1,-2 2-582,37-25 0,-1 1 0,-10 8 0,-2 9 2217,-21 6-2217,-8 16 2079,-12-6-2079,-12 15 1445,-2-4-1445,-6 5 637,-8 7-637,-15 6 0,-4 7 0,-19 0 0,6 2 0,-8-2 0,-19 9 0,-5 1 0,10-8 0,-3 1-822,0 0 1,-3 2 821,-19 11 0,-1 1 0,19-12 0,1 1 0,-11 13 0,-1 1 0,14-15 0,1 0-381,3 7 0,0 0 381,-2-4 0,2-1 0,-30 22-155,11-8 155,9 4 0,6-14 0,19 9 0,-8-12 1562,20 2-1562,-4-6 821,8-2-821,6-6 177,0 5-177,6-10 0,0 4 0,5-6 0,-3 0 0,6 1 0,-2-9 0,4-19 0,0-1 0,12-22 0,0 17 0,22-15 0,0 5 0,10-11 0,21-12-983,2 7 983,-17 13 0,3 0 0,-4 9 0,1 1 0,7-6 0,1-1-913,6 0 1,1-1 912,6-1 0,2-2-1203,9-5 1,2-2 1202,4 1 0,0 0 0,1 0 0,-3 1-738,-19 10 1,0 3 737,15-2 0,0 2 0,-22 6 0,-1 1-19,12 2 0,0 0 19,-13-3 0,-4 2 1186,41-5-1186,-23 3 2353,-12 15-2353,-20 3 1849,-16 2-1849,-4 3 1021,-9-3-1021,0 7 317,-12 8-317,-20 14 0,-6 1 0,-14 8 0,2-8 0,-9 1 0,-24 4 0,-16 2-930,29-9 1,-5 0 929,-7-4 0,-1 2 0,-7 12 0,-3 3-1000,20-14 0,-3 0 0,0 2 1000,-1 5 0,1 1 0,-2 0 0,-4 1 0,-2 0 0,4-1-689,-11 7 0,4-1 689,-5 5 0,4-1 0,24-7 0,2-1 0,-1 1 0,0-1-119,1 0 1,3-3 118,-24 11 0,9 4 1398,14-16-1398,8 5 2958,10-10-2958,-6 1 1776,13-2-1776,-6 0 342,13-1-342,-4-4 0,14-3 0,-8-5 0,14-1 0,-3 0 0,4 1 0,4-9 0,6-7 0,13-12 0,9-6 0,6 4 0,1-4 0,8 8 0,3-3 0,32-6 0,-7 0-711,-16 11 1,2-1 710,-4-7 0,2 0 0,17 0 0,4-1-1065,0-8 1,0-2 1064,9 0 0,-2 0 0,-20 4 0,0-1-759,17-2 0,-2 0 759,-29 5 0,-1 0-335,18 1 0,-1 1 335,18-17 842,-6 9-842,-22 10 1959,-16 4-1959,-11 7 1728,-17 6-1728,-6 1 877,1 5-877,-26 14 332,-22 11-332,-17 7 0,9-7 0,-1 0-480,-28 8 480,23-7 0,-3 1-580,0-3 1,-2-1 579,-5 5 0,-2 2-743,-9 6 0,-1 1 743,4-6 0,-1 0 0,-4 12 0,-2-1 0,0-9 0,-1-1-1051,-5 10 0,0 1 1051,-3-4 0,-2 0-636,24-10 1,-1 2 0,1 0 635,3-1 0,0-1 0,3 0 0,-15 9 0,2-2-104,-6 1 1,5-2 103,24-8 0,2-1 441,-6 2 1,0-1-442,-30 9 1932,36-2-1932,7-21 2715,27 3-2715,13-22 1461,32-15-1461,15-25 0,-7 15 0,8-3-904,5-6 1,6-6 0,-2 3 903,10-8 0,4-2 0,6-1 0,7-5 0,-3 3 0,-21 11 0,-2 3 0,2-1-1093,14-8 1,3 0 0,-1-1 996,-3 0 1,-1 0-1,-1 2 96,-3 8 0,-1 1 0,-1 0-456,-5-3 1,-2 0 0,-3 5 455,4 6 0,-1 1 0,11-13 0,1-1 0,-2 12 0,-2 3 0,-8 0 0,-1-1-306,12-2 0,-4 1 306,5-8 2023,0 0-2023,-3 9 3276,-19 12-2977,-10 7 1613,-16 6-1912,-9 2 999,-17 5-999,-23 0 92,-6 6-92,-27-5 0,8 11 0,-31 6 0,25 4 0,-2 1 0,0 0-408,-1 2 408,7-1 0,-2 2 0,-18 8 0,25-9 0,-1 2-1372,-38 23 1372,15-9 0,0 1 0,23-14 0,1 1 0,-15 12 0,1-2-374,13-12 1,3-2 373,-26 33-178,28-31 1,1-1 177,-21 22 357,17-13-357,8-15 1318,21-4-1318,2-6 802,10-1-802,1 0 405,7-4-405,24-14 0,9-7 0,46-25 0,-27 18 0,6-2-1361,18-12 1,6-1 1360,-22 14 0,3 1 0,2-1-1081,8-8 0,2-1 0,0 2 1081,1 4 0,0 3 0,1-2 0,4-7 0,2-1 0,0 1 0,0 2 0,-1 2 0,0-2 0,-5-2 0,-2 0 0,1-1 0,6 0 0,1 0 0,-5 1 0,7-6 0,2 0 0,-17 9 0,9-2 0,-1 1 0,-10 3 0,5-2 0,-3 2 0,1-2 0,6-1 0,-6 4-439,-2 6 0,-8 2 439,-11 1 0,-1 0 0,13 2 0,-3 1 0,14-9 0,-18 16 2089,-27 2-2089,-7 6 3276,-9 0-3038,-6 0 1001,-4 3-1239,-28 9 0,-1 5 0,-33 10 0,-16 4 0,-2 1-714,23-11 1,-3 2 713,0 0 0,-2 1 0,-12 6 0,-4 1 0,-6 4 0,-2 3-1375,-6 0 0,-1 1 1375,25-9 0,-1 1 0,-2 0-921,-5 0 1,-2 0 0,1 2 920,3 2 0,0 1 0,-1-1 0,-8 0 0,-1-2 0,6 0-645,-1 6 0,3 0 645,-18 5 0,5-3 0,31-16 0,3-1 131,-15 10 0,1 2-131,13-9 0,4-2 2111,-38 18-2111,25-6 2982,20-17-2982,10-2 1854,13-8-1854,2 0 1019,10-1-1019,8-3 0,16-14 0,19-8 0,26-31 0,21 10-793,-36 6 1,3 1 792,9 4 0,2 2 0,8-1 0,1 0 0,-1-1 0,3 2 0,12 1 0,-1 2 0,-25 6 0,-1 0 0,16-1 0,0 2 0,-17 4 0,-1 1-477,7-1 1,0 1 476,-2-2 0,-1 2 0,37-1 0,-44 6 0,-1 0 0,33-3-472,8 5 472,-11-6 0,12 8 0,-10 0 0,10 0 0,-13 0 0,-10 0 0,8 0 0,-28 0 0,6 0 1465,-26 0-1465,-3 0 1005,-13 0-1005,-1 0 540,-5 0-540,-1 0 0,-28 10 0,-9-8 0,-30 7 0,0-9 0,-12 0 0,-28 0-710,48 0 0,-1 0 710,-17 0 0,-2 0 0,0 0 0,-3 0 0,-14 0 0,-3 0-1541,-7 0 0,-2 0 1541,21 0 0,-1 0 0,3 0 0,-11 0 0,3 0-670,-12 5 0,3-1 670,28-3 0,3 0 0,-3 7 0,2 1-65,11-4 0,3-1 65,-32 6 1081,31 2-1081,15-11 3007,12 5-3007,14-6 1702,25-14-1702,2 0 182,25-14-182,19-19 0,2 12-552,-16 5 0,2 0 552,-2 7 0,2 0 0,12-6 0,0 1 0,29-10 0,-10 3 0,2-1 0,-26 14 0,-1 0 0,12-9 0,0 0 0,-7 7 0,-4 2 0,31-20 0,-34 27 0,2-1 0,-7-5 0,-1 1 0,36 2 0,-23-4 0,-14 14 0,-15 2 0,-3 6 0,-12 0 1104,-2 0-1104,-6 0 0,-4 3 0,-15 7 0,-3 1 0,-21 5 0,2-4 0,-6 0 0,-10 2 0,14-2 0,-12 7 0,22-6 0,1 4 0,7-7 0,7-1 0,4 0 0,1 1 0,4-1 0,0 0 0,0 0 0,0 0 0,0 1 0,0 5 0,0 1 0,0 6 0,0 0 0,0 0 0,0 0 0,0 8 0,0-6 0,0 13 0,5-6 0,3 16 0,5-6 0,-5 16 0,4-17 0,-5 8 0,0 0 0,4-8 0,-9 8 0,9-9 0,-9 9 0,9-7 0,-10 8 0,11-11 0,-11 1 0,11 0 0,-6-8 0,1-2 0,3-7 0,-4 0 0,4-5 0,-4-2 0,2-6 0,-7 0 0,7-4 0,-3 0 0,4-5 0,-1 0 0,1-4 0,-5-7 0,5-5 0,-2-14 0,4 6 0,-4-13 0,-2-3 0,-5-1 0,0-7 0,0 10 0,0 6 0,0 3 0,0-1 0,0 6 0,0-13 0,0 13 0,0-6 0,0 1 0,0 5 0,0-6 0,0 1 0,0 4 0,0-4 0,0 12 0,0 2 0,0 6 0,0 0 0,0 0 0,0-1 0,0 2 0,0-7 0,0-1 0,0-7 0,0 1 0,-5 0 0,4 5 0,-4-3 0,5 9 0,0-4 0,0 5 0,-5 5 0,4-3 0,-7 3 0,7-4 0,-7-6 0,2 4 0,0-4 0,2 6 0,0 4 0,3 22 0,-2-8 0,3 24 0,0-23 0,0 11 0,0-5 0,0 6 0,5 1 0,1-1 0,5 0 0,5 0 0,1 0 0,5 0 0,0-5 0,0 4 0,7-8 0,-5 8 0,13-7 0,-6 3 0,1-5 0,5-5 0,-6-2 0,7-5 0,1 0 0,0 0 0,9 0 0,-7 0 0,0 0 0,-12 0 0,-12 0 0,-3 0 0,-4 0 0,-1 0 0,0 0 0,-27 0 0,-1-6 0,-18 5 0,0-5 0,5 0 0,-6 5 0,-33-13 0,5 12 0,9-7 0,-6 1-795,-1 6 1,-3 1 794,-11-3 0,-4-1 0,-7 5 0,2 0 0,19 0 0,2 0 0,-10-1 0,2 2 0,16 7 0,1 2 0,-14 0 0,0 3 0,7 4 0,1 4 0,1 2 0,0 0 0,8-4 0,-2 1 0,-13 8 0,-1 2 0,12-6 0,-1 0 0,-17 2 0,-1 1 0,14 1 0,0-1 0,-9-5 0,2-1 0,18 1 0,0 0-551,-14-3 1,0 1 550,-25 22 0,30-26 0,-1 0 0,6 6 0,2-1 0,-2-10 0,2-2 0,5 4 0,0-1 0,-23 2 0,0-2 0,-23 6-364,29-9 0,1-1 364,-18 7 1292,12-13-1292,11 5 1136,20-2-1136,11-4 0,12 4 0,14-5 832,17 0-832,15 0 158,41-16-158,-4 4 0,-7 3 0,3 0-712,-5 0 1,1 2 711,19 5 0,2 2 0,2-5 0,-1 1 0,-11 3 0,6 2 0,19-1 0,11 0 0,-10 0-1511,-14 0 1,-1 0 1510,5 0 0,7 0 0,0 0 0,-4 0 0,-2 0 0,-5 0 0,4 0 0,2 0 0,8 0 0,8 0 0,-7 0 0,-2 0 0,-8 0-600,-9 0 0,-3 0 600,3 0 0,-4 0 124,-21 0 1,-2 0-125,12 0 0,-1 0-152,37 0 152,-14 0 0,-15 0 2814,-10 0-2814,-9 0 1434,-10 0-1434,-10 0 1092,-14 0-1092,-1 0 207,-6 0-207,1 0 0,-5 3 0,-1 2 0,-8 4 0,-24-4 0,-19 6 0,-25-9 0,-23 6-1100,-3-8 1100,38 0 0,-4 0-831,-6 0 0,-2 0 831,-8 0 0,-1 0 0,-6 0 0,-2 0-1088,2 0 0,-2 0 1088,-6 0 0,-2 0 0,-1 0 0,-2 0 0,29 0 0,-1 0 0,1 0 0,-27 0 0,-1 0 0,29 0 0,-1 0 0,2 0 0,-23 0 0,4 0 0,12 0 0,1 0-522,-2 0 1,4 0 521,21 0 0,2 0 343,-6 0 0,1 0-343,-20 0 1425,16 5-1425,34-3 2324,2 3-2324,14 0 1363,7-4-1363,19 3 183,8-4-183,16-12 0,6 3 0,14-19 0,10 3 0,24-1-799,-41 8 1,3 1 798,5 6 0,3 1 0,12-5 0,3 0 0,-1-1 0,2 1-1281,15 2 1,1 0 1280,-8-8 0,2 0 0,-22 12 0,2 1 0,-2-1 0,22-6 0,-2-2-696,10 0 0,-5 2 696,-31 8 0,-2-1 0,22-12 0,-3 1-845,14 14 845,-18-9 0,1-1 0,-25 10 0,-3 1 0,6-2 0,-1 1 1191,28-2-1191,-10 7 2397,-2 0-2397,-28 0 1647,4 0-1647,-28 0 1160,4 0-1160,-13 0 0,1 0 0,-1 0 0,-4 3 0,-1 2 0,-4 4 0,0 0 0,-14 1 0,-6-5 0,-15 0 0,-4-5 0,0 0 0,0 0 0,1 0 0,-1 5 0,-9-3 0,-25 12 0,-2-5-728,-20 8 728,40-7 0,2-2 0,-26 2 0,21-1 0,-2-1 0,-27-6 0,-10 13 0,12-13-69,5 12 69,28-12 0,-6 11 0,19-11 0,1 9 0,-1-10 725,8 10-725,-6-10 72,5 4-72,7-5 0,-4 0 0,19 0 0,6 0 0,19-6 0,22-8 0,13-2 0,31-15 0,-6 6-281,-21 6 1,-1 1 280,22-7 0,-25 8 0,5 0 0,11 0 0,0 2 0,-17 1 0,1 0 0,24-3 0,2 3-557,-25 4 0,-1 2 557,5 2 0,3 2 0,4-1 0,0 1-426,35 4 426,-3 0 0,-22 0 0,-12 0 0,-12 0 518,-17 0-518,-2 0 1120,-12 0-1120,-2 4 463,-6 1-463,0 4 0,-4 1 0,0-1 0,-5 0 0,0 6 0,0 5 0,0 3 0,0 3 0,-10-4 0,-3-5 0,-16 0 0,-22-3 0,-12-7 0,-32 1-1117,-3-8 1117,38 0 0,-4 0 0,-8 0 0,2 0 0,15 0 0,1 0 0,-20-1 0,1 2 0,20 3 0,1 1 0,-11-5 0,-1 2 0,7 5 0,2 2-120,-40 0 120,23 7 0,12-2 0,-5 0 0,29-7 0,-5-1 0,20-6 1111,11 0-1111,-1 4 126,32-4-126,-5 4 0,29-4 0,-5 0 0,20 0 0,12 0 0,11-7 0,-11 5 0,20-5 0,-17 7 0,19 0 0,-22 0 0,-2 0 0,-21 0 0,-1 0 0,-17 0 0,-1 0 0,-14 4 0,-1-3 0,-6 7 0,1-3 0,-1 0 0,0 4 0,0-4 0,-4 4 0,4 0 0,-8 0 0,3 1 0,-4-2 0,0 1 0,0-1 0,0 0 0,4-4 0,1 0 0,4 0 0,0 1 0,1 4 0,5 1 0,1 5 0,6-2 0,0 7 0,0-3 0,0 5 0,-5 1 0,-1-7 0,-6 5 0,0-11 0,0 5 0,-5-5 0,-1-2 0,-4 1 0,0 0 0,0 0 0,0 0 0,-4 0 0,-7 1 0,-5 0 0,-7 1 0,-6 7 0,-3-5 0,-15 13 0,-26-1 0,9-1 0,-28 9 0,20-9-454,-11 9 454,0 0 0,1-7 0,35-9 0,-1-1-559,-7-6 1,-2 0 558,-6 4 0,-1-1 0,0-2 0,0-2 0,-6-3 0,3-1 0,-24 3 0,25-8 0,0 0 0,-24 0 0,34 0 0,0 0 0,2 0 0,1 0-132,-33 0 132,2 0 0,15 0 0,10 0 0,9 0 0,-7 0 426,-15 0-426,17 0 0,-2 0 0,-1 0 0,-12 0 1134,-18 0-1134,30-6 143,19 4-143,7-8 0,9 9 0,8-9 0,9 6 0,2-5 0,4 0 0,0 0 0,0 0 0,8 1 0,4 3 0,8-4 0,9 8 0,-5-4 0,13 5 0,-13-5 0,13 4 0,-6-4 0,7-1 0,33 5 0,-5-12 0,29 3-377,-40 2 1,-2-2 376,26-6 0,-14 6 0,1 0 0,25-7 0,-29 8 0,0-1 0,-12-2 0,-2-1 0,46-6 0,-11-5 0,-1 0-154,-10 7 154,-2-6 0,-12 8 0,1 0 0,-9 1 0,-3 6 746,-16-3-746,-1 10 161,-8-4-161,-6 5 0,-1 0 0,-10-3 0,-35 2 0,12-3 0,-32 4 0,0 0 0,2 7 0,-32 2 0,8-1 0,-11 7-484,-11-5 484,8-1 0,-9-1 0,12-1 0,11 2 0,-8 7 0,19-1 0,-9-6 0,11 4 0,-10-4 0,7 5 0,-7 2 0,10-8 0,0-1 484,9-7-484,10 0 0,11 0 0,12 0 0,-4 0 0,10 0 0,-4 4 0,13-7 0,-1-7 0,11-2 0,-7-7 0,3 10 0,0-1 0,1 1 0,0 0 0,-1-1 0,-4 1 0,0 0 0,0 0 0,-7 4 0,1 2 0,-13-2 0,3-1 0,-1-5 0,-4 0 0,11 2 0,-1-7 0,2 5 0,8-4 0,-3 6 0,4 0 0,4 4 0,6 1 0,6 4 0,6 0 0,0 0 0,0 0 0,1 0 0,-1 0 0,7 0 0,2 0 0,1 0 0,4 0 0,-4 0 0,6 0 0,10 0 0,-7 0 0,6 0 0,1 0 0,-7 0 0,15 0 0,-6 0 0,0 0 0,6 0 0,-15 0 0,16 0 0,-16 0 0,6 0 0,-8 0 0,-1 0 0,10 0 0,-7 0 0,6 0 0,1 0 0,-7 0 0,6 0 0,-8 0 0,0 0 0,-1 0 0,1-6 0,9 0 0,-7-1 0,8-4 0,-11 10 0,1-5 0,-1 0 0,1 5 0,0-5 0,-1 6 0,1 0 0,-8 0 0,6 0 0,-6 0 0,0 0 0,-1 0 0,-1 0 0,3 0 0,6 0 0,1 0 0,-8 0 0,6 0 0,-6 0 0,0 0 0,-1 0 0,2 5 0,-13 0 0,5 1 0,-14 2 0,5-7 0,-5 3 0,5 0 0,-6 2 0,1-1 0,-1 3 0,0-3 0,1 4 0,-1 1 0,0-1 0,0 0 0,1 0 0,-5 1 0,3-1 0,-7 0 0,7-4 0,-7 3 0,2-3 0,-3 3 0,0 0 0,0 1 0,0 0 0,0-1 0,0 1 0,0 0 0,0 1 0,-9 0 0,-11 1 0,-12 1 0,-26 2 0,-5 1 0,-32-6-694,-3-2 694,0-7 0,45 0 0,-1 0 0,-44 0 0,43 0 0,0 0 0,-42 0 0,13 0-30,4 0 30,28 0 0,-15 0 0,17 0 0,0 0 0,3 0 692,-1 0-692,14 0 32,-12 0-32,28 0 0,-10 0 0,17 0 0,-4 0 0,6 0 0,-4 0 0,3 0 0,-10 0 0,4 5 0,-6-4 0,-1 4 0,1-5 0,0 0 0,5 0 0,2 0 0,6 0 0,0 0 0,7 0 0,18 0 0,2 0 0,14 0 0,-2 0 0,1-11 0,7 2 0,1-15 0,0 4 0,8-8 0,3 0 0,19-3 0,-7 8 0,7-6 0,-10 12 0,0-4 0,-10 7 0,-1 6 0,-9 2 0,-1 6 0,1 0 0,-1 0 0,-6 0 0,5 0 0,-6 0 0,0 0 0,-1 0 0,-8 0 0,-6 0 0,5 0 0,-11 0 0,9 0 0,-8 0 0,2 0 0,-4 0 0,0 0 0,-1 0 0,2 0 0,5 5 0,1 6 0,6 1 0,0 9 0,8-2 0,-6-2 0,5 6 0,-7-6 0,0 0 0,0 4 0,0-9 0,-5 3 0,3-4 0,-9-2 0,4 1 0,-6-5 0,0 4 0,1-8 0,-1 3 0,0 0 0,0-3 0,1 3 0,-1 0 0,6-3 0,-4 3 0,9-4 0,-3 5 0,5-4 0,0 9 0,0-4 0,0 0 0,0 4 0,0-9 0,0 9 0,-5-4 0,3-1 0,-3 4 0,-1-7 0,9 7 0,-8-7 0,10 7 0,-11-7 0,5 2 0,-5 1 0,0-3 0,-1 7 0,-5-8 0,-1 3 0,0 0 0,0-3 0,0 3 0,-4 0 0,-1 0 0,-4 4 0,0 0 0,0 1 0,0 0 0,0 0 0,-4 0 0,-1-4 0,-10 4 0,-2-7 0,-5 7 0,0-7 0,5 2 0,-4-4 0,5 0 0,-7 0 0,7 0 0,-5 0 0,5 5 0,-14-3 0,-1 2 0,-1-4 0,-5 0 0,6 0 0,0 0 0,-6 6 0,13-4 0,-6 3 0,8-5 0,-7 6 0,5-5 0,-6 5 0,0-6 0,-1 0 0,-3 0 0,-4 0 0,11 0 0,-2 0 0,6 0 0,7 0 0,-5 0 0,10 4 0,-10-3 0,11 3 0,-11-4 0,10 0 0,-10 0 0,1 0 0,2 4 0,-1-3 0,9 4 0,1-5 0,0 4 0,-1-3 0,-5 3 0,4-4 0,-4 4 0,0-3 0,4 3 0,-4-4 0,6 4 0,-1-3 0,1 3 0,0-4 0,0 4 0,0-3 0,-2 2 0,2-3 0,-3-4 0,-15-26 0,-12-4 0,10-1 0,-1 13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52:36.8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04T13:52:49.5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3389 1431 24575,'-78'0'0,"8"0"0,31 0 0,-8 0 0,-14 0 0,-11 0 0,-11 0 0,28 0 0,-11 0 0,24 0 0,-17 0 0,0 0 0,9 0 0,-15 0 0,22 0 0,-13 0 0,9 0 0,-3 0 0,7 0 0,-12 0 0,29 0 0,-20 0 0,28 0 0,-10 0 0,17 0 0,1-7 0,6-5 0,10-14 0,5 2 0,8-13 0,4 13 0,10-16 0,8 12 0,15-17 0,26 2 0,-14 2-386,-10 13 0,2 1 386,7-6 0,-14 11 0,0 0 0,32-20 0,0-1 0,-31 17 0,-1-2 0,33-22 0,-39 23 0,0 2 0,36-17 0,-8-6 0,6 6 0,-13-8 0,12 8-169,-15 3 169,7-1 0,-2 7 0,-5-6 0,15 6 0,-19 3 0,19 5 0,-19-3 0,19 3 0,-18 1 0,7 1 0,-10 2 0,-10 5 0,-1-4 0,-17 13 765,-1-4-765,-8 10 176,-6-8-176,-1 8 0,-6-3 0,1 4 0,-39 14 0,7-5 0,-43 13 0,15-8 0,-8 1 0,-11 0 0,-29 2-492,49-8 0,-3 0 332,-15 0 0,-3 1 160,7 4 0,-1 1 0,-12-4 0,-3 1-492,-9 8 0,-1 1 0,0-9 0,-1 0 417,21 3 1,-2 1 0,1-2 74,-20-1 0,0-1 0,-8 5 0,3-1 0,27-6 0,2 0-492,-18 0 0,2 1 337,23-2 1,-1 1 154,-17 0 0,-2 1 0,7-1 0,3 0 0,5-1 0,0 1 0,-6 0 0,2 0-271,17-1 1,1 0 270,-10 0 0,-1 0 0,-37 9 0,0-1 0,4 1 0,22-3 0,-8-6 0,7-2 0,-9-7 0,-1 0 0,0 0 983,11 0-935,12 0 935,12 0 0,17 0 0,1 0-340,14 0 63,5-4-706,6-7 0,15 1 0,3-6 0,9 4 0,7-5 0,-5 4 0,13-5 0,-6 0 0,17-4 0,12-7 0,12-3 0,11-8-453,-37 21 1,2 1 452,0-3 0,2 0 0,11-3 0,2 0 0,-6 4 0,-1 1 0,-6 0 0,1 0 0,9 1 0,-2 0 0,33-9 0,-23 8 0,1-2 0,-18 3 0,0 1 0,10 1 0,-2 2 0,27-10-282,9 6 282,-23 3 0,-12 6 0,-12-4 0,-17 12 0,-2-5 0,-7 6 892,-5 0-892,-2 0 295,-6 0-295,0 0 0,-28 11 0,0-2 0,-47 18 0,-9-9 0,0 5 0,-17-6-476,20-9 476,-22 0 0,8-1 0,-9-5 0,13 5 0,-1 0 0,11 2 0,-8 7 0,19-1 0,-9 0 0,20 5 0,-6 2 0,22-2 0,-4 4 0,15-12 476,6 9-476,2-10 0,9 4 0,2-6 0,4 0 0,20-4 0,-5-6 0,25-6 0,-8-5 0,6-1 0,10-1 0,2 0 0,19-2 0,29-1-492,-48 12 0,1 0 324,11-3 1,0-1 167,-8 4 0,1 0 0,6-4 0,2-1 0,0 0 0,0 0 0,-6 1 0,1 0 0,10-2 0,-1 2 0,-17 4 0,1 0 0,18-4 0,-1 0 0,-17 8 0,0 0-142,10-3 0,-2-1 142,16-1 0,18 4 0,-32-5 0,8 7 0,-19 0 0,-2 0 0,-10 0 983,1 0-668,-8 0-10,6 0-305,-19 0 0,10 0 0,-17 0 0,4 0 0,-6 0 0,-25 19 0,-12-1 0,-17 16 0,-11-12 0,6 4 0,0-10 0,-7 5 0,8-7 0,-21 8 0,-14-3-821,-1 5 821,32-11 0,-1 0 0,5 0 0,0 1 0,1 3 0,-2 1 0,-3 4 0,0 0 0,-33 14 0,42-11 0,1 0 0,-28 8 0,26-3 0,6-6 0,17-12 0,9 4 0,-1-11 0,13 4 821,17-5-821,-1 1 0,17-1 0,-2-10 0,1-1 0,7-6 0,1-6 0,19-4 0,5 0 0,-17 7 0,3-1-492,6 3 0,2-1 430,5-4 0,3-1 62,4 0 0,3 0-492,5-2 0,2 2 0,2 3 0,-1 1 477,-14 1 1,2 1 14,-2 1 0,5 1 0,-7 2 0,-13 4 0,0-1-492,41-9 0,1 0 360,-34 10 1,-3 1 131,8 0 0,0-1 0,-2-3 0,-1 1 0,2 2 0,-2 1-338,-10-4 1,-1 0 337,11-1 0,-1 1 557,26 0-557,8-7 0,-11 14 0,-11-12 0,23 6 0,-39 0 983,18 1-126,-35 1 126,8 5-586,-6-5 443,7 6-840,-10 0 410,1 0-410,-8 0 0,-1-5 0,-1 4 0,-5-4 0,6 5 0,-8-5 0,0 4 0,0-4 0,-6 5 0,-1 0 0,-6 0 0,1 0 0,-27 13 0,6 0 0,-39 10 0,17 0 0,-24-1 0,-3 7 0,-25 12-492,38-22 0,-4-1 393,-9 6 0,-3-1 99,0-3 0,-2-2-492,-11 3 0,-4 0 0,-8 6 0,-2 1 383,1-5 1,-2 1 108,26-5 0,-1 0 0,4-1 0,-6-2 0,2-1-492,-10 5 0,2 0 397,16-5 1,1-1 94,-7 1 0,0 1-345,1 2 1,2 0 344,-37 1 0,4 7 0,40-12 0,-1-1 0,5-3 0,-1 0 0,-12 4 0,2 0 0,-27 2 596,-4 9-596,20-8 0,-11 14 0,20-8 983,5 0 0,27-5 0,7-7-593,9-1 476,13-5-866,20-1 428,0-4-428,23-12 0,-1-4 0,21-20 0,11 2 0,-26 14 0,2-2-492,0 0 0,2 1 323,18 0 0,3 0-323,1-8 0,3-1 0,19 6 0,4 0 164,-32 6 0,-1-1 0,1 0 0,6 2 0,1 2 0,-3 0-95,8-3 0,-1 2-69,16-1 0,-4 1 346,-28 6 0,-3 1 266,14-1 0,-1 0-120,-14 1 0,-2 0 983,39-9-341,-22 9 341,-11 2 0,-21 7 0,-11 0 0,-12 0 0,-2 0-528,-6 0-310,-4 7-145,-1 3 0,-4 4 0,-10-1 0,-2-2 0,-18 6 0,-1 2 0,-17 9 0,7-2 0,-6 1 0,-1 0 0,-25 12-492,29-12 0,-4 1 324,-12 1 0,-5 2-160,4 6 0,-5 4 0,2-3-164,-19 4 0,-6 0 246,14-3 0,-9 5 0,-3 1 0,1-2 0,8-5 0,1-1 0,-2-1 0,-3 2 49,3-3 0,-4 2 1,-1-1-1,-2 0 0,1-1 0,-3-1 0,-2 1 1,0-2-1,2-1 0,3-3-49,-3 0 0,3-2 0,1-2 0,-4 1 49,7-2 0,-3 1 1,-1 0-1,2-1 0,3-3-49,-1 0 0,3-3 0,1-1 0,-2 3 0,-9 5 0,-3 2 0,1-1 0,6-2-82,1-4 0,5-2 0,1 0 0,-6 3 0,0 0 0,7-3 60,-1-6 1,4-1 758,-10 5 1,2-1-1,15-4 1,5-3 491,-23 2 0,31-3 0,20-7 0,18 0 0,10-3 0,20-17 0,0 7 0,17-17 0,-10 12 0,0-4 0,0 0-99,8-2-884,-6 2 0,15-12 0,-7 8 0,11-16 0,33-11 0,-26 13 0,-7 10 0,1 0 0,22-20 0,10-2-283,-33 21 1,0 1 282,33-19 0,4 7 0,-12-6 0,-7 16 0,-10 1 0,-20 9 0,-7 13 0,-9-5 0,-6 13 0,1-3 565,-2 4-565,1 0 0,0 0 0,0 0 0,0 0 0,6 0 0,1 0 0,23 0 0,14 0 0,19-14 0,22 2-492,-38-5 0,0-1 476,-6 4 1,1 1 15,10-6 0,-1 0 0,26-15-230,8 7 230,-31 5 0,-5 13 0,-32 3 0,-4 6 0,-13 0 983,-34 25-964,10-2 224,-36 18-243,18-10 0,-5-5 0,-10-6 0,-2 0 0,-32 4 0,7-6-435,23-4 0,-3-1 435,-43 4 0,38-3 0,-3 0 0,-1-4 0,1 1 0,5 7 0,1-1 0,-5-7 0,3 1 0,-27 20-20,11-14 20,17 5 0,19-9 0,13-2 0,4 0 0,12-2 869,9-3-869,27-17 21,2-4-21,31-16 0,2-6 0,11 4-492,-27 8 0,4 0 391,5 1 0,3 0-391,13 0 0,3-2 0,5-10 0,4 1 164,-19 14 0,2 2 0,0-2 0,0-5 0,0-2 0,2 3 115,4 3 1,3 2 0,-5 1 212,9-4 0,-1 2-492,16-1 0,-3 1 238,-30 5 0,-1 2 311,12 2 1,0 0-58,-13-2 0,-4 2 983,30 11-409,-15-7 409,-26 8 0,-5 0 0,-21 0 0,-2 0 0,-6 0-319,-4 8-664,-1 3 0,-15 17 0,-12 5 0,-22 11 0,-2 1 0,-17 3 0,8-1-309,14-20 0,-2-2 309,-23 16 0,9-13 0,-3-1 0,-29 9 0,28-12 0,0-1 0,-26 11 0,29-16 0,0 1 0,-31 15 0,34-16 0,0 0 0,8 0 0,2-1 0,-37 8 0,20-3 0,5-7 0,26-3 0,3 0 0,12-2 0,2-4 618,6-2-618,0-4 0,21-18 0,-7 10 0,23-21 0,-16 13 0,8-6 0,-2-1 0,4 1 0,0 0 0,7-2 0,-5 2 0,22-5 0,-13 8 0,24-9 0,16 3 0,14-1-492,-34 12 0,4 2 405,4 2 1,1 0 86,1-4 0,2 0-492,11 3 0,4-1 0,7-9 0,3 0 352,8 8 1,1 1-189,-28-2 0,1-2 0,-1 1 0,1 2 0,0 1 0,-2 0 116,-3-3 1,-2-2 0,0 2-117,6 2 0,1 2 0,-5-1 94,3-3 0,-1 0 98,15 0 1,-1 0 135,-25 5 0,-1-1 0,12-8 0,3 0 0,-1 7 0,-1 1 0,-6-3 0,-1 0 464,-1 4 1,0 1-465,-6 0 0,-2 0 983,43-9 0,-12 1-744,12 8-239,-41 3 983,12 6-194,-44 0 194,-3 0-513,-11 0 513,5 0-918,-5 0 257,-2 0-322,-3 12 0,-1-5 0,-4 16 0,0-7 0,0 6 0,-10 0 0,-12 10 0,-10-6 0,-18 10 0,0-9 0,4-9 0,-3-1-984,-42 8 958,16-5 0,-2-1-466,12-8 0,-1 0 30,-21 9 1,2 1 461,25-7 0,1 1 0,-16 4 0,0 3 0,17 0 0,1 2-476,-6 0 0,-1 1 476,1 3 0,2 1 0,5-2 0,2 1 0,2 3 0,2 1 0,2-5 0,0 1 0,-11 13 0,2 0 0,-22 5-51,28-18 1,3-3 50,-2-4 878,2-8-878,9 0 983,8-1-78,-6-5 78,6-2-861,-8-5 3,-9 0-125,7 0 0,-6 0 0,8 0 0,8 0 0,1 0 0,14 0 0,5-4 0,7-1 0,4-9 0,0 4 0,0-10 0,0 10 0,9-11 0,4 4 0,16-6 0,26-23 0,1 5 0,-6 4 0,2 0-492,-7 9 0,2 0 278,18-13 1,4 1 213,-5 8 0,1 3 0,-5 2 0,0 1 0,1-2 0,-1 3 0,-4 8 0,0 2 0,0-7 0,1-1 0,12 2 0,0 2 0,-14 0 0,3 1 0,28 1 0,-2 1 0,-34 3 0,-1 1 0,27 0 0,-2 3-412,1 1 412,-22-1 0,1 1 0,44 6 0,0-13 0,-45 13 0,1 2 0,-3-4 0,-1 0 0,37-2 0,-11 4 0,-28-4 0,-10 6 0,-6 0 983,-3 0-586,-7 0 46,0 0-443,0 0 0,0 0 0,-5 0 0,3 0 0,-9 0 0,4 0 0,-10 3 0,-1 7 0,-4 5 0,0 6 0,-29 13 0,4-13 0,-35 15 0,0-12 0,-24 9-492,30-15 0,-3 0 309,1 1 1,-2-1 182,-11-1 0,1-3 0,11 1 0,0-3 0,-10-5 0,-3-3 0,-1 0 0,0 0 0,-2 1 0,2-1 0,10-4 0,2 2 0,-8 6 0,2 2 0,12-4 0,1-1-426,-11 4 0,-1 1 426,7 3 0,2 0 0,-39 13-247,22 6 247,2-1 0,27-10 0,5-2 983,21-9-695,2 0 613,6-5-901,42-29 276,1-5-276,38-19 0,-29 17 0,3 1-815,42-8 815,-32 9 0,3 2-492,2 11 0,2 2 392,0-5 0,1 2 100,7 4 0,-1 3 0,-12-1 0,-1 2 0,4 4 0,-1 1 0,-4 0 0,0-1 0,0 0 0,1 0-256,-1-1 1,-1 0 255,40-2 0,-12 8 0,-11 0 0,-12-5 0,-20 3 745,-10-4-745,-8 6 983,-6 0-767,-1 0 350,-6 0-566,0 0 0,-4 12 0,-1-5 0,-4 10 0,0-2 0,-10 1 0,-10 2 0,-20 7 0,-10-10 0,-9 13 0,-10-11 0,-3 12 0,-11-10 0,0 4 0,0-6-476,30-4 0,-2 1 476,5-4 0,-2 0 0,-15 4 0,-3 0 0,6-3 0,0-2 0,-5 0 0,-2 2 0,-9 9 0,4 0 0,21-9 0,2 1 0,-15 15 0,2 1 0,-9-1-36,31-2 1,1 0 35,-19 1 0,19 8 0,19-22 0,9 3 0,17-14 948,15-12-948,5-7 75,17-10-75,5-7 0,17-4 0,14-11-492,-33 20 0,2 0 343,10 1 1,2 1 148,-5 0 0,3 0 0,21-3 0,3 2-492,-13 8 0,1 1 42,19-7 0,2 0 450,-14 6 0,-1 1 0,6 3 0,0 1 0,2 0 0,-3 2 0,-17 8 0,-1 1-424,9-4 0,0 0 424,-11 3 0,-3 1 0,-3 0 0,0-1 0,9-3 0,0 1 0,26 6 0,-2-12 0,-15 12 983,-20-5-867,-1 7 867,-17 0-55,-1 0 55,-8 0-963,0 0-20,-6 0 0,-1 0 0,-6 0 0,1 0 0,-1 5 0,0 0 0,0 4 0,1 0 0,-1 0 0,0 1 0,0-1 0,-3 0 0,2 1 0,-3-1 0,0 0 0,-1 4 0,-4-2 0,0 2 0,0-4 0,0 0 0,-5 6 0,-6-3 0,-13 10 0,-1-9 0,-20 6 0,11-1 0,-14-3 0,1 4 0,-3-5 0,-20 2 0,9-8 0,-9-1 0,11 0 0,-10-5 0,7 11 0,6-5 0,-4 0 0,-34 10-258,33-6 1,0 0 257,-23 11 0,15-6 0,10 4 0,9-7 0,10-2 0,11-5 0,12-2 0,2-5 515,6 0-515,-1 0 0,1 0 0,-1 0 0,1 0 0,-6 0 0,4 4 0,-3-3 0,49 3 0,-11-4 0,38 0 0,-24 0 0,1 0 0,-1 0 0,1 0 0,9 0 0,1 0 0,20 0 0,-7 0 0,29 0 0,-27 0-222,-12 3 1,1 2 221,22 4 0,19 8 0,-22-1 0,-2-1 0,-12 0 0,-8-7 0,-10-1 0,-10-2 0,-8-4 0,-6 4 443,5-5-443,-10 0 0,4 0 0,-6 4 0,0-3 0,0 3 0,0 0 0,-4 4 0,-1 1 0,-4 3 0,0-3 0,0 0 0,0 6 0,0 1 0,-10 6 0,-3 1 0,-10 6 0,-7-3 0,-3 5 0,-6-5 0,-2 7 0,-30 8 0,9 7-340,17-22 0,-3 0 340,-39 17 0,38-17 0,0-1 0,-38 10 0,41-10 0,0 0 0,-39 10 0,0 13 0,38-30 0,-1 0 0,-35 22 0,1-7 0,10-1 0,2-1 0,11-9 0,9 5 0,3-12 0,8 3 0,0-5 0,8-1 680,-6 1-680,13-2 0,-13 1 0,5-5 0,-15 5 0,6-10 0,-7 10 0,-8-5 0,13 6 0,-6-6 0,13 4 0,4-9 0,-6 9 0,-10-10 0,-2 5 0,-9 1 0,-10-6 0,-3 13 0,-11-12 0,11 5 0,-8-7 0,19 0 0,-9 0 0,12 0 0,8 0 0,-7 0 0,16 0 0,-7 0 0,1 0 0,-12 6 0,7-5 0,-4 5 0,18-6 0,-1 0 0,0 6 0,8-5 0,-14 5 0,11-6 0,-13 0 0,-1 0 0,7 0 0,-6 0 0,8 0 0,0 0 0,0 0 0,8 0 0,-6 0 0,6 0 0,-1 0 0,-5 0 0,13 0 0,-13 0 0,13 0 0,-9 0 0,9 0 0,4 0 0,-1 0 0,4 0 0,-5 0 0,0 0 0,0 0 0,-8 0 0,-1 0 0,-8 0 0,8 0 0,1-5 0,8 4 0,0-4 0,5 5 0,-3-5 0,9 4 0,-10-4 0,10 5 0,-10 0 0,10 0 0,-4 0 0,6 0 0,-10 0 0,1 0 0,-3 0 0,1 0 0,3 0 0,-5 0 0,0 0 0,-1 0 0,1-5 0,6 3 0,1-7 0,5 8 0,1-7 0,4 4 0,-3-5 0,7 1 0,-3-1 0,4 0 0,0 0 0,0 0 0,0 0 0,0-1 0,0 1 0,4-1 0,2-5 0,3 4 0,2-9 0,-1 9 0,0-10 0,1 5 0,-1-1 0,1-4 0,4 10 0,-3-10 0,3 9 0,1-4 0,-5 7 0,4-2 0,-6 2 0,0 0 0,0 0 0,0 4 0,0 1 0,0 4 0,-1 0 0,2 0 0,-1 0 0,0 0 0,-1 0 0,5 0 0,2 0 0,13 0 0,-4 0 0,13 0 0,-6 0 0,8 0 0,-1 0 0,-7 0 0,6 0 0,-6 0 0,1 0 0,4 0 0,-5 0 0,8-6 0,9 5 0,-8-11 0,17 4 0,-16 1 0,15-7 0,-15 13 0,7-6 0,-10 1 0,1 5 0,0-5 0,-8 1 0,6 4 0,-6-4 0,0 5 0,6 0 0,-13-5 0,13 4 0,-13-4 0,12-1 0,6 5 0,8-5 0,0 0 0,-2 5 0,-10-5 0,1 0 0,0 5 0,-1-5 0,-6 1 0,4 4 0,-4-10 0,-1 10 0,6-11 0,-6 11 0,8-11 0,-1 5 0,1 0 0,0-5 0,-1 11 0,1-5 0,-1 6 0,-7 0 0,23 0 0,-18 0 0,20 0 0,-18-5 0,1 3 0,-1-9 0,1 9 0,-1-9 0,1 9 0,-1-9 0,1 9 0,0-9 0,-1 9 0,10-3 0,-7 5 0,6 0 0,-8-6 0,-8 4 0,6-3 0,-6 5 0,0 0 0,6 0 0,-3 0 0,-2 0 0,0 0 0,-10 0 0,-6 0 0,-1 0 0,-6 0 0,0 0 0,-4 11 0,-1-4 0,-4 9 0,0-7 0,0 0 0,0 0 0,0 0 0,0 1 0,0-1 0,0 0 0,0 0 0,0 1 0,0-2 0,-3 2 0,-6-2 0,0-3 0,0 3 0,0-7 0,-2 8 0,0-4 0,-9 6 0,3-1 0,-5 1 0,0 0 0,-8 1 0,-1 0 0,-8 1 0,1-1 0,-1 1 0,0 0 0,8-1 0,-6 1 0,5-1 0,1 0 0,-6 0 0,6 0 0,-8 1 0,0 0 0,0 0 0,1 0 0,6-1 0,-5 0 0,13-1 0,-5 1 0,-1 0 0,6-6 0,-13 6 0,6-5 0,-17 0 0,7 4 0,-15-9 0,6 3 0,0-5 0,2 6 0,0-4 0,14 3 0,-6 0 0,24-4 0,-5 4 0,10-5 0,-10 5 0,11-4 0,-11 4 0,4-5 0,-5 0 0,6 0 0,-5 0 0,4 0 0,1 0 0,-5 0 0,10 4 0,-10-3 0,10 4 0,-9-5 0,3 0 0,1 0 0,-5 0 0,10 0 0,-14 0 0,14 0 0,-4-4 0,1-2 0,12-8 0,-8-11 0,10-15 0,0 16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CC0A8-9921-C54D-BEDE-1C44ACB22166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66A21-C4DD-324F-AE98-85B0D4AC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8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Mikuni et </a:t>
            </a:r>
            <a:r>
              <a:rPr lang="en-US" dirty="0" err="1"/>
              <a:t>al’s</a:t>
            </a:r>
            <a:r>
              <a:rPr lang="en-US" dirty="0"/>
              <a:t>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66A21-C4DD-324F-AE98-85B0D4AC97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9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12/3/19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0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8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5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4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3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4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4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0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12/3/19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50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2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.scbt.com/product/35/96/b/359655.jpg" TargetMode="External"/><Relationship Id="rId3" Type="http://schemas.openxmlformats.org/officeDocument/2006/relationships/hyperlink" Target="https://cdn.rcsb.org/images/rutgers/vm/5vms/5vms.pdb1-500.jpg" TargetMode="External"/><Relationship Id="rId7" Type="http://schemas.openxmlformats.org/officeDocument/2006/relationships/hyperlink" Target="https://www.polyplus-transfection.com/wp-content/uploads/2019/04/Transfection-mechanism-jetOPTIMUS.jpg" TargetMode="External"/><Relationship Id="rId2" Type="http://schemas.openxmlformats.org/officeDocument/2006/relationships/hyperlink" Target="https://upload.wikimedia.org/wikipedia/commons/thumb/9/9e/SinusRhythmLabels.svg/1200px-SinusRhythmLabels.svg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thermofisher.com/TFS-Assets/LSG/figures/CSPBPK_Fig1smws.jpg-650.jpg" TargetMode="External"/><Relationship Id="rId5" Type="http://schemas.openxmlformats.org/officeDocument/2006/relationships/hyperlink" Target="https://s3-eu-west-1.amazonaws.com/pfigshare-u-previews/3105683/preview.jpg" TargetMode="External"/><Relationship Id="rId4" Type="http://schemas.openxmlformats.org/officeDocument/2006/relationships/hyperlink" Target="https://www.vanderbilt.edu/vicb/images/discovery/2018/how_potassium_channel_mutations_heart_arrhythmias_fig1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tiff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customXml" Target="../ink/ink1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16.png"/><Relationship Id="rId2" Type="http://schemas.openxmlformats.org/officeDocument/2006/relationships/image" Target="../media/image11.tif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customXml" Target="../ink/ink6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FFF14-C299-413F-AE56-712A475C9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7838" b="7576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5CD11-FF0E-9246-8BD8-20CCB6680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577" y="2156626"/>
            <a:ext cx="8936846" cy="3073741"/>
          </a:xfrm>
        </p:spPr>
        <p:txBody>
          <a:bodyPr>
            <a:normAutofit/>
          </a:bodyPr>
          <a:lstStyle/>
          <a:p>
            <a:r>
              <a:rPr lang="en-US" sz="3200" dirty="0"/>
              <a:t>The Role of Defective Channel Trafficking in A341V Mutated KCNQ1 Protein which Results in Long QT Syndrome</a:t>
            </a:r>
            <a:endParaRPr lang="en-US" sz="2000" dirty="0"/>
          </a:p>
          <a:p>
            <a:r>
              <a:rPr lang="en-US" sz="2800" dirty="0"/>
              <a:t> </a:t>
            </a:r>
            <a:r>
              <a:rPr lang="en-US" sz="1400" dirty="0"/>
              <a:t>Sukhleen Kaur</a:t>
            </a:r>
            <a:endParaRPr lang="en-US" sz="7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392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5DF92-DA53-F544-A47E-F06CCF9E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853FC-9188-F243-865C-0CE4B9869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601" y="2014193"/>
            <a:ext cx="3537686" cy="3172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630993-1C90-484F-A297-62C8B449D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15" y="2800351"/>
            <a:ext cx="3920986" cy="1717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9A1B7-A29F-E94D-AD76-5071A9BDE733}"/>
              </a:ext>
            </a:extLst>
          </p:cNvPr>
          <p:cNvSpPr txBox="1"/>
          <p:nvPr/>
        </p:nvSpPr>
        <p:spPr>
          <a:xfrm>
            <a:off x="5352288" y="5203316"/>
            <a:ext cx="648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[10]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1AE95-C499-5545-B3A0-7449AB909B86}"/>
              </a:ext>
            </a:extLst>
          </p:cNvPr>
          <p:cNvSpPr txBox="1"/>
          <p:nvPr/>
        </p:nvSpPr>
        <p:spPr>
          <a:xfrm>
            <a:off x="9927399" y="4517682"/>
            <a:ext cx="56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[10]</a:t>
            </a:r>
          </a:p>
        </p:txBody>
      </p:sp>
    </p:spTree>
    <p:extLst>
      <p:ext uri="{BB962C8B-B14F-4D97-AF65-F5344CB8AC3E}">
        <p14:creationId xmlns:p14="http://schemas.microsoft.com/office/powerpoint/2010/main" val="334978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C367-BB8D-AF44-9902-82E14F62B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0E2C5-F017-084B-ADFE-1E11F1767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790" y="1645920"/>
            <a:ext cx="11064240" cy="47205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[1] </a:t>
            </a:r>
            <a:r>
              <a:rPr lang="en-US" dirty="0">
                <a:hlinkClick r:id="rId2"/>
              </a:rPr>
              <a:t>https://upload.wikimedia.org/wikipedia/commons/thumb/9/9e/SinusRhythmLabels.svg/1200px-SinusRhythmLabels.svg.png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[2] </a:t>
            </a:r>
            <a:r>
              <a:rPr lang="en-US" dirty="0">
                <a:hlinkClick r:id="rId3"/>
              </a:rPr>
              <a:t>https://cdn.rcsb.org/images/rutgers/vm/5vms/5vms.pdb1-500.jpg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[3] </a:t>
            </a:r>
            <a:r>
              <a:rPr lang="en-US" dirty="0">
                <a:hlinkClick r:id="rId4"/>
              </a:rPr>
              <a:t>https://www.vanderbilt.edu/vicb/images/discovery/2018/how_potassium_channel_mutations_heart_arrhythmias_fig1.jpg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[4] Wang, Z., </a:t>
            </a:r>
            <a:r>
              <a:rPr lang="en-US" dirty="0" err="1"/>
              <a:t>Tristani-Firouzi</a:t>
            </a:r>
            <a:r>
              <a:rPr lang="en-US" dirty="0"/>
              <a:t>, M., Xu, Q., Lin, M., Keating, M., &amp; Sanguinetti, M. (1999). Functional Effects of Mutations in KvLQT1 that Cause Long QT Syndrome. </a:t>
            </a:r>
            <a:r>
              <a:rPr lang="en-US" i="1" dirty="0"/>
              <a:t>Journal of Cardiovascular Electrophysiology</a:t>
            </a:r>
            <a:r>
              <a:rPr lang="en-US" dirty="0"/>
              <a:t>, </a:t>
            </a:r>
            <a:r>
              <a:rPr lang="en-US" i="1" dirty="0"/>
              <a:t>10</a:t>
            </a:r>
            <a:r>
              <a:rPr lang="en-US" dirty="0"/>
              <a:t>(6), 817–826. </a:t>
            </a:r>
            <a:r>
              <a:rPr lang="en-US" dirty="0" err="1"/>
              <a:t>doi</a:t>
            </a:r>
            <a:r>
              <a:rPr lang="en-US" dirty="0"/>
              <a:t>: 10.1111/j.1540-8167.1999.tb00262.x </a:t>
            </a:r>
          </a:p>
          <a:p>
            <a:pPr marL="0" indent="0">
              <a:buNone/>
            </a:pPr>
            <a:r>
              <a:rPr lang="en-US" dirty="0"/>
              <a:t>[5] Mikuni, I., Torres, C. G., </a:t>
            </a:r>
            <a:r>
              <a:rPr lang="en-US" dirty="0" err="1"/>
              <a:t>Bienengraeber</a:t>
            </a:r>
            <a:r>
              <a:rPr lang="en-US" dirty="0"/>
              <a:t>, M. W., &amp; Kwok, W.-M. (2011). Partial restoration of the long QT syndrome associated KCNQ1 A341V mutant by the KCNE1 β-subunit. </a:t>
            </a:r>
            <a:r>
              <a:rPr lang="en-US" i="1" dirty="0" err="1"/>
              <a:t>Biochimica</a:t>
            </a:r>
            <a:r>
              <a:rPr lang="en-US" i="1" dirty="0"/>
              <a:t> Et </a:t>
            </a:r>
            <a:r>
              <a:rPr lang="en-US" i="1" dirty="0" err="1"/>
              <a:t>Biophysica</a:t>
            </a:r>
            <a:r>
              <a:rPr lang="en-US" i="1" dirty="0"/>
              <a:t> Acta (BBA) - General Subjects</a:t>
            </a:r>
            <a:r>
              <a:rPr lang="en-US" dirty="0"/>
              <a:t>, </a:t>
            </a:r>
            <a:r>
              <a:rPr lang="en-US" i="1" dirty="0"/>
              <a:t>1810</a:t>
            </a:r>
            <a:r>
              <a:rPr lang="en-US" dirty="0"/>
              <a:t>(12), 1285–1293. </a:t>
            </a:r>
            <a:r>
              <a:rPr lang="en-US" dirty="0" err="1"/>
              <a:t>doi</a:t>
            </a:r>
            <a:r>
              <a:rPr lang="en-US" dirty="0"/>
              <a:t>: 10.1016/j.bbagen.2011.07.018 </a:t>
            </a:r>
          </a:p>
          <a:p>
            <a:pPr marL="0" indent="0">
              <a:buNone/>
            </a:pPr>
            <a:r>
              <a:rPr lang="en-US" dirty="0"/>
              <a:t>[6] </a:t>
            </a:r>
            <a:r>
              <a:rPr lang="en-US" dirty="0">
                <a:hlinkClick r:id="rId5"/>
              </a:rPr>
              <a:t>https://s3-eu-west-1.amazonaws.com/pfigshare-u-previews/3105683/preview.jpg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[7] </a:t>
            </a:r>
            <a:r>
              <a:rPr lang="en-US" dirty="0">
                <a:hlinkClick r:id="rId6"/>
              </a:rPr>
              <a:t>https://assets.thermofisher.com/TFS-Assets/LSG/figures/CSPBPK_Fig1smws.jpg-650.jpg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[8] </a:t>
            </a:r>
            <a:r>
              <a:rPr lang="en-US" dirty="0">
                <a:hlinkClick r:id="rId7"/>
              </a:rPr>
              <a:t>https://www.polyplus-transfection.com/wp-content/uploads/2019/04/Transfection-mechanism-jetOPTIMUS.jpg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[9] </a:t>
            </a:r>
            <a:r>
              <a:rPr lang="en-US" dirty="0">
                <a:hlinkClick r:id="rId8"/>
              </a:rPr>
              <a:t>https://media.scbt.com/product/35/96/b/359655.jpg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[10] Chen, J., Weber, M., Um, S. Y., Walsh, C. A., Tang, Y., &amp; </a:t>
            </a:r>
            <a:r>
              <a:rPr lang="en-US" dirty="0" err="1"/>
              <a:t>Mcdonald</a:t>
            </a:r>
            <a:r>
              <a:rPr lang="en-US" dirty="0"/>
              <a:t>, T. V. (2011). A Dual Mechanism for IKs Current Reduction by the Pathogenic Mutation KCNQ1-S277L. </a:t>
            </a:r>
            <a:r>
              <a:rPr lang="en-US" i="1" dirty="0"/>
              <a:t>Pacing and Clinical Electrophysiology</a:t>
            </a:r>
            <a:r>
              <a:rPr lang="en-US" dirty="0"/>
              <a:t>, </a:t>
            </a:r>
            <a:r>
              <a:rPr lang="en-US" i="1" dirty="0"/>
              <a:t>34</a:t>
            </a:r>
            <a:r>
              <a:rPr lang="en-US" dirty="0"/>
              <a:t>(12), 1652–1664. </a:t>
            </a:r>
            <a:r>
              <a:rPr lang="en-US" dirty="0" err="1"/>
              <a:t>doi</a:t>
            </a:r>
            <a:r>
              <a:rPr lang="en-US" dirty="0"/>
              <a:t>: 10.1111/j.1540-8159.2011.03190.x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389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FAF9-8D03-4F42-8432-9DD03D0E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B7FDF-1B60-4E4F-9BCF-29792D8B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1" y="1312800"/>
            <a:ext cx="4968858" cy="4902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A2798-9C11-2048-866B-F8701B52B175}"/>
              </a:ext>
            </a:extLst>
          </p:cNvPr>
          <p:cNvSpPr txBox="1"/>
          <p:nvPr/>
        </p:nvSpPr>
        <p:spPr>
          <a:xfrm>
            <a:off x="8778240" y="5943599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7767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DBC2-BA97-734F-95AF-6EAE7D73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46F47-3F73-B740-BC91-0DD4D3AB0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2" y="1796592"/>
            <a:ext cx="3961130" cy="3961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B214E-607A-C04B-91CE-8456DC0A07BA}"/>
              </a:ext>
            </a:extLst>
          </p:cNvPr>
          <p:cNvSpPr txBox="1"/>
          <p:nvPr/>
        </p:nvSpPr>
        <p:spPr>
          <a:xfrm>
            <a:off x="10690860" y="6025396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[2]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89292-C134-E049-80AE-1D64F56C9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8" y="1796592"/>
            <a:ext cx="2779260" cy="4011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E534D5-544D-7C46-84AA-903F3FFF212F}"/>
              </a:ext>
            </a:extLst>
          </p:cNvPr>
          <p:cNvSpPr txBox="1"/>
          <p:nvPr/>
        </p:nvSpPr>
        <p:spPr>
          <a:xfrm>
            <a:off x="5098598" y="6025396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42468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A2A8-80BD-8D45-B153-C134CD5C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4AD90-FDEB-5546-A808-33CEF39658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21417" y="2014194"/>
            <a:ext cx="4749166" cy="3374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9CB841-FF6B-B64D-9ABF-26C1C9B5D135}"/>
              </a:ext>
            </a:extLst>
          </p:cNvPr>
          <p:cNvSpPr txBox="1"/>
          <p:nvPr/>
        </p:nvSpPr>
        <p:spPr>
          <a:xfrm>
            <a:off x="8036243" y="5549908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1382040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E31-8972-9B4A-A596-17FD2B9A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CFC6CB-96F0-C94D-935A-25CAA4E27E3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12327" y="2285999"/>
            <a:ext cx="3774123" cy="3000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4B024B-2FFC-B344-9C38-88BFD205B20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10326" y="2285999"/>
            <a:ext cx="3774123" cy="3000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35284-44E3-9548-830F-51BB5961BE9D}"/>
              </a:ext>
            </a:extLst>
          </p:cNvPr>
          <p:cNvSpPr txBox="1"/>
          <p:nvPr/>
        </p:nvSpPr>
        <p:spPr>
          <a:xfrm>
            <a:off x="9750109" y="5558179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[5]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7CDAC36-F447-344F-948A-DAC3E9631675}"/>
                  </a:ext>
                </a:extLst>
              </p14:cNvPr>
              <p14:cNvContentPartPr/>
              <p14:nvPr/>
            </p14:nvContentPartPr>
            <p14:xfrm>
              <a:off x="2334600" y="2421792"/>
              <a:ext cx="138240" cy="259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7CDAC36-F447-344F-948A-DAC3E96316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8960" y="2385792"/>
                <a:ext cx="2098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5668BE0-512D-B647-BC65-6AFDA02064EE}"/>
                  </a:ext>
                </a:extLst>
              </p14:cNvPr>
              <p14:cNvContentPartPr/>
              <p14:nvPr/>
            </p14:nvContentPartPr>
            <p14:xfrm>
              <a:off x="6660720" y="2448432"/>
              <a:ext cx="153000" cy="228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5668BE0-512D-B647-BC65-6AFDA02064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24720" y="2412432"/>
                <a:ext cx="224640" cy="3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441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8793-3ACF-6641-A180-8001EEAC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76E7C-B365-6643-8AF2-58E084007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602992"/>
            <a:ext cx="10058400" cy="3849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Does the cell surface expression of A341V KCNQ1 differ from that of wild-type KCNQ1?</a:t>
            </a:r>
          </a:p>
        </p:txBody>
      </p:sp>
    </p:spTree>
    <p:extLst>
      <p:ext uri="{BB962C8B-B14F-4D97-AF65-F5344CB8AC3E}">
        <p14:creationId xmlns:p14="http://schemas.microsoft.com/office/powerpoint/2010/main" val="27745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A3A24-01FD-3541-8108-05944A56C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C6721-4E87-0746-B955-B04BECF89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933" b="40351"/>
          <a:stretch/>
        </p:blipFill>
        <p:spPr>
          <a:xfrm>
            <a:off x="2048143" y="1896665"/>
            <a:ext cx="8095714" cy="35897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EE2411-3592-0A40-80D9-9DEE03547139}"/>
                  </a:ext>
                </a:extLst>
              </p14:cNvPr>
              <p14:cNvContentPartPr/>
              <p14:nvPr/>
            </p14:nvContentPartPr>
            <p14:xfrm>
              <a:off x="2473272" y="3810864"/>
              <a:ext cx="804960" cy="73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EE2411-3592-0A40-80D9-9DEE035471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7632" y="3774864"/>
                <a:ext cx="8766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0F1589-81FD-2D4F-9648-0342FEB138EB}"/>
                  </a:ext>
                </a:extLst>
              </p14:cNvPr>
              <p14:cNvContentPartPr/>
              <p14:nvPr/>
            </p14:nvContentPartPr>
            <p14:xfrm>
              <a:off x="7476840" y="5033880"/>
              <a:ext cx="849600" cy="452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0F1589-81FD-2D4F-9648-0342FEB138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0840" y="4998240"/>
                <a:ext cx="921240" cy="52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DD6A8DF-53B5-0347-8388-C3C584F65B7E}"/>
                  </a:ext>
                </a:extLst>
              </p14:cNvPr>
              <p14:cNvContentPartPr/>
              <p14:nvPr/>
            </p14:nvContentPartPr>
            <p14:xfrm>
              <a:off x="7602480" y="5094432"/>
              <a:ext cx="707040" cy="357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DD6A8DF-53B5-0347-8388-C3C584F65B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66840" y="5058792"/>
                <a:ext cx="77868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6AA8B4C-AD89-2F41-BDC1-133BE0F89F87}"/>
                  </a:ext>
                </a:extLst>
              </p14:cNvPr>
              <p14:cNvContentPartPr/>
              <p14:nvPr/>
            </p14:nvContentPartPr>
            <p14:xfrm>
              <a:off x="2646360" y="3843792"/>
              <a:ext cx="999000" cy="120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6AA8B4C-AD89-2F41-BDC1-133BE0F89F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10720" y="3807792"/>
                <a:ext cx="107064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A7AFB8-1E62-2849-868A-8BDD086CA9DE}"/>
                  </a:ext>
                </a:extLst>
              </p14:cNvPr>
              <p14:cNvContentPartPr/>
              <p14:nvPr/>
            </p14:nvContentPartPr>
            <p14:xfrm>
              <a:off x="2359800" y="1934712"/>
              <a:ext cx="1810080" cy="793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A7AFB8-1E62-2849-868A-8BDD086CA9D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23800" y="1899072"/>
                <a:ext cx="1881720" cy="86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A64BF0-90E9-4F4A-A26E-66773F2ECFB4}"/>
                  </a:ext>
                </a:extLst>
              </p14:cNvPr>
              <p14:cNvContentPartPr/>
              <p14:nvPr/>
            </p14:nvContentPartPr>
            <p14:xfrm>
              <a:off x="9857160" y="2991312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A64BF0-90E9-4F4A-A26E-66773F2ECFB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94160" y="292867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CD1B2DC-90EE-D645-83C3-A215AC4565BC}"/>
                  </a:ext>
                </a:extLst>
              </p14:cNvPr>
              <p14:cNvContentPartPr/>
              <p14:nvPr/>
            </p14:nvContentPartPr>
            <p14:xfrm>
              <a:off x="7437240" y="2217312"/>
              <a:ext cx="2186640" cy="1034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CD1B2DC-90EE-D645-83C3-A215AC4565B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74600" y="2154672"/>
                <a:ext cx="2312280" cy="11602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665EDB3-33D3-9242-8F1E-2AB255D1DB91}"/>
              </a:ext>
            </a:extLst>
          </p:cNvPr>
          <p:cNvSpPr txBox="1"/>
          <p:nvPr/>
        </p:nvSpPr>
        <p:spPr>
          <a:xfrm>
            <a:off x="10143857" y="5117068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[8]</a:t>
            </a:r>
          </a:p>
        </p:txBody>
      </p:sp>
    </p:spTree>
    <p:extLst>
      <p:ext uri="{BB962C8B-B14F-4D97-AF65-F5344CB8AC3E}">
        <p14:creationId xmlns:p14="http://schemas.microsoft.com/office/powerpoint/2010/main" val="1788080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E8B-54D4-5449-A680-366EC889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FE0D8-BDAF-F240-A388-83831AE6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44" y="1677416"/>
            <a:ext cx="8262112" cy="1596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5765C-17C3-2849-9690-CCA05B489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" t="4791" r="81725" b="68750"/>
          <a:stretch/>
        </p:blipFill>
        <p:spPr>
          <a:xfrm>
            <a:off x="3000375" y="3584495"/>
            <a:ext cx="2628927" cy="2401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6C8EC-CD30-1946-A359-3F44965D9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69" t="5000" r="61163" b="68958"/>
          <a:stretch/>
        </p:blipFill>
        <p:spPr>
          <a:xfrm>
            <a:off x="6715126" y="3584495"/>
            <a:ext cx="2632554" cy="24019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0609AC-CA4C-A944-9BD9-4087D8DD7568}"/>
              </a:ext>
            </a:extLst>
          </p:cNvPr>
          <p:cNvSpPr txBox="1"/>
          <p:nvPr/>
        </p:nvSpPr>
        <p:spPr>
          <a:xfrm>
            <a:off x="9347680" y="5617130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[6]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60CBF9-2949-F144-9C2A-57B3F8DBBA92}"/>
              </a:ext>
            </a:extLst>
          </p:cNvPr>
          <p:cNvSpPr txBox="1"/>
          <p:nvPr/>
        </p:nvSpPr>
        <p:spPr>
          <a:xfrm>
            <a:off x="5629302" y="5617130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[6]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9DDA8-D957-E445-B1B7-0FE5D8BBE5A2}"/>
              </a:ext>
            </a:extLst>
          </p:cNvPr>
          <p:cNvSpPr txBox="1"/>
          <p:nvPr/>
        </p:nvSpPr>
        <p:spPr>
          <a:xfrm>
            <a:off x="10241788" y="2904174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41925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FDB1-DEC1-B342-AA93-08CCBA572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5BB04-A643-0A45-A1CC-BFD262D98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880" y="1882204"/>
            <a:ext cx="4464240" cy="3822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B0F258-7A7C-BE45-8C1F-789EE221C304}"/>
              </a:ext>
            </a:extLst>
          </p:cNvPr>
          <p:cNvSpPr txBox="1"/>
          <p:nvPr/>
        </p:nvSpPr>
        <p:spPr>
          <a:xfrm>
            <a:off x="8328120" y="5335378"/>
            <a:ext cx="43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10808761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233D3C"/>
      </a:dk2>
      <a:lt2>
        <a:srgbClr val="E8E8E2"/>
      </a:lt2>
      <a:accent1>
        <a:srgbClr val="878DD5"/>
      </a:accent1>
      <a:accent2>
        <a:srgbClr val="6D9BCC"/>
      </a:accent2>
      <a:accent3>
        <a:srgbClr val="69AEB6"/>
      </a:accent3>
      <a:accent4>
        <a:srgbClr val="60B499"/>
      </a:accent4>
      <a:accent5>
        <a:srgbClr val="6BB37E"/>
      </a:accent5>
      <a:accent6>
        <a:srgbClr val="6EB561"/>
      </a:accent6>
      <a:hlink>
        <a:srgbClr val="888452"/>
      </a:hlink>
      <a:folHlink>
        <a:srgbClr val="848484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216</Words>
  <Application>Microsoft Macintosh PowerPoint</Application>
  <PresentationFormat>Widescreen</PresentationFormat>
  <Paragraphs>44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Garamond</vt:lpstr>
      <vt:lpstr>Selawik Light</vt:lpstr>
      <vt:lpstr>Speak Pro</vt:lpstr>
      <vt:lpstr>SavonVTI</vt:lpstr>
      <vt:lpstr>PowerPoint Presentation</vt:lpstr>
      <vt:lpstr>Background</vt:lpstr>
      <vt:lpstr>Background</vt:lpstr>
      <vt:lpstr>Background</vt:lpstr>
      <vt:lpstr>Background</vt:lpstr>
      <vt:lpstr>Proposed Question</vt:lpstr>
      <vt:lpstr>Experiment</vt:lpstr>
      <vt:lpstr>Experiment</vt:lpstr>
      <vt:lpstr>Experiment</vt:lpstr>
      <vt:lpstr>Discussion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22</cp:revision>
  <dcterms:created xsi:type="dcterms:W3CDTF">2019-12-03T21:24:44Z</dcterms:created>
  <dcterms:modified xsi:type="dcterms:W3CDTF">2019-12-04T15:01:00Z</dcterms:modified>
</cp:coreProperties>
</file>