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Playfair Display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66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aily.com/releases/1998/08/980825080732.ht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5ca83f0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5ca83f0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protein structure = folded shape of local segments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5ca83f0e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5ca83f0e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bf30964f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bf30964f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Bacteria: Beautiful, diverse, but dangerous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x 10^30 according to scientists @ University of Georgia (1998):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https://www.sciencedaily.com/releases/1998/08/980825080732.htm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According to CDC’s 2019 AR (antibiotic resistance) report: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- 2.8 million cases of antibiotic-resistant infections, 35,000 die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P. aeruginosa = serious threat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-Targets immunocompromised; weak lungs esp.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5ca83f0e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5ca83f0e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bf30964f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bf30964f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(and archaea)</a:t>
            </a:r>
            <a:br>
              <a:rPr lang="en"/>
            </a:br>
            <a:r>
              <a:rPr lang="en"/>
              <a:t>10^31 phage on earth (= 10 x 10^30 = 1 x 10^31)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bf30964f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bf30964f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Inside shell = phage DNA, phage proteins involved with DNA replication and transcription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Ex. gp197 (=DNA helicase homolog)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Also host DNA topoisomerase I (= untangling supercoils, etc.)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shell = phage proteins involved in DNA translation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Ex. 50S ribosomal proteins L20 and L28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6bf30964f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6bf30964f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bf30964fc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bf30964fc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Strain 200-B of P. chlororaphis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Arabinose (sugar) used to activate promoter/induce repressor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Gp197 approx. 500 amino acids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aacC1 = Gentamicin 3-N-acetyltransferase (gentamicin resistance)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5ca83f0e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5ca83f0e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Site-directed mutagenesis: Making a specific mutation intentionally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5ca83f0e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5ca83f0e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Exonuclease chews DNA from 5’ end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 polymerase fills in any gaps in DNA with nucleotides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DNA ligase circularizes DNA, removes any nicks (“covalently binds adjacent DNA”)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096250" y="1046025"/>
            <a:ext cx="2951400" cy="24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Endeavoring to Find the Mechanism by which </a:t>
            </a:r>
            <a:r>
              <a:rPr lang="en" sz="2000" i="1"/>
              <a:t>Pseudomonas chlororaphis</a:t>
            </a:r>
            <a:r>
              <a:rPr lang="en" sz="2000"/>
              <a:t> Phage 201ϕ2-1 Proteins are Sorted within the Phage-Formed Proteinaceous Shell</a:t>
            </a:r>
            <a:endParaRPr sz="200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096238" y="344758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Cash Frost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 some point phage protein loses access to shell’s interior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Could indicate loss of amino acid sequence and/or secondary protein structure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Experiment would not be able to define the difference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Access may not be lost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Could indicate: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Error in methodology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Deletions did not go far enough into code to create an effect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forward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Were the results to support the idea that an amino acid sequence influences phage protein access to shell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Computational analysis comparing phage protein amino acid sequences should be run using nested deletion information to focus on specific areas of code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 specific sequence is conserved in all or most of the proteins, future experiments should focus on mutating that specific segment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no sequence is found, experiments exploring alternate mechanisms should be conducted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Mutating mCherry-PhuZ (as in Chaikeeratisak et al, 2017) to test role of cytoskeletal protein PhuZ in phage protein sorting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Bacteria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438"/>
            <a:ext cx="3847899" cy="25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383900" y="3584050"/>
            <a:ext cx="37035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Pseudomonas aeruginosa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6025" y="1139650"/>
            <a:ext cx="3396225" cy="232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4"/>
          <p:cNvCxnSpPr>
            <a:stCxn id="66" idx="3"/>
            <a:endCxn id="68" idx="1"/>
          </p:cNvCxnSpPr>
          <p:nvPr/>
        </p:nvCxnSpPr>
        <p:spPr>
          <a:xfrm>
            <a:off x="4159599" y="2300750"/>
            <a:ext cx="1246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" name="Google Shape;70;p14"/>
          <p:cNvSpPr txBox="1"/>
          <p:nvPr/>
        </p:nvSpPr>
        <p:spPr>
          <a:xfrm>
            <a:off x="0" y="4416600"/>
            <a:ext cx="9144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P. aeruginosa rendering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 (2018). Retrieved from https://blog.frontiersin.org/2018/03/13/microbiology-bacteria-pseudomonas-aeruginosa-burn-wounds/ 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P. aeruginosa infection photo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 (2018). Retrieved from https://emedicine.medscape.com/article/226748-overview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Pseudomonas chlororaphis</a:t>
            </a:r>
            <a:endParaRPr i="1"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Same genus as </a:t>
            </a:r>
            <a:r>
              <a:rPr lang="en" i="1"/>
              <a:t>P. aeruginosa</a:t>
            </a:r>
            <a:endParaRPr i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Evidence of protein conservation between Pseudomonas phage (Chaikeeratisak, Egan et al, 2017)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Soil inoculant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to promote plant health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Agricultural/horticultural applications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1325" y="469513"/>
            <a:ext cx="3190725" cy="420447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372000" y="4622000"/>
            <a:ext cx="877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Brian, T. (2018). Retrieved from https://fineartamerica.com/featured/pseudomonas-fluorescences-bacteria-dr-tony-brainscience-photo-library.html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Bacteriophage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Ubiquitous viruses that only target bacteria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</a:t>
            </a:r>
            <a:r>
              <a:rPr lang="en" baseline="30000"/>
              <a:t>31</a:t>
            </a:r>
            <a:r>
              <a:rPr lang="en"/>
              <a:t> estimated individuals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Transduction sometimes spreads pathogenicity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Clinical and practical uses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Treating bacterial infections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Biomarkers for harmful bacteria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200" y="2132400"/>
            <a:ext cx="5037499" cy="26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17000" y="4750300"/>
            <a:ext cx="87270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(2019). Retrieved from https://www.sciencenews.org/article/perfect-predator-phages-deadly-superbug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Pseudomonas chlororaphis</a:t>
            </a:r>
            <a:r>
              <a:rPr lang="en"/>
              <a:t> phage 201𝛗2-1</a:t>
            </a: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03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Forms a proteinaceous shell within host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Phage DNA and certain proteins sorted inside shell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host proteins too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Possibly used to protect phage DNA from harm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22334" t="24088" r="16070" b="18060"/>
          <a:stretch/>
        </p:blipFill>
        <p:spPr>
          <a:xfrm>
            <a:off x="3295575" y="1084963"/>
            <a:ext cx="5632349" cy="297557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343800" y="4060525"/>
            <a:ext cx="55359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Cryo-electron tomography of phage compartment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Adapted from figure 4 of Chaikeeratisak et al, 2017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/>
        </p:nvSpPr>
        <p:spPr>
          <a:xfrm>
            <a:off x="1261350" y="3991450"/>
            <a:ext cx="66213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Lato"/>
                <a:ea typeface="Lato"/>
                <a:cs typeface="Lato"/>
                <a:sym typeface="Lato"/>
              </a:rPr>
              <a:t>Time-lapse microscopy of a cell infected by phage 201𝜑2-1. </a:t>
            </a:r>
            <a:endParaRPr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Green = gp105-GFP fusion 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Red = mCherry-PhuZ fusion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/>
                <a:ea typeface="Lato"/>
                <a:cs typeface="Lato"/>
                <a:sym typeface="Lato"/>
              </a:rPr>
              <a:t>Movie 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S1 of Chaikeeratisak et al, 2017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timelapse_of_gp105_phuz_fusions">
            <a:hlinkClick r:id="" action="ppaction://media"/>
            <a:extLst>
              <a:ext uri="{FF2B5EF4-FFF2-40B4-BE49-F238E27FC236}">
                <a16:creationId xmlns:a16="http://schemas.microsoft.com/office/drawing/2014/main" id="{0601CF01-E84B-492E-B996-527620F42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627" y="716733"/>
            <a:ext cx="4782746" cy="319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22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Determine if an amino acid sequence is responsible for phage protein access into the proteinaceous shell formed during infection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Methods: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Site-directed mutagenesis (Inverse PCR, Gibson Assembly)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Nested deletions (5 of 10 amino acids (30 nucleotides))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Chemical transformation (</a:t>
            </a:r>
            <a:r>
              <a:rPr lang="en" i="1"/>
              <a:t>E. coli</a:t>
            </a:r>
            <a:r>
              <a:rPr lang="en"/>
              <a:t>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Plate on antibiotic (aacC1)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Purify, sequence (promoter → gp197 code)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Chemical transformation (</a:t>
            </a:r>
            <a:r>
              <a:rPr lang="en" i="1"/>
              <a:t>P. chlororaphis</a:t>
            </a:r>
            <a:r>
              <a:rPr lang="en"/>
              <a:t>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Infection w/ phage 201𝜑2-1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Following methods specified in Chaikeeratisak et al, 2017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Site-directed mutagenesis through inverse PCR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Inverse PCR: Amplifies DNA sequence using 2 primers oriented in reverse directions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Nested deletions: Removing progressively more DNA by allowing enzyme more time to react</a:t>
            </a:r>
            <a:endParaRPr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Exonuclease III, allows for DNA to be recircularized</a:t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l="24087" t="31586" r="43428" b="39907"/>
          <a:stretch/>
        </p:blipFill>
        <p:spPr>
          <a:xfrm>
            <a:off x="5447150" y="2620625"/>
            <a:ext cx="3385150" cy="227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cont.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Gibson Assembly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DNA fragments generated from inverse PCR placed in mixture of: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Exonuclease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DNA polymerase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DNA ligase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Buffer component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End product = circular DNA containing desired mutation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375" y="-53150"/>
            <a:ext cx="21102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0" y="4563550"/>
            <a:ext cx="66954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Gibson Assembly process</a:t>
            </a:r>
            <a:r>
              <a:rPr lang="en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 (n.d.). Retrieved from https://warwick.ac.uk/study/csde/gsp/eportfolio/directory/pg/lsujcw/gibsonguide/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814</Words>
  <Application>Microsoft Office PowerPoint</Application>
  <PresentationFormat>On-screen Show (16:9)</PresentationFormat>
  <Paragraphs>93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Lato</vt:lpstr>
      <vt:lpstr>Times New Roman</vt:lpstr>
      <vt:lpstr>Arial</vt:lpstr>
      <vt:lpstr>Playfair Display</vt:lpstr>
      <vt:lpstr>Coral</vt:lpstr>
      <vt:lpstr> Endeavoring to Find the Mechanism by which Pseudomonas chlororaphis Phage 201ϕ2-1 Proteins are Sorted within the Phage-Formed Proteinaceous Shell</vt:lpstr>
      <vt:lpstr>Bacteria</vt:lpstr>
      <vt:lpstr>Pseudomonas chlororaphis</vt:lpstr>
      <vt:lpstr>Bacteriophage</vt:lpstr>
      <vt:lpstr>Pseudomonas chlororaphis phage 201𝛗2-1</vt:lpstr>
      <vt:lpstr>PowerPoint Presentation</vt:lpstr>
      <vt:lpstr>Experiment</vt:lpstr>
      <vt:lpstr>Methods</vt:lpstr>
      <vt:lpstr>Methods cont.</vt:lpstr>
      <vt:lpstr>Results</vt:lpstr>
      <vt:lpstr>Going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Endeavoring to Find the Mechanism by which Pseudomonas chlororaphis Phage 201ϕ2-1 Proteins are Sorted within the Phage-Formed Proteinaceous Shell</dc:title>
  <cp:lastModifiedBy>Katie</cp:lastModifiedBy>
  <cp:revision>2</cp:revision>
  <dcterms:modified xsi:type="dcterms:W3CDTF">2019-12-05T02:01:58Z</dcterms:modified>
</cp:coreProperties>
</file>