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</p:sldIdLst>
  <p:sldSz cy="7559675" cx="10080625"/>
  <p:notesSz cx="7772400" cy="10058400"/>
  <p:embeddedFontLst>
    <p:embeddedFont>
      <p:font typeface="Montserrat"/>
      <p:regular r:id="rId34"/>
      <p:bold r:id="rId35"/>
      <p:italic r:id="rId36"/>
      <p:boldItalic r:id="rId37"/>
    </p:embeddedFont>
    <p:embeddedFont>
      <p:font typeface="Lato"/>
      <p:regular r:id="rId38"/>
      <p:bold r:id="rId39"/>
      <p:italic r:id="rId40"/>
      <p:boldItalic r:id="rId4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Lato-italic.fntdata"/><Relationship Id="rId20" Type="http://schemas.openxmlformats.org/officeDocument/2006/relationships/slide" Target="slides/slide16.xml"/><Relationship Id="rId41" Type="http://schemas.openxmlformats.org/officeDocument/2006/relationships/font" Target="fonts/Lato-boldItalic.fntdata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slide" Target="slides/slide29.xml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13" Type="http://schemas.openxmlformats.org/officeDocument/2006/relationships/slide" Target="slides/slide9.xml"/><Relationship Id="rId35" Type="http://schemas.openxmlformats.org/officeDocument/2006/relationships/font" Target="fonts/Montserrat-bold.fntdata"/><Relationship Id="rId12" Type="http://schemas.openxmlformats.org/officeDocument/2006/relationships/slide" Target="slides/slide8.xml"/><Relationship Id="rId34" Type="http://schemas.openxmlformats.org/officeDocument/2006/relationships/font" Target="fonts/Montserrat-regular.fntdata"/><Relationship Id="rId15" Type="http://schemas.openxmlformats.org/officeDocument/2006/relationships/slide" Target="slides/slide11.xml"/><Relationship Id="rId37" Type="http://schemas.openxmlformats.org/officeDocument/2006/relationships/font" Target="fonts/Montserrat-boldItalic.fntdata"/><Relationship Id="rId14" Type="http://schemas.openxmlformats.org/officeDocument/2006/relationships/slide" Target="slides/slide10.xml"/><Relationship Id="rId36" Type="http://schemas.openxmlformats.org/officeDocument/2006/relationships/font" Target="fonts/Montserrat-italic.fntdata"/><Relationship Id="rId17" Type="http://schemas.openxmlformats.org/officeDocument/2006/relationships/slide" Target="slides/slide13.xml"/><Relationship Id="rId39" Type="http://schemas.openxmlformats.org/officeDocument/2006/relationships/font" Target="fonts/Lato-bold.fntdata"/><Relationship Id="rId16" Type="http://schemas.openxmlformats.org/officeDocument/2006/relationships/slide" Target="slides/slide12.xml"/><Relationship Id="rId38" Type="http://schemas.openxmlformats.org/officeDocument/2006/relationships/font" Target="fonts/Lato-regular.fntdata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100"/>
              <a:buChar char="●"/>
              <a:defRPr sz="1100"/>
            </a:lvl1pPr>
            <a:lvl2pPr lvl="1">
              <a:spcBef>
                <a:spcPts val="0"/>
              </a:spcBef>
              <a:buSzPts val="1100"/>
              <a:buChar char="○"/>
              <a:defRPr sz="1100"/>
            </a:lvl2pPr>
            <a:lvl3pPr lvl="2">
              <a:spcBef>
                <a:spcPts val="0"/>
              </a:spcBef>
              <a:buSzPts val="1100"/>
              <a:buChar char="■"/>
              <a:defRPr sz="1100"/>
            </a:lvl3pPr>
            <a:lvl4pPr lvl="3">
              <a:spcBef>
                <a:spcPts val="0"/>
              </a:spcBef>
              <a:buSzPts val="1100"/>
              <a:buChar char="●"/>
              <a:defRPr sz="1100"/>
            </a:lvl4pPr>
            <a:lvl5pPr lvl="4">
              <a:spcBef>
                <a:spcPts val="0"/>
              </a:spcBef>
              <a:buSzPts val="1100"/>
              <a:buChar char="○"/>
              <a:defRPr sz="1100"/>
            </a:lvl5pPr>
            <a:lvl6pPr lvl="5">
              <a:spcBef>
                <a:spcPts val="0"/>
              </a:spcBef>
              <a:buSzPts val="1100"/>
              <a:buChar char="■"/>
              <a:defRPr sz="1100"/>
            </a:lvl6pPr>
            <a:lvl7pPr lvl="6">
              <a:spcBef>
                <a:spcPts val="0"/>
              </a:spcBef>
              <a:buSzPts val="1100"/>
              <a:buChar char="●"/>
              <a:defRPr sz="1100"/>
            </a:lvl7pPr>
            <a:lvl8pPr lvl="7">
              <a:spcBef>
                <a:spcPts val="0"/>
              </a:spcBef>
              <a:buSzPts val="1100"/>
              <a:buChar char="○"/>
              <a:defRPr sz="1100"/>
            </a:lvl8pPr>
            <a:lvl9pPr lvl="8">
              <a:spcBef>
                <a:spcPts val="0"/>
              </a:spcBef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idx="2" type="sldImg"/>
          </p:nvPr>
        </p:nvSpPr>
        <p:spPr>
          <a:xfrm>
            <a:off x="1295650" y="754375"/>
            <a:ext cx="5181900" cy="37719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Shape 135"/>
          <p:cNvSpPr txBox="1"/>
          <p:nvPr>
            <p:ph idx="1" type="body"/>
          </p:nvPr>
        </p:nvSpPr>
        <p:spPr>
          <a:xfrm>
            <a:off x="777225" y="4777725"/>
            <a:ext cx="6217800" cy="452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/>
          <p:nvPr>
            <p:ph idx="1" type="body"/>
          </p:nvPr>
        </p:nvSpPr>
        <p:spPr>
          <a:xfrm>
            <a:off x="777225" y="4777725"/>
            <a:ext cx="6217800" cy="452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4" name="Shape 244"/>
          <p:cNvSpPr/>
          <p:nvPr>
            <p:ph idx="2" type="sldImg"/>
          </p:nvPr>
        </p:nvSpPr>
        <p:spPr>
          <a:xfrm>
            <a:off x="1295650" y="754375"/>
            <a:ext cx="5181900" cy="37719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 txBox="1"/>
          <p:nvPr>
            <p:ph idx="1" type="body"/>
          </p:nvPr>
        </p:nvSpPr>
        <p:spPr>
          <a:xfrm>
            <a:off x="777225" y="4777725"/>
            <a:ext cx="6217800" cy="452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4" name="Shape 254"/>
          <p:cNvSpPr/>
          <p:nvPr>
            <p:ph idx="2" type="sldImg"/>
          </p:nvPr>
        </p:nvSpPr>
        <p:spPr>
          <a:xfrm>
            <a:off x="1295650" y="754375"/>
            <a:ext cx="5181900" cy="37719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7" name="Shape 267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/>
          <p:nvPr>
            <p:ph idx="2" type="sldImg"/>
          </p:nvPr>
        </p:nvSpPr>
        <p:spPr>
          <a:xfrm>
            <a:off x="1295650" y="754375"/>
            <a:ext cx="5181900" cy="37719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Shape 273"/>
          <p:cNvSpPr txBox="1"/>
          <p:nvPr>
            <p:ph idx="1" type="body"/>
          </p:nvPr>
        </p:nvSpPr>
        <p:spPr>
          <a:xfrm>
            <a:off x="777225" y="4777725"/>
            <a:ext cx="6217800" cy="452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/>
          <p:nvPr>
            <p:ph idx="2" type="sldImg"/>
          </p:nvPr>
        </p:nvSpPr>
        <p:spPr>
          <a:xfrm>
            <a:off x="1295650" y="754375"/>
            <a:ext cx="5181900" cy="37719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Shape 282"/>
          <p:cNvSpPr txBox="1"/>
          <p:nvPr>
            <p:ph idx="1" type="body"/>
          </p:nvPr>
        </p:nvSpPr>
        <p:spPr>
          <a:xfrm>
            <a:off x="777225" y="4777725"/>
            <a:ext cx="6217800" cy="452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3" name="Shape 293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/>
          <p:nvPr>
            <p:ph idx="2" type="sldImg"/>
          </p:nvPr>
        </p:nvSpPr>
        <p:spPr>
          <a:xfrm>
            <a:off x="1295650" y="754375"/>
            <a:ext cx="5181900" cy="37719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Shape 300"/>
          <p:cNvSpPr txBox="1"/>
          <p:nvPr>
            <p:ph idx="1" type="body"/>
          </p:nvPr>
        </p:nvSpPr>
        <p:spPr>
          <a:xfrm>
            <a:off x="777225" y="4777725"/>
            <a:ext cx="6217800" cy="452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12" name="Shape 312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 txBox="1"/>
          <p:nvPr>
            <p:ph idx="1" type="body"/>
          </p:nvPr>
        </p:nvSpPr>
        <p:spPr>
          <a:xfrm>
            <a:off x="777225" y="4777725"/>
            <a:ext cx="6217800" cy="452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19" name="Shape 319"/>
          <p:cNvSpPr/>
          <p:nvPr>
            <p:ph idx="2" type="sldImg"/>
          </p:nvPr>
        </p:nvSpPr>
        <p:spPr>
          <a:xfrm>
            <a:off x="1295650" y="754375"/>
            <a:ext cx="5181900" cy="37719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hape 326"/>
          <p:cNvSpPr txBox="1"/>
          <p:nvPr>
            <p:ph idx="1" type="body"/>
          </p:nvPr>
        </p:nvSpPr>
        <p:spPr>
          <a:xfrm>
            <a:off x="777225" y="4777725"/>
            <a:ext cx="6217800" cy="452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27" name="Shape 327"/>
          <p:cNvSpPr/>
          <p:nvPr>
            <p:ph idx="2" type="sldImg"/>
          </p:nvPr>
        </p:nvSpPr>
        <p:spPr>
          <a:xfrm>
            <a:off x="1295650" y="754375"/>
            <a:ext cx="5181900" cy="37719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/>
          <p:nvPr>
            <p:ph idx="1" type="body"/>
          </p:nvPr>
        </p:nvSpPr>
        <p:spPr>
          <a:xfrm>
            <a:off x="777225" y="4777725"/>
            <a:ext cx="6217800" cy="452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1" name="Shape 141"/>
          <p:cNvSpPr/>
          <p:nvPr>
            <p:ph idx="2" type="sldImg"/>
          </p:nvPr>
        </p:nvSpPr>
        <p:spPr>
          <a:xfrm>
            <a:off x="1295650" y="754375"/>
            <a:ext cx="5181900" cy="37719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Shape 333"/>
          <p:cNvSpPr txBox="1"/>
          <p:nvPr>
            <p:ph idx="1" type="body"/>
          </p:nvPr>
        </p:nvSpPr>
        <p:spPr>
          <a:xfrm>
            <a:off x="777225" y="4777725"/>
            <a:ext cx="6217800" cy="452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4" name="Shape 334"/>
          <p:cNvSpPr/>
          <p:nvPr>
            <p:ph idx="2" type="sldImg"/>
          </p:nvPr>
        </p:nvSpPr>
        <p:spPr>
          <a:xfrm>
            <a:off x="1295650" y="754375"/>
            <a:ext cx="5181900" cy="37719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 txBox="1"/>
          <p:nvPr>
            <p:ph idx="1" type="body"/>
          </p:nvPr>
        </p:nvSpPr>
        <p:spPr>
          <a:xfrm>
            <a:off x="777225" y="4777725"/>
            <a:ext cx="6217800" cy="452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4" name="Shape 344"/>
          <p:cNvSpPr/>
          <p:nvPr>
            <p:ph idx="2" type="sldImg"/>
          </p:nvPr>
        </p:nvSpPr>
        <p:spPr>
          <a:xfrm>
            <a:off x="1295650" y="754375"/>
            <a:ext cx="5181900" cy="37719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Shape 353"/>
          <p:cNvSpPr/>
          <p:nvPr>
            <p:ph idx="2" type="sldImg"/>
          </p:nvPr>
        </p:nvSpPr>
        <p:spPr>
          <a:xfrm>
            <a:off x="1295650" y="754375"/>
            <a:ext cx="5181900" cy="37719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Shape 354"/>
          <p:cNvSpPr txBox="1"/>
          <p:nvPr>
            <p:ph idx="1" type="body"/>
          </p:nvPr>
        </p:nvSpPr>
        <p:spPr>
          <a:xfrm>
            <a:off x="777225" y="4777725"/>
            <a:ext cx="6217800" cy="452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Shape 359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60" name="Shape 360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Shape 366"/>
          <p:cNvSpPr txBox="1"/>
          <p:nvPr>
            <p:ph idx="1" type="body"/>
          </p:nvPr>
        </p:nvSpPr>
        <p:spPr>
          <a:xfrm>
            <a:off x="777225" y="4777725"/>
            <a:ext cx="6217800" cy="452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67" name="Shape 367"/>
          <p:cNvSpPr/>
          <p:nvPr>
            <p:ph idx="2" type="sldImg"/>
          </p:nvPr>
        </p:nvSpPr>
        <p:spPr>
          <a:xfrm>
            <a:off x="1295650" y="754375"/>
            <a:ext cx="5181900" cy="37719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Shape 374"/>
          <p:cNvSpPr txBox="1"/>
          <p:nvPr>
            <p:ph idx="1" type="body"/>
          </p:nvPr>
        </p:nvSpPr>
        <p:spPr>
          <a:xfrm>
            <a:off x="777225" y="4777725"/>
            <a:ext cx="6217800" cy="452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5" name="Shape 375"/>
          <p:cNvSpPr/>
          <p:nvPr>
            <p:ph idx="2" type="sldImg"/>
          </p:nvPr>
        </p:nvSpPr>
        <p:spPr>
          <a:xfrm>
            <a:off x="1295650" y="754375"/>
            <a:ext cx="5181900" cy="37719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Shape 381"/>
          <p:cNvSpPr txBox="1"/>
          <p:nvPr>
            <p:ph idx="1" type="body"/>
          </p:nvPr>
        </p:nvSpPr>
        <p:spPr>
          <a:xfrm>
            <a:off x="777225" y="4777725"/>
            <a:ext cx="6217800" cy="452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82" name="Shape 382"/>
          <p:cNvSpPr/>
          <p:nvPr>
            <p:ph idx="2" type="sldImg"/>
          </p:nvPr>
        </p:nvSpPr>
        <p:spPr>
          <a:xfrm>
            <a:off x="1295650" y="754375"/>
            <a:ext cx="5181900" cy="37719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Shape 391"/>
          <p:cNvSpPr txBox="1"/>
          <p:nvPr>
            <p:ph idx="1" type="body"/>
          </p:nvPr>
        </p:nvSpPr>
        <p:spPr>
          <a:xfrm>
            <a:off x="777225" y="4777725"/>
            <a:ext cx="6217800" cy="452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92" name="Shape 392"/>
          <p:cNvSpPr/>
          <p:nvPr>
            <p:ph idx="2" type="sldImg"/>
          </p:nvPr>
        </p:nvSpPr>
        <p:spPr>
          <a:xfrm>
            <a:off x="1295650" y="754375"/>
            <a:ext cx="5181900" cy="37719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Shape 401"/>
          <p:cNvSpPr/>
          <p:nvPr>
            <p:ph idx="2" type="sldImg"/>
          </p:nvPr>
        </p:nvSpPr>
        <p:spPr>
          <a:xfrm>
            <a:off x="1295650" y="754375"/>
            <a:ext cx="5181900" cy="37719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Shape 402"/>
          <p:cNvSpPr txBox="1"/>
          <p:nvPr>
            <p:ph idx="1" type="body"/>
          </p:nvPr>
        </p:nvSpPr>
        <p:spPr>
          <a:xfrm>
            <a:off x="777225" y="4777725"/>
            <a:ext cx="6217800" cy="452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Shape 407"/>
          <p:cNvSpPr/>
          <p:nvPr>
            <p:ph idx="2" type="sldImg"/>
          </p:nvPr>
        </p:nvSpPr>
        <p:spPr>
          <a:xfrm>
            <a:off x="1295650" y="754375"/>
            <a:ext cx="5181900" cy="37719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" name="Shape 408"/>
          <p:cNvSpPr txBox="1"/>
          <p:nvPr>
            <p:ph idx="1" type="body"/>
          </p:nvPr>
        </p:nvSpPr>
        <p:spPr>
          <a:xfrm>
            <a:off x="777225" y="4777725"/>
            <a:ext cx="6217800" cy="452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/>
          <p:nvPr>
            <p:ph idx="1" type="body"/>
          </p:nvPr>
        </p:nvSpPr>
        <p:spPr>
          <a:xfrm>
            <a:off x="777225" y="4777725"/>
            <a:ext cx="6217800" cy="452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4" name="Shape 154"/>
          <p:cNvSpPr/>
          <p:nvPr>
            <p:ph idx="2" type="sldImg"/>
          </p:nvPr>
        </p:nvSpPr>
        <p:spPr>
          <a:xfrm>
            <a:off x="1295650" y="754375"/>
            <a:ext cx="5181900" cy="37719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/>
          <p:nvPr>
            <p:ph idx="1" type="body"/>
          </p:nvPr>
        </p:nvSpPr>
        <p:spPr>
          <a:xfrm>
            <a:off x="777225" y="4777725"/>
            <a:ext cx="6217800" cy="452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8" name="Shape 168"/>
          <p:cNvSpPr/>
          <p:nvPr>
            <p:ph idx="2" type="sldImg"/>
          </p:nvPr>
        </p:nvSpPr>
        <p:spPr>
          <a:xfrm>
            <a:off x="1295650" y="754375"/>
            <a:ext cx="5181900" cy="37719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/>
          <p:nvPr>
            <p:ph idx="2" type="sldImg"/>
          </p:nvPr>
        </p:nvSpPr>
        <p:spPr>
          <a:xfrm>
            <a:off x="1295650" y="754375"/>
            <a:ext cx="5181900" cy="37719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Shape 187"/>
          <p:cNvSpPr txBox="1"/>
          <p:nvPr>
            <p:ph idx="1" type="body"/>
          </p:nvPr>
        </p:nvSpPr>
        <p:spPr>
          <a:xfrm>
            <a:off x="777225" y="4777725"/>
            <a:ext cx="6217800" cy="452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/>
          <p:nvPr>
            <p:ph idx="2" type="sldImg"/>
          </p:nvPr>
        </p:nvSpPr>
        <p:spPr>
          <a:xfrm>
            <a:off x="1295650" y="754375"/>
            <a:ext cx="5181900" cy="37719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Shape 207"/>
          <p:cNvSpPr txBox="1"/>
          <p:nvPr>
            <p:ph idx="1" type="body"/>
          </p:nvPr>
        </p:nvSpPr>
        <p:spPr>
          <a:xfrm>
            <a:off x="777225" y="4777725"/>
            <a:ext cx="6217800" cy="452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/>
          <p:nvPr>
            <p:ph idx="1" type="body"/>
          </p:nvPr>
        </p:nvSpPr>
        <p:spPr>
          <a:xfrm>
            <a:off x="777225" y="4777725"/>
            <a:ext cx="6217800" cy="452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8" name="Shape 218"/>
          <p:cNvSpPr/>
          <p:nvPr>
            <p:ph idx="2" type="sldImg"/>
          </p:nvPr>
        </p:nvSpPr>
        <p:spPr>
          <a:xfrm>
            <a:off x="1295650" y="754375"/>
            <a:ext cx="5181900" cy="37719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/>
          <p:nvPr>
            <p:ph idx="1" type="body"/>
          </p:nvPr>
        </p:nvSpPr>
        <p:spPr>
          <a:xfrm>
            <a:off x="777225" y="4777725"/>
            <a:ext cx="6217800" cy="452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4" name="Shape 224"/>
          <p:cNvSpPr/>
          <p:nvPr>
            <p:ph idx="2" type="sldImg"/>
          </p:nvPr>
        </p:nvSpPr>
        <p:spPr>
          <a:xfrm>
            <a:off x="1295650" y="754375"/>
            <a:ext cx="5181900" cy="37719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6" name="Shape 236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 rot="5400000">
            <a:off x="7966675" y="302692"/>
            <a:ext cx="2415900" cy="1812000"/>
          </a:xfrm>
          <a:prstGeom prst="diagStripe">
            <a:avLst>
              <a:gd fmla="val 0" name="adj"/>
            </a:avLst>
          </a:prstGeom>
          <a:solidFill>
            <a:schemeClr val="lt1">
              <a:alpha val="3030"/>
            </a:schemeClr>
          </a:solidFill>
          <a:ln>
            <a:noFill/>
          </a:ln>
        </p:spPr>
        <p:txBody>
          <a:bodyPr anchorCtr="0" anchor="ctr" bIns="111975" lIns="111975" rIns="111975" wrap="square" tIns="11197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pSp>
        <p:nvGrpSpPr>
          <p:cNvPr id="11" name="Shape 11"/>
          <p:cNvGrpSpPr/>
          <p:nvPr/>
        </p:nvGrpSpPr>
        <p:grpSpPr>
          <a:xfrm>
            <a:off x="0" y="720"/>
            <a:ext cx="5681444" cy="7546495"/>
            <a:chOff x="0" y="75"/>
            <a:chExt cx="5153705" cy="5152950"/>
          </a:xfrm>
        </p:grpSpPr>
        <p:sp>
          <p:nvSpPr>
            <p:cNvPr id="12" name="Shape 12"/>
            <p:cNvSpPr/>
            <p:nvPr/>
          </p:nvSpPr>
          <p:spPr>
            <a:xfrm rot="-5400000">
              <a:off x="455" y="-225"/>
              <a:ext cx="5152800" cy="51537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111975" lIns="111975" rIns="111975" wrap="square" tIns="11197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 rot="-5400000">
              <a:off x="150" y="1145825"/>
              <a:ext cx="3996600" cy="3996900"/>
            </a:xfrm>
            <a:prstGeom prst="diagStripe">
              <a:avLst>
                <a:gd fmla="val 58774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111975" lIns="111975" rIns="111975" wrap="square" tIns="11197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" name="Shape 14"/>
            <p:cNvSpPr/>
            <p:nvPr/>
          </p:nvSpPr>
          <p:spPr>
            <a:xfrm rot="-5400000">
              <a:off x="1646" y="-75"/>
              <a:ext cx="2299800" cy="23001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11975" lIns="111975" rIns="111975" wrap="square" tIns="11197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" name="Shape 15"/>
            <p:cNvSpPr/>
            <p:nvPr/>
          </p:nvSpPr>
          <p:spPr>
            <a:xfrm flipH="1">
              <a:off x="652821" y="590035"/>
              <a:ext cx="2300100" cy="2299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111975" lIns="111975" rIns="111975" wrap="square" tIns="11197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Shape 16"/>
          <p:cNvSpPr txBox="1"/>
          <p:nvPr>
            <p:ph type="ctrTitle"/>
          </p:nvPr>
        </p:nvSpPr>
        <p:spPr>
          <a:xfrm>
            <a:off x="3899462" y="2319858"/>
            <a:ext cx="5531400" cy="2320500"/>
          </a:xfrm>
          <a:prstGeom prst="rect">
            <a:avLst/>
          </a:prstGeom>
        </p:spPr>
        <p:txBody>
          <a:bodyPr anchorCtr="0" anchor="t" bIns="111975" lIns="111975" rIns="111975" wrap="square" tIns="111975"/>
          <a:lstStyle>
            <a:lvl1pPr lvl="0">
              <a:spcBef>
                <a:spcPts val="0"/>
              </a:spcBef>
              <a:buSzPts val="4900"/>
              <a:buNone/>
              <a:defRPr sz="4900"/>
            </a:lvl1pPr>
            <a:lvl2pPr lvl="1">
              <a:spcBef>
                <a:spcPts val="0"/>
              </a:spcBef>
              <a:buSzPts val="4900"/>
              <a:buNone/>
              <a:defRPr sz="4900"/>
            </a:lvl2pPr>
            <a:lvl3pPr lvl="2">
              <a:spcBef>
                <a:spcPts val="0"/>
              </a:spcBef>
              <a:buSzPts val="4900"/>
              <a:buNone/>
              <a:defRPr sz="4900"/>
            </a:lvl3pPr>
            <a:lvl4pPr lvl="3">
              <a:spcBef>
                <a:spcPts val="0"/>
              </a:spcBef>
              <a:buSzPts val="4900"/>
              <a:buNone/>
              <a:defRPr sz="4900"/>
            </a:lvl4pPr>
            <a:lvl5pPr lvl="4">
              <a:spcBef>
                <a:spcPts val="0"/>
              </a:spcBef>
              <a:buSzPts val="4900"/>
              <a:buNone/>
              <a:defRPr sz="4900"/>
            </a:lvl5pPr>
            <a:lvl6pPr lvl="5">
              <a:spcBef>
                <a:spcPts val="0"/>
              </a:spcBef>
              <a:buSzPts val="4900"/>
              <a:buNone/>
              <a:defRPr sz="4900"/>
            </a:lvl6pPr>
            <a:lvl7pPr lvl="6">
              <a:spcBef>
                <a:spcPts val="0"/>
              </a:spcBef>
              <a:buSzPts val="4900"/>
              <a:buNone/>
              <a:defRPr sz="4900"/>
            </a:lvl7pPr>
            <a:lvl8pPr lvl="7">
              <a:spcBef>
                <a:spcPts val="0"/>
              </a:spcBef>
              <a:buSzPts val="4900"/>
              <a:buNone/>
              <a:defRPr sz="4900"/>
            </a:lvl8pPr>
            <a:lvl9pPr lvl="8">
              <a:spcBef>
                <a:spcPts val="0"/>
              </a:spcBef>
              <a:buSzPts val="4900"/>
              <a:buNone/>
              <a:defRPr sz="4900"/>
            </a:lvl9pPr>
          </a:lstStyle>
          <a:p/>
        </p:txBody>
      </p:sp>
      <p:sp>
        <p:nvSpPr>
          <p:cNvPr id="17" name="Shape 17"/>
          <p:cNvSpPr txBox="1"/>
          <p:nvPr>
            <p:ph idx="1" type="subTitle"/>
          </p:nvPr>
        </p:nvSpPr>
        <p:spPr>
          <a:xfrm>
            <a:off x="5604702" y="5768671"/>
            <a:ext cx="3826200" cy="743700"/>
          </a:xfrm>
          <a:prstGeom prst="rect">
            <a:avLst/>
          </a:prstGeom>
        </p:spPr>
        <p:txBody>
          <a:bodyPr anchorCtr="0" anchor="t" bIns="111975" lIns="111975" rIns="111975" wrap="square" tIns="11197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8" name="Shape 18"/>
          <p:cNvSpPr txBox="1"/>
          <p:nvPr>
            <p:ph idx="12" type="sldNum"/>
          </p:nvPr>
        </p:nvSpPr>
        <p:spPr>
          <a:xfrm>
            <a:off x="9340296" y="6853777"/>
            <a:ext cx="604800" cy="578400"/>
          </a:xfrm>
          <a:prstGeom prst="rect">
            <a:avLst/>
          </a:prstGeom>
        </p:spPr>
        <p:txBody>
          <a:bodyPr anchorCtr="0" anchor="ctr" bIns="111975" lIns="111975" rIns="111975" wrap="square" tIns="11197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ig number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Shape 106"/>
          <p:cNvGrpSpPr/>
          <p:nvPr/>
        </p:nvGrpSpPr>
        <p:grpSpPr>
          <a:xfrm>
            <a:off x="4857615" y="0"/>
            <a:ext cx="5222730" cy="7559277"/>
            <a:chOff x="4406400" y="0"/>
            <a:chExt cx="4737600" cy="5143065"/>
          </a:xfrm>
        </p:grpSpPr>
        <p:sp>
          <p:nvSpPr>
            <p:cNvPr id="107" name="Shape 107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111975" lIns="111975" rIns="111975" wrap="square" tIns="11197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8" name="Shape 108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111975" lIns="111975" rIns="111975" wrap="square" tIns="11197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9" name="Shape 109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111975" lIns="111975" rIns="111975" wrap="square" tIns="11197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0" name="Shape 110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111975" lIns="111975" rIns="111975" wrap="square" tIns="11197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1" name="Shape 111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111975" lIns="111975" rIns="111975" wrap="square" tIns="11197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2" name="Shape 112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111975" lIns="111975" rIns="111975" wrap="square" tIns="11197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3" name="Shape 113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111975" lIns="111975" rIns="111975" wrap="square" tIns="11197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4" name="Shape 114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111975" lIns="111975" rIns="111975" wrap="square" tIns="11197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5" name="Shape 115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111975" lIns="111975" rIns="111975" wrap="square" tIns="11197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6" name="Shape 116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111975" lIns="111975" rIns="111975" wrap="square" tIns="11197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7" name="Shape 117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111975" lIns="111975" rIns="111975" wrap="square" tIns="11197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8" name="Shape 118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111975" lIns="111975" rIns="111975" wrap="square" tIns="11197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9" name="Shape 119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111975" lIns="111975" rIns="111975" wrap="square" tIns="11197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0" name="Shape 120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11975" lIns="111975" rIns="111975" wrap="square" tIns="11197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1" name="Shape 121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111975" lIns="111975" rIns="111975" wrap="square" tIns="11197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2" name="Shape 122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111975" lIns="111975" rIns="111975" wrap="square" tIns="11197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3" name="Shape 123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111975" lIns="111975" rIns="111975" wrap="square" tIns="11197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4" name="Shape 124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111975" lIns="111975" rIns="111975" wrap="square" tIns="11197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125" name="Shape 125"/>
          <p:cNvSpPr txBox="1"/>
          <p:nvPr>
            <p:ph type="title"/>
          </p:nvPr>
        </p:nvSpPr>
        <p:spPr>
          <a:xfrm>
            <a:off x="908237" y="1888155"/>
            <a:ext cx="5265300" cy="1911900"/>
          </a:xfrm>
          <a:prstGeom prst="rect">
            <a:avLst/>
          </a:prstGeom>
        </p:spPr>
        <p:txBody>
          <a:bodyPr anchorCtr="0" anchor="t" bIns="111975" lIns="111975" rIns="111975" wrap="square" tIns="111975"/>
          <a:lstStyle>
            <a:lvl1pPr lvl="0">
              <a:spcBef>
                <a:spcPts val="0"/>
              </a:spcBef>
              <a:buSzPts val="9800"/>
              <a:buNone/>
              <a:defRPr sz="9800"/>
            </a:lvl1pPr>
            <a:lvl2pPr lvl="1">
              <a:spcBef>
                <a:spcPts val="0"/>
              </a:spcBef>
              <a:buSzPts val="9800"/>
              <a:buNone/>
              <a:defRPr sz="9800"/>
            </a:lvl2pPr>
            <a:lvl3pPr lvl="2">
              <a:spcBef>
                <a:spcPts val="0"/>
              </a:spcBef>
              <a:buSzPts val="9800"/>
              <a:buNone/>
              <a:defRPr sz="9800"/>
            </a:lvl3pPr>
            <a:lvl4pPr lvl="3">
              <a:spcBef>
                <a:spcPts val="0"/>
              </a:spcBef>
              <a:buSzPts val="9800"/>
              <a:buNone/>
              <a:defRPr sz="9800"/>
            </a:lvl4pPr>
            <a:lvl5pPr lvl="4">
              <a:spcBef>
                <a:spcPts val="0"/>
              </a:spcBef>
              <a:buSzPts val="9800"/>
              <a:buNone/>
              <a:defRPr sz="9800"/>
            </a:lvl5pPr>
            <a:lvl6pPr lvl="5">
              <a:spcBef>
                <a:spcPts val="0"/>
              </a:spcBef>
              <a:buSzPts val="9800"/>
              <a:buNone/>
              <a:defRPr sz="9800"/>
            </a:lvl6pPr>
            <a:lvl7pPr lvl="6">
              <a:spcBef>
                <a:spcPts val="0"/>
              </a:spcBef>
              <a:buSzPts val="9800"/>
              <a:buNone/>
              <a:defRPr sz="9800"/>
            </a:lvl7pPr>
            <a:lvl8pPr lvl="7">
              <a:spcBef>
                <a:spcPts val="0"/>
              </a:spcBef>
              <a:buSzPts val="9800"/>
              <a:buNone/>
              <a:defRPr sz="9800"/>
            </a:lvl8pPr>
            <a:lvl9pPr lvl="8">
              <a:spcBef>
                <a:spcPts val="0"/>
              </a:spcBef>
              <a:buSzPts val="9800"/>
              <a:buNone/>
              <a:defRPr sz="9800"/>
            </a:lvl9pPr>
          </a:lstStyle>
          <a:p/>
        </p:txBody>
      </p:sp>
      <p:sp>
        <p:nvSpPr>
          <p:cNvPr id="126" name="Shape 126"/>
          <p:cNvSpPr txBox="1"/>
          <p:nvPr>
            <p:ph idx="1" type="body"/>
          </p:nvPr>
        </p:nvSpPr>
        <p:spPr>
          <a:xfrm>
            <a:off x="908237" y="3884740"/>
            <a:ext cx="5265300" cy="1791600"/>
          </a:xfrm>
          <a:prstGeom prst="rect">
            <a:avLst/>
          </a:prstGeom>
        </p:spPr>
        <p:txBody>
          <a:bodyPr anchorCtr="0" anchor="t" bIns="111975" lIns="111975" rIns="111975" wrap="square" tIns="111975"/>
          <a:lstStyle>
            <a:lvl1pPr lvl="0">
              <a:spcBef>
                <a:spcPts val="0"/>
              </a:spcBef>
              <a:buSzPts val="1600"/>
              <a:buChar char="●"/>
              <a:defRPr/>
            </a:lvl1pPr>
            <a:lvl2pPr lvl="1">
              <a:spcBef>
                <a:spcPts val="0"/>
              </a:spcBef>
              <a:buSzPts val="1300"/>
              <a:buChar char="○"/>
              <a:defRPr/>
            </a:lvl2pPr>
            <a:lvl3pPr lvl="2">
              <a:spcBef>
                <a:spcPts val="0"/>
              </a:spcBef>
              <a:buSzPts val="1300"/>
              <a:buChar char="■"/>
              <a:defRPr/>
            </a:lvl3pPr>
            <a:lvl4pPr lvl="3">
              <a:spcBef>
                <a:spcPts val="0"/>
              </a:spcBef>
              <a:buSzPts val="1300"/>
              <a:buChar char="●"/>
              <a:defRPr/>
            </a:lvl4pPr>
            <a:lvl5pPr lvl="4">
              <a:spcBef>
                <a:spcPts val="0"/>
              </a:spcBef>
              <a:buSzPts val="1300"/>
              <a:buChar char="○"/>
              <a:defRPr/>
            </a:lvl5pPr>
            <a:lvl6pPr lvl="5">
              <a:spcBef>
                <a:spcPts val="0"/>
              </a:spcBef>
              <a:buSzPts val="1300"/>
              <a:buChar char="■"/>
              <a:defRPr/>
            </a:lvl6pPr>
            <a:lvl7pPr lvl="6">
              <a:spcBef>
                <a:spcPts val="0"/>
              </a:spcBef>
              <a:buSzPts val="1300"/>
              <a:buChar char="●"/>
              <a:defRPr/>
            </a:lvl7pPr>
            <a:lvl8pPr lvl="7">
              <a:spcBef>
                <a:spcPts val="0"/>
              </a:spcBef>
              <a:buSzPts val="1300"/>
              <a:buChar char="○"/>
              <a:defRPr/>
            </a:lvl8pPr>
            <a:lvl9pPr lvl="8">
              <a:spcBef>
                <a:spcPts val="0"/>
              </a:spcBef>
              <a:buSzPts val="1300"/>
              <a:buChar char="■"/>
              <a:defRPr/>
            </a:lvl9pPr>
          </a:lstStyle>
          <a:p/>
        </p:txBody>
      </p:sp>
      <p:sp>
        <p:nvSpPr>
          <p:cNvPr id="127" name="Shape 127"/>
          <p:cNvSpPr txBox="1"/>
          <p:nvPr>
            <p:ph idx="12" type="sldNum"/>
          </p:nvPr>
        </p:nvSpPr>
        <p:spPr>
          <a:xfrm>
            <a:off x="9340296" y="6853777"/>
            <a:ext cx="604800" cy="578400"/>
          </a:xfrm>
          <a:prstGeom prst="rect">
            <a:avLst/>
          </a:prstGeom>
        </p:spPr>
        <p:txBody>
          <a:bodyPr anchorCtr="0" anchor="ctr" bIns="111975" lIns="111975" rIns="111975" wrap="square" tIns="11197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/>
          <p:nvPr>
            <p:ph idx="12" type="sldNum"/>
          </p:nvPr>
        </p:nvSpPr>
        <p:spPr>
          <a:xfrm>
            <a:off x="9340296" y="6853777"/>
            <a:ext cx="604800" cy="578400"/>
          </a:xfrm>
          <a:prstGeom prst="rect">
            <a:avLst/>
          </a:prstGeom>
        </p:spPr>
        <p:txBody>
          <a:bodyPr anchorCtr="0" anchor="ctr" bIns="111975" lIns="111975" rIns="111975" wrap="square" tIns="11197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">
  <p:cSld name="Title, Content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/>
          <p:nvPr>
            <p:ph type="title"/>
          </p:nvPr>
        </p:nvSpPr>
        <p:spPr>
          <a:xfrm>
            <a:off x="504000" y="301320"/>
            <a:ext cx="90714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1975" lIns="111975" rIns="111975" wrap="square" tIns="111975"/>
          <a:lstStyle>
            <a:lvl1pPr indent="0" lvl="0" marL="0" marR="0" rtl="0" algn="l">
              <a:spcBef>
                <a:spcPts val="0"/>
              </a:spcBef>
              <a:buSzPts val="3400"/>
              <a:buNone/>
              <a:defRPr b="0" i="0" sz="1800" u="none" cap="none" strike="noStrike"/>
            </a:lvl1pPr>
            <a:lvl2pPr indent="0" lvl="1" marL="0" marR="0" rtl="0" algn="l">
              <a:spcBef>
                <a:spcPts val="0"/>
              </a:spcBef>
              <a:buSzPts val="3400"/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buSzPts val="3400"/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buSzPts val="3400"/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buSzPts val="3400"/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buSzPts val="3400"/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buSzPts val="3400"/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buSzPts val="3400"/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buSzPts val="3400"/>
              <a:buNone/>
              <a:defRPr b="0" i="0" sz="1800" u="none" cap="none" strike="noStrike"/>
            </a:lvl9pPr>
          </a:lstStyle>
          <a:p/>
        </p:txBody>
      </p:sp>
      <p:sp>
        <p:nvSpPr>
          <p:cNvPr id="132" name="Shape 132"/>
          <p:cNvSpPr txBox="1"/>
          <p:nvPr>
            <p:ph idx="1" type="body"/>
          </p:nvPr>
        </p:nvSpPr>
        <p:spPr>
          <a:xfrm>
            <a:off x="504000" y="1769040"/>
            <a:ext cx="9071400" cy="43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111975" lIns="111975" rIns="111975" wrap="square" tIns="111975"/>
          <a:lstStyle>
            <a:lvl1pPr indent="0" lvl="0" marL="0" marR="0" rtl="0" algn="l">
              <a:spcBef>
                <a:spcPts val="0"/>
              </a:spcBef>
              <a:buSzPts val="1600"/>
              <a:buNone/>
              <a:defRPr b="0" i="0" sz="1800" u="none" cap="none" strike="noStrike"/>
            </a:lvl1pPr>
            <a:lvl2pPr indent="0" lvl="1" marL="0" marR="0" rtl="0" algn="l">
              <a:spcBef>
                <a:spcPts val="0"/>
              </a:spcBef>
              <a:buSzPts val="1300"/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buSzPts val="1300"/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buSzPts val="1300"/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buSzPts val="1300"/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buSzPts val="1300"/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buSzPts val="1300"/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buSzPts val="1300"/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buSzPts val="13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hape 20"/>
          <p:cNvGrpSpPr/>
          <p:nvPr/>
        </p:nvGrpSpPr>
        <p:grpSpPr>
          <a:xfrm>
            <a:off x="4857615" y="0"/>
            <a:ext cx="5222730" cy="7559277"/>
            <a:chOff x="4406400" y="0"/>
            <a:chExt cx="4737600" cy="5143065"/>
          </a:xfrm>
        </p:grpSpPr>
        <p:sp>
          <p:nvSpPr>
            <p:cNvPr id="21" name="Shape 21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111975" lIns="111975" rIns="111975" wrap="square" tIns="11197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2" name="Shape 22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111975" lIns="111975" rIns="111975" wrap="square" tIns="11197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3" name="Shape 23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111975" lIns="111975" rIns="111975" wrap="square" tIns="11197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4" name="Shape 24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111975" lIns="111975" rIns="111975" wrap="square" tIns="11197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5" name="Shape 25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111975" lIns="111975" rIns="111975" wrap="square" tIns="11197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6" name="Shape 26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111975" lIns="111975" rIns="111975" wrap="square" tIns="11197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7" name="Shape 27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111975" lIns="111975" rIns="111975" wrap="square" tIns="11197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8" name="Shape 28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111975" lIns="111975" rIns="111975" wrap="square" tIns="11197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9" name="Shape 29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111975" lIns="111975" rIns="111975" wrap="square" tIns="11197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0" name="Shape 30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111975" lIns="111975" rIns="111975" wrap="square" tIns="11197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1" name="Shape 31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111975" lIns="111975" rIns="111975" wrap="square" tIns="11197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2" name="Shape 32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111975" lIns="111975" rIns="111975" wrap="square" tIns="11197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3" name="Shape 33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111975" lIns="111975" rIns="111975" wrap="square" tIns="11197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4" name="Shape 34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11975" lIns="111975" rIns="111975" wrap="square" tIns="11197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5" name="Shape 35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111975" lIns="111975" rIns="111975" wrap="square" tIns="11197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6" name="Shape 36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111975" lIns="111975" rIns="111975" wrap="square" tIns="11197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7" name="Shape 37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111975" lIns="111975" rIns="111975" wrap="square" tIns="11197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8" name="Shape 38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111975" lIns="111975" rIns="111975" wrap="square" tIns="11197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39" name="Shape 39"/>
          <p:cNvSpPr txBox="1"/>
          <p:nvPr>
            <p:ph type="title"/>
          </p:nvPr>
        </p:nvSpPr>
        <p:spPr>
          <a:xfrm>
            <a:off x="908237" y="3017403"/>
            <a:ext cx="5056800" cy="1688400"/>
          </a:xfrm>
          <a:prstGeom prst="rect">
            <a:avLst/>
          </a:prstGeom>
        </p:spPr>
        <p:txBody>
          <a:bodyPr anchorCtr="0" anchor="ctr" bIns="111975" lIns="111975" rIns="111975" wrap="square" tIns="111975"/>
          <a:lstStyle>
            <a:lvl1pPr lvl="0">
              <a:spcBef>
                <a:spcPts val="0"/>
              </a:spcBef>
              <a:buSzPts val="3400"/>
              <a:buNone/>
              <a:defRPr/>
            </a:lvl1pPr>
            <a:lvl2pPr lvl="1">
              <a:spcBef>
                <a:spcPts val="0"/>
              </a:spcBef>
              <a:buSzPts val="3400"/>
              <a:buNone/>
              <a:defRPr/>
            </a:lvl2pPr>
            <a:lvl3pPr lvl="2">
              <a:spcBef>
                <a:spcPts val="0"/>
              </a:spcBef>
              <a:buSzPts val="3400"/>
              <a:buNone/>
              <a:defRPr/>
            </a:lvl3pPr>
            <a:lvl4pPr lvl="3">
              <a:spcBef>
                <a:spcPts val="0"/>
              </a:spcBef>
              <a:buSzPts val="3400"/>
              <a:buNone/>
              <a:defRPr/>
            </a:lvl4pPr>
            <a:lvl5pPr lvl="4">
              <a:spcBef>
                <a:spcPts val="0"/>
              </a:spcBef>
              <a:buSzPts val="3400"/>
              <a:buNone/>
              <a:defRPr/>
            </a:lvl5pPr>
            <a:lvl6pPr lvl="5">
              <a:spcBef>
                <a:spcPts val="0"/>
              </a:spcBef>
              <a:buSzPts val="3400"/>
              <a:buNone/>
              <a:defRPr/>
            </a:lvl6pPr>
            <a:lvl7pPr lvl="6">
              <a:spcBef>
                <a:spcPts val="0"/>
              </a:spcBef>
              <a:buSzPts val="3400"/>
              <a:buNone/>
              <a:defRPr/>
            </a:lvl7pPr>
            <a:lvl8pPr lvl="7">
              <a:spcBef>
                <a:spcPts val="0"/>
              </a:spcBef>
              <a:buSzPts val="3400"/>
              <a:buNone/>
              <a:defRPr/>
            </a:lvl8pPr>
            <a:lvl9pPr lvl="8">
              <a:spcBef>
                <a:spcPts val="0"/>
              </a:spcBef>
              <a:buSzPts val="3400"/>
              <a:buNone/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9340296" y="6853777"/>
            <a:ext cx="604800" cy="578400"/>
          </a:xfrm>
          <a:prstGeom prst="rect">
            <a:avLst/>
          </a:prstGeom>
        </p:spPr>
        <p:txBody>
          <a:bodyPr anchorCtr="0" anchor="ctr" bIns="111975" lIns="111975" rIns="111975" wrap="square" tIns="11197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Shape 42"/>
          <p:cNvGrpSpPr/>
          <p:nvPr/>
        </p:nvGrpSpPr>
        <p:grpSpPr>
          <a:xfrm>
            <a:off x="0" y="559996"/>
            <a:ext cx="1144126" cy="1493739"/>
            <a:chOff x="0" y="381001"/>
            <a:chExt cx="1037850" cy="1016287"/>
          </a:xfrm>
        </p:grpSpPr>
        <p:sp>
          <p:nvSpPr>
            <p:cNvPr id="43" name="Shape 43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11975" lIns="111975" rIns="111975" wrap="square" tIns="11197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4" name="Shape 44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111975" lIns="111975" rIns="111975" wrap="square" tIns="11197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Shape 45"/>
          <p:cNvSpPr txBox="1"/>
          <p:nvPr>
            <p:ph type="title"/>
          </p:nvPr>
        </p:nvSpPr>
        <p:spPr>
          <a:xfrm>
            <a:off x="1430404" y="578715"/>
            <a:ext cx="7759800" cy="1343400"/>
          </a:xfrm>
          <a:prstGeom prst="rect">
            <a:avLst/>
          </a:prstGeom>
        </p:spPr>
        <p:txBody>
          <a:bodyPr anchorCtr="0" anchor="t" bIns="111975" lIns="111975" rIns="111975" wrap="square" tIns="111975"/>
          <a:lstStyle>
            <a:lvl1pPr lvl="0">
              <a:spcBef>
                <a:spcPts val="0"/>
              </a:spcBef>
              <a:buSzPts val="2900"/>
              <a:buNone/>
              <a:defRPr sz="2900"/>
            </a:lvl1pPr>
            <a:lvl2pPr lvl="1">
              <a:spcBef>
                <a:spcPts val="0"/>
              </a:spcBef>
              <a:buSzPts val="2900"/>
              <a:buNone/>
              <a:defRPr sz="2900"/>
            </a:lvl2pPr>
            <a:lvl3pPr lvl="2">
              <a:spcBef>
                <a:spcPts val="0"/>
              </a:spcBef>
              <a:buSzPts val="2900"/>
              <a:buNone/>
              <a:defRPr sz="2900"/>
            </a:lvl3pPr>
            <a:lvl4pPr lvl="3">
              <a:spcBef>
                <a:spcPts val="0"/>
              </a:spcBef>
              <a:buSzPts val="2900"/>
              <a:buNone/>
              <a:defRPr sz="2900"/>
            </a:lvl4pPr>
            <a:lvl5pPr lvl="4">
              <a:spcBef>
                <a:spcPts val="0"/>
              </a:spcBef>
              <a:buSzPts val="2900"/>
              <a:buNone/>
              <a:defRPr sz="2900"/>
            </a:lvl5pPr>
            <a:lvl6pPr lvl="5">
              <a:spcBef>
                <a:spcPts val="0"/>
              </a:spcBef>
              <a:buSzPts val="2900"/>
              <a:buNone/>
              <a:defRPr sz="2900"/>
            </a:lvl6pPr>
            <a:lvl7pPr lvl="6">
              <a:spcBef>
                <a:spcPts val="0"/>
              </a:spcBef>
              <a:buSzPts val="2900"/>
              <a:buNone/>
              <a:defRPr sz="2900"/>
            </a:lvl7pPr>
            <a:lvl8pPr lvl="7">
              <a:spcBef>
                <a:spcPts val="0"/>
              </a:spcBef>
              <a:buSzPts val="2900"/>
              <a:buNone/>
              <a:defRPr sz="2900"/>
            </a:lvl8pPr>
            <a:lvl9pPr lvl="8">
              <a:spcBef>
                <a:spcPts val="0"/>
              </a:spcBef>
              <a:buSzPts val="2900"/>
              <a:buNone/>
              <a:defRPr sz="29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1430404" y="2303911"/>
            <a:ext cx="7759800" cy="4278600"/>
          </a:xfrm>
          <a:prstGeom prst="rect">
            <a:avLst/>
          </a:prstGeom>
        </p:spPr>
        <p:txBody>
          <a:bodyPr anchorCtr="0" anchor="t" bIns="111975" lIns="111975" rIns="111975" wrap="square" tIns="111975"/>
          <a:lstStyle>
            <a:lvl1pPr lvl="0">
              <a:spcBef>
                <a:spcPts val="0"/>
              </a:spcBef>
              <a:buSzPts val="1600"/>
              <a:buChar char="●"/>
              <a:defRPr/>
            </a:lvl1pPr>
            <a:lvl2pPr lvl="1">
              <a:spcBef>
                <a:spcPts val="0"/>
              </a:spcBef>
              <a:buSzPts val="1300"/>
              <a:buChar char="○"/>
              <a:defRPr/>
            </a:lvl2pPr>
            <a:lvl3pPr lvl="2">
              <a:spcBef>
                <a:spcPts val="0"/>
              </a:spcBef>
              <a:buSzPts val="1300"/>
              <a:buChar char="■"/>
              <a:defRPr/>
            </a:lvl3pPr>
            <a:lvl4pPr lvl="3">
              <a:spcBef>
                <a:spcPts val="0"/>
              </a:spcBef>
              <a:buSzPts val="1300"/>
              <a:buChar char="●"/>
              <a:defRPr/>
            </a:lvl4pPr>
            <a:lvl5pPr lvl="4">
              <a:spcBef>
                <a:spcPts val="0"/>
              </a:spcBef>
              <a:buSzPts val="1300"/>
              <a:buChar char="○"/>
              <a:defRPr/>
            </a:lvl5pPr>
            <a:lvl6pPr lvl="5">
              <a:spcBef>
                <a:spcPts val="0"/>
              </a:spcBef>
              <a:buSzPts val="1300"/>
              <a:buChar char="■"/>
              <a:defRPr/>
            </a:lvl6pPr>
            <a:lvl7pPr lvl="6">
              <a:spcBef>
                <a:spcPts val="0"/>
              </a:spcBef>
              <a:buSzPts val="1300"/>
              <a:buChar char="●"/>
              <a:defRPr/>
            </a:lvl7pPr>
            <a:lvl8pPr lvl="7">
              <a:spcBef>
                <a:spcPts val="0"/>
              </a:spcBef>
              <a:buSzPts val="1300"/>
              <a:buChar char="○"/>
              <a:defRPr/>
            </a:lvl8pPr>
            <a:lvl9pPr lvl="8">
              <a:spcBef>
                <a:spcPts val="0"/>
              </a:spcBef>
              <a:buSzPts val="1300"/>
              <a:buChar char="■"/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9340296" y="6853777"/>
            <a:ext cx="604800" cy="578400"/>
          </a:xfrm>
          <a:prstGeom prst="rect">
            <a:avLst/>
          </a:prstGeom>
        </p:spPr>
        <p:txBody>
          <a:bodyPr anchorCtr="0" anchor="ctr" bIns="111975" lIns="111975" rIns="111975" wrap="square" tIns="11197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Shape 49"/>
          <p:cNvGrpSpPr/>
          <p:nvPr/>
        </p:nvGrpSpPr>
        <p:grpSpPr>
          <a:xfrm>
            <a:off x="0" y="559996"/>
            <a:ext cx="1144126" cy="1493739"/>
            <a:chOff x="0" y="381001"/>
            <a:chExt cx="1037850" cy="1016287"/>
          </a:xfrm>
        </p:grpSpPr>
        <p:sp>
          <p:nvSpPr>
            <p:cNvPr id="50" name="Shape 50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11975" lIns="111975" rIns="111975" wrap="square" tIns="11197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1" name="Shape 51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111975" lIns="111975" rIns="111975" wrap="square" tIns="11197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Shape 52"/>
          <p:cNvSpPr txBox="1"/>
          <p:nvPr>
            <p:ph type="title"/>
          </p:nvPr>
        </p:nvSpPr>
        <p:spPr>
          <a:xfrm>
            <a:off x="1430404" y="578715"/>
            <a:ext cx="7759800" cy="1343400"/>
          </a:xfrm>
          <a:prstGeom prst="rect">
            <a:avLst/>
          </a:prstGeom>
        </p:spPr>
        <p:txBody>
          <a:bodyPr anchorCtr="0" anchor="t" bIns="111975" lIns="111975" rIns="111975" wrap="square" tIns="111975"/>
          <a:lstStyle>
            <a:lvl1pPr lvl="0">
              <a:spcBef>
                <a:spcPts val="0"/>
              </a:spcBef>
              <a:buSzPts val="2900"/>
              <a:buNone/>
              <a:defRPr sz="2900"/>
            </a:lvl1pPr>
            <a:lvl2pPr lvl="1">
              <a:spcBef>
                <a:spcPts val="0"/>
              </a:spcBef>
              <a:buSzPts val="2900"/>
              <a:buNone/>
              <a:defRPr sz="2900"/>
            </a:lvl2pPr>
            <a:lvl3pPr lvl="2">
              <a:spcBef>
                <a:spcPts val="0"/>
              </a:spcBef>
              <a:buSzPts val="2900"/>
              <a:buNone/>
              <a:defRPr sz="2900"/>
            </a:lvl3pPr>
            <a:lvl4pPr lvl="3">
              <a:spcBef>
                <a:spcPts val="0"/>
              </a:spcBef>
              <a:buSzPts val="2900"/>
              <a:buNone/>
              <a:defRPr sz="2900"/>
            </a:lvl4pPr>
            <a:lvl5pPr lvl="4">
              <a:spcBef>
                <a:spcPts val="0"/>
              </a:spcBef>
              <a:buSzPts val="2900"/>
              <a:buNone/>
              <a:defRPr sz="2900"/>
            </a:lvl5pPr>
            <a:lvl6pPr lvl="5">
              <a:spcBef>
                <a:spcPts val="0"/>
              </a:spcBef>
              <a:buSzPts val="2900"/>
              <a:buNone/>
              <a:defRPr sz="2900"/>
            </a:lvl6pPr>
            <a:lvl7pPr lvl="6">
              <a:spcBef>
                <a:spcPts val="0"/>
              </a:spcBef>
              <a:buSzPts val="2900"/>
              <a:buNone/>
              <a:defRPr sz="2900"/>
            </a:lvl7pPr>
            <a:lvl8pPr lvl="7">
              <a:spcBef>
                <a:spcPts val="0"/>
              </a:spcBef>
              <a:buSzPts val="2900"/>
              <a:buNone/>
              <a:defRPr sz="2900"/>
            </a:lvl8pPr>
            <a:lvl9pPr lvl="8">
              <a:spcBef>
                <a:spcPts val="0"/>
              </a:spcBef>
              <a:buSzPts val="2900"/>
              <a:buNone/>
              <a:defRPr sz="2900"/>
            </a:lvl9pPr>
          </a:lstStyle>
          <a:p/>
        </p:txBody>
      </p:sp>
      <p:sp>
        <p:nvSpPr>
          <p:cNvPr id="53" name="Shape 53"/>
          <p:cNvSpPr txBox="1"/>
          <p:nvPr>
            <p:ph idx="1" type="body"/>
          </p:nvPr>
        </p:nvSpPr>
        <p:spPr>
          <a:xfrm>
            <a:off x="1430404" y="2303911"/>
            <a:ext cx="3751800" cy="4278600"/>
          </a:xfrm>
          <a:prstGeom prst="rect">
            <a:avLst/>
          </a:prstGeom>
        </p:spPr>
        <p:txBody>
          <a:bodyPr anchorCtr="0" anchor="t" bIns="111975" lIns="111975" rIns="111975" wrap="square" tIns="111975"/>
          <a:lstStyle>
            <a:lvl1pPr lvl="0">
              <a:spcBef>
                <a:spcPts val="0"/>
              </a:spcBef>
              <a:buSzPts val="1600"/>
              <a:buChar char="●"/>
              <a:defRPr/>
            </a:lvl1pPr>
            <a:lvl2pPr lvl="1">
              <a:spcBef>
                <a:spcPts val="0"/>
              </a:spcBef>
              <a:buSzPts val="1300"/>
              <a:buChar char="○"/>
              <a:defRPr/>
            </a:lvl2pPr>
            <a:lvl3pPr lvl="2">
              <a:spcBef>
                <a:spcPts val="0"/>
              </a:spcBef>
              <a:buSzPts val="1300"/>
              <a:buChar char="■"/>
              <a:defRPr/>
            </a:lvl3pPr>
            <a:lvl4pPr lvl="3">
              <a:spcBef>
                <a:spcPts val="0"/>
              </a:spcBef>
              <a:buSzPts val="1300"/>
              <a:buChar char="●"/>
              <a:defRPr/>
            </a:lvl4pPr>
            <a:lvl5pPr lvl="4">
              <a:spcBef>
                <a:spcPts val="0"/>
              </a:spcBef>
              <a:buSzPts val="1300"/>
              <a:buChar char="○"/>
              <a:defRPr/>
            </a:lvl5pPr>
            <a:lvl6pPr lvl="5">
              <a:spcBef>
                <a:spcPts val="0"/>
              </a:spcBef>
              <a:buSzPts val="1300"/>
              <a:buChar char="■"/>
              <a:defRPr/>
            </a:lvl6pPr>
            <a:lvl7pPr lvl="6">
              <a:spcBef>
                <a:spcPts val="0"/>
              </a:spcBef>
              <a:buSzPts val="1300"/>
              <a:buChar char="●"/>
              <a:defRPr/>
            </a:lvl7pPr>
            <a:lvl8pPr lvl="7">
              <a:spcBef>
                <a:spcPts val="0"/>
              </a:spcBef>
              <a:buSzPts val="1300"/>
              <a:buChar char="○"/>
              <a:defRPr/>
            </a:lvl8pPr>
            <a:lvl9pPr lvl="8">
              <a:spcBef>
                <a:spcPts val="0"/>
              </a:spcBef>
              <a:buSzPts val="1300"/>
              <a:buChar char="■"/>
              <a:defRPr/>
            </a:lvl9pPr>
          </a:lstStyle>
          <a:p/>
        </p:txBody>
      </p:sp>
      <p:sp>
        <p:nvSpPr>
          <p:cNvPr id="54" name="Shape 54"/>
          <p:cNvSpPr txBox="1"/>
          <p:nvPr>
            <p:ph idx="2" type="body"/>
          </p:nvPr>
        </p:nvSpPr>
        <p:spPr>
          <a:xfrm>
            <a:off x="5438534" y="2303911"/>
            <a:ext cx="3751800" cy="4278600"/>
          </a:xfrm>
          <a:prstGeom prst="rect">
            <a:avLst/>
          </a:prstGeom>
        </p:spPr>
        <p:txBody>
          <a:bodyPr anchorCtr="0" anchor="t" bIns="111975" lIns="111975" rIns="111975" wrap="square" tIns="111975"/>
          <a:lstStyle>
            <a:lvl1pPr lvl="0">
              <a:spcBef>
                <a:spcPts val="0"/>
              </a:spcBef>
              <a:buSzPts val="1600"/>
              <a:buChar char="●"/>
              <a:defRPr/>
            </a:lvl1pPr>
            <a:lvl2pPr lvl="1">
              <a:spcBef>
                <a:spcPts val="0"/>
              </a:spcBef>
              <a:buSzPts val="1300"/>
              <a:buChar char="○"/>
              <a:defRPr/>
            </a:lvl2pPr>
            <a:lvl3pPr lvl="2">
              <a:spcBef>
                <a:spcPts val="0"/>
              </a:spcBef>
              <a:buSzPts val="1300"/>
              <a:buChar char="■"/>
              <a:defRPr/>
            </a:lvl3pPr>
            <a:lvl4pPr lvl="3">
              <a:spcBef>
                <a:spcPts val="0"/>
              </a:spcBef>
              <a:buSzPts val="1300"/>
              <a:buChar char="●"/>
              <a:defRPr/>
            </a:lvl4pPr>
            <a:lvl5pPr lvl="4">
              <a:spcBef>
                <a:spcPts val="0"/>
              </a:spcBef>
              <a:buSzPts val="1300"/>
              <a:buChar char="○"/>
              <a:defRPr/>
            </a:lvl5pPr>
            <a:lvl6pPr lvl="5">
              <a:spcBef>
                <a:spcPts val="0"/>
              </a:spcBef>
              <a:buSzPts val="1300"/>
              <a:buChar char="■"/>
              <a:defRPr/>
            </a:lvl6pPr>
            <a:lvl7pPr lvl="6">
              <a:spcBef>
                <a:spcPts val="0"/>
              </a:spcBef>
              <a:buSzPts val="1300"/>
              <a:buChar char="●"/>
              <a:defRPr/>
            </a:lvl7pPr>
            <a:lvl8pPr lvl="7">
              <a:spcBef>
                <a:spcPts val="0"/>
              </a:spcBef>
              <a:buSzPts val="1300"/>
              <a:buChar char="○"/>
              <a:defRPr/>
            </a:lvl8pPr>
            <a:lvl9pPr lvl="8">
              <a:spcBef>
                <a:spcPts val="0"/>
              </a:spcBef>
              <a:buSzPts val="1300"/>
              <a:buChar char="■"/>
              <a:defRPr/>
            </a:lvl9pPr>
          </a:lstStyle>
          <a:p/>
        </p:txBody>
      </p:sp>
      <p:sp>
        <p:nvSpPr>
          <p:cNvPr id="55" name="Shape 55"/>
          <p:cNvSpPr txBox="1"/>
          <p:nvPr>
            <p:ph idx="12" type="sldNum"/>
          </p:nvPr>
        </p:nvSpPr>
        <p:spPr>
          <a:xfrm>
            <a:off x="9340296" y="6853777"/>
            <a:ext cx="604800" cy="578400"/>
          </a:xfrm>
          <a:prstGeom prst="rect">
            <a:avLst/>
          </a:prstGeom>
        </p:spPr>
        <p:txBody>
          <a:bodyPr anchorCtr="0" anchor="ctr" bIns="111975" lIns="111975" rIns="111975" wrap="square" tIns="11197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Shape 57"/>
          <p:cNvGrpSpPr/>
          <p:nvPr/>
        </p:nvGrpSpPr>
        <p:grpSpPr>
          <a:xfrm>
            <a:off x="0" y="559996"/>
            <a:ext cx="1144126" cy="1493739"/>
            <a:chOff x="0" y="381001"/>
            <a:chExt cx="1037850" cy="1016287"/>
          </a:xfrm>
        </p:grpSpPr>
        <p:sp>
          <p:nvSpPr>
            <p:cNvPr id="58" name="Shape 58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11975" lIns="111975" rIns="111975" wrap="square" tIns="11197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9" name="Shape 59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111975" lIns="111975" rIns="111975" wrap="square" tIns="11197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60" name="Shape 60"/>
          <p:cNvSpPr txBox="1"/>
          <p:nvPr>
            <p:ph type="title"/>
          </p:nvPr>
        </p:nvSpPr>
        <p:spPr>
          <a:xfrm>
            <a:off x="1430404" y="578715"/>
            <a:ext cx="7759800" cy="1343400"/>
          </a:xfrm>
          <a:prstGeom prst="rect">
            <a:avLst/>
          </a:prstGeom>
        </p:spPr>
        <p:txBody>
          <a:bodyPr anchorCtr="0" anchor="t" bIns="111975" lIns="111975" rIns="111975" wrap="square" tIns="111975"/>
          <a:lstStyle>
            <a:lvl1pPr lvl="0">
              <a:spcBef>
                <a:spcPts val="0"/>
              </a:spcBef>
              <a:buSzPts val="2900"/>
              <a:buNone/>
              <a:defRPr sz="2900"/>
            </a:lvl1pPr>
            <a:lvl2pPr lvl="1">
              <a:spcBef>
                <a:spcPts val="0"/>
              </a:spcBef>
              <a:buSzPts val="2900"/>
              <a:buNone/>
              <a:defRPr sz="2900"/>
            </a:lvl2pPr>
            <a:lvl3pPr lvl="2">
              <a:spcBef>
                <a:spcPts val="0"/>
              </a:spcBef>
              <a:buSzPts val="2900"/>
              <a:buNone/>
              <a:defRPr sz="2900"/>
            </a:lvl3pPr>
            <a:lvl4pPr lvl="3">
              <a:spcBef>
                <a:spcPts val="0"/>
              </a:spcBef>
              <a:buSzPts val="2900"/>
              <a:buNone/>
              <a:defRPr sz="2900"/>
            </a:lvl4pPr>
            <a:lvl5pPr lvl="4">
              <a:spcBef>
                <a:spcPts val="0"/>
              </a:spcBef>
              <a:buSzPts val="2900"/>
              <a:buNone/>
              <a:defRPr sz="2900"/>
            </a:lvl5pPr>
            <a:lvl6pPr lvl="5">
              <a:spcBef>
                <a:spcPts val="0"/>
              </a:spcBef>
              <a:buSzPts val="2900"/>
              <a:buNone/>
              <a:defRPr sz="2900"/>
            </a:lvl6pPr>
            <a:lvl7pPr lvl="6">
              <a:spcBef>
                <a:spcPts val="0"/>
              </a:spcBef>
              <a:buSzPts val="2900"/>
              <a:buNone/>
              <a:defRPr sz="2900"/>
            </a:lvl7pPr>
            <a:lvl8pPr lvl="7">
              <a:spcBef>
                <a:spcPts val="0"/>
              </a:spcBef>
              <a:buSzPts val="2900"/>
              <a:buNone/>
              <a:defRPr sz="2900"/>
            </a:lvl8pPr>
            <a:lvl9pPr lvl="8">
              <a:spcBef>
                <a:spcPts val="0"/>
              </a:spcBef>
              <a:buSzPts val="2900"/>
              <a:buNone/>
              <a:defRPr sz="2900"/>
            </a:lvl9pPr>
          </a:lstStyle>
          <a:p/>
        </p:txBody>
      </p:sp>
      <p:sp>
        <p:nvSpPr>
          <p:cNvPr id="61" name="Shape 61"/>
          <p:cNvSpPr txBox="1"/>
          <p:nvPr>
            <p:ph idx="12" type="sldNum"/>
          </p:nvPr>
        </p:nvSpPr>
        <p:spPr>
          <a:xfrm>
            <a:off x="9340296" y="6853777"/>
            <a:ext cx="604800" cy="578400"/>
          </a:xfrm>
          <a:prstGeom prst="rect">
            <a:avLst/>
          </a:prstGeom>
        </p:spPr>
        <p:txBody>
          <a:bodyPr anchorCtr="0" anchor="ctr" bIns="111975" lIns="111975" rIns="111975" wrap="square" tIns="11197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One column 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Shape 63"/>
          <p:cNvGrpSpPr/>
          <p:nvPr/>
        </p:nvGrpSpPr>
        <p:grpSpPr>
          <a:xfrm>
            <a:off x="0" y="559996"/>
            <a:ext cx="1144126" cy="1493739"/>
            <a:chOff x="0" y="381001"/>
            <a:chExt cx="1037850" cy="1016287"/>
          </a:xfrm>
        </p:grpSpPr>
        <p:sp>
          <p:nvSpPr>
            <p:cNvPr id="64" name="Shape 64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11975" lIns="111975" rIns="111975" wrap="square" tIns="11197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5" name="Shape 65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111975" lIns="111975" rIns="111975" wrap="square" tIns="11197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Shape 66"/>
          <p:cNvSpPr txBox="1"/>
          <p:nvPr>
            <p:ph type="title"/>
          </p:nvPr>
        </p:nvSpPr>
        <p:spPr>
          <a:xfrm>
            <a:off x="1430404" y="578715"/>
            <a:ext cx="4188000" cy="2194500"/>
          </a:xfrm>
          <a:prstGeom prst="rect">
            <a:avLst/>
          </a:prstGeom>
        </p:spPr>
        <p:txBody>
          <a:bodyPr anchorCtr="0" anchor="t" bIns="111975" lIns="111975" rIns="111975" wrap="square" tIns="111975"/>
          <a:lstStyle>
            <a:lvl1pPr lvl="0">
              <a:spcBef>
                <a:spcPts val="0"/>
              </a:spcBef>
              <a:buSzPts val="2900"/>
              <a:buNone/>
              <a:defRPr sz="2900"/>
            </a:lvl1pPr>
            <a:lvl2pPr lvl="1">
              <a:spcBef>
                <a:spcPts val="0"/>
              </a:spcBef>
              <a:buSzPts val="2900"/>
              <a:buNone/>
              <a:defRPr sz="2900"/>
            </a:lvl2pPr>
            <a:lvl3pPr lvl="2">
              <a:spcBef>
                <a:spcPts val="0"/>
              </a:spcBef>
              <a:buSzPts val="2900"/>
              <a:buNone/>
              <a:defRPr sz="2900"/>
            </a:lvl3pPr>
            <a:lvl4pPr lvl="3">
              <a:spcBef>
                <a:spcPts val="0"/>
              </a:spcBef>
              <a:buSzPts val="2900"/>
              <a:buNone/>
              <a:defRPr sz="2900"/>
            </a:lvl4pPr>
            <a:lvl5pPr lvl="4">
              <a:spcBef>
                <a:spcPts val="0"/>
              </a:spcBef>
              <a:buSzPts val="2900"/>
              <a:buNone/>
              <a:defRPr sz="2900"/>
            </a:lvl5pPr>
            <a:lvl6pPr lvl="5">
              <a:spcBef>
                <a:spcPts val="0"/>
              </a:spcBef>
              <a:buSzPts val="2900"/>
              <a:buNone/>
              <a:defRPr sz="2900"/>
            </a:lvl6pPr>
            <a:lvl7pPr lvl="6">
              <a:spcBef>
                <a:spcPts val="0"/>
              </a:spcBef>
              <a:buSzPts val="2900"/>
              <a:buNone/>
              <a:defRPr sz="2900"/>
            </a:lvl7pPr>
            <a:lvl8pPr lvl="7">
              <a:spcBef>
                <a:spcPts val="0"/>
              </a:spcBef>
              <a:buSzPts val="2900"/>
              <a:buNone/>
              <a:defRPr sz="2900"/>
            </a:lvl8pPr>
            <a:lvl9pPr lvl="8">
              <a:spcBef>
                <a:spcPts val="0"/>
              </a:spcBef>
              <a:buSzPts val="2900"/>
              <a:buNone/>
              <a:defRPr sz="2900"/>
            </a:lvl9pPr>
          </a:lstStyle>
          <a:p/>
        </p:txBody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x="1430404" y="2899161"/>
            <a:ext cx="4188000" cy="3550800"/>
          </a:xfrm>
          <a:prstGeom prst="rect">
            <a:avLst/>
          </a:prstGeom>
        </p:spPr>
        <p:txBody>
          <a:bodyPr anchorCtr="0" anchor="t" bIns="111975" lIns="111975" rIns="111975" wrap="square" tIns="111975"/>
          <a:lstStyle>
            <a:lvl1pPr lvl="0">
              <a:spcBef>
                <a:spcPts val="0"/>
              </a:spcBef>
              <a:buSzPts val="1600"/>
              <a:buChar char="●"/>
              <a:defRPr/>
            </a:lvl1pPr>
            <a:lvl2pPr lvl="1">
              <a:spcBef>
                <a:spcPts val="0"/>
              </a:spcBef>
              <a:buSzPts val="1300"/>
              <a:buChar char="○"/>
              <a:defRPr/>
            </a:lvl2pPr>
            <a:lvl3pPr lvl="2">
              <a:spcBef>
                <a:spcPts val="0"/>
              </a:spcBef>
              <a:buSzPts val="1300"/>
              <a:buChar char="■"/>
              <a:defRPr/>
            </a:lvl3pPr>
            <a:lvl4pPr lvl="3">
              <a:spcBef>
                <a:spcPts val="0"/>
              </a:spcBef>
              <a:buSzPts val="1300"/>
              <a:buChar char="●"/>
              <a:defRPr/>
            </a:lvl4pPr>
            <a:lvl5pPr lvl="4">
              <a:spcBef>
                <a:spcPts val="0"/>
              </a:spcBef>
              <a:buSzPts val="1300"/>
              <a:buChar char="○"/>
              <a:defRPr/>
            </a:lvl5pPr>
            <a:lvl6pPr lvl="5">
              <a:spcBef>
                <a:spcPts val="0"/>
              </a:spcBef>
              <a:buSzPts val="1300"/>
              <a:buChar char="■"/>
              <a:defRPr/>
            </a:lvl6pPr>
            <a:lvl7pPr lvl="6">
              <a:spcBef>
                <a:spcPts val="0"/>
              </a:spcBef>
              <a:buSzPts val="1300"/>
              <a:buChar char="●"/>
              <a:defRPr/>
            </a:lvl7pPr>
            <a:lvl8pPr lvl="7">
              <a:spcBef>
                <a:spcPts val="0"/>
              </a:spcBef>
              <a:buSzPts val="1300"/>
              <a:buChar char="○"/>
              <a:defRPr/>
            </a:lvl8pPr>
            <a:lvl9pPr lvl="8">
              <a:spcBef>
                <a:spcPts val="0"/>
              </a:spcBef>
              <a:buSzPts val="1300"/>
              <a:buChar char="■"/>
              <a:defRPr/>
            </a:lvl9pPr>
          </a:lstStyle>
          <a:p/>
        </p:txBody>
      </p:sp>
      <p:sp>
        <p:nvSpPr>
          <p:cNvPr id="68" name="Shape 68"/>
          <p:cNvSpPr txBox="1"/>
          <p:nvPr>
            <p:ph idx="12" type="sldNum"/>
          </p:nvPr>
        </p:nvSpPr>
        <p:spPr>
          <a:xfrm>
            <a:off x="9340296" y="6853777"/>
            <a:ext cx="604800" cy="578400"/>
          </a:xfrm>
          <a:prstGeom prst="rect">
            <a:avLst/>
          </a:prstGeom>
        </p:spPr>
        <p:txBody>
          <a:bodyPr anchorCtr="0" anchor="ctr" bIns="111975" lIns="111975" rIns="111975" wrap="square" tIns="11197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in poin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Shape 70"/>
          <p:cNvGrpSpPr/>
          <p:nvPr/>
        </p:nvGrpSpPr>
        <p:grpSpPr>
          <a:xfrm>
            <a:off x="4857615" y="0"/>
            <a:ext cx="5222730" cy="7559916"/>
            <a:chOff x="4406400" y="0"/>
            <a:chExt cx="4737600" cy="5143500"/>
          </a:xfrm>
        </p:grpSpPr>
        <p:sp>
          <p:nvSpPr>
            <p:cNvPr id="71" name="Shape 71"/>
            <p:cNvSpPr/>
            <p:nvPr/>
          </p:nvSpPr>
          <p:spPr>
            <a:xfrm rot="5400000">
              <a:off x="4407900" y="-1500"/>
              <a:ext cx="47346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111975" lIns="111975" rIns="111975" wrap="square" tIns="11197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2" name="Shape 72"/>
            <p:cNvSpPr/>
            <p:nvPr/>
          </p:nvSpPr>
          <p:spPr>
            <a:xfrm rot="5400000">
              <a:off x="4840825" y="6000"/>
              <a:ext cx="42987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111975" lIns="111975" rIns="111975" wrap="square" tIns="11197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3" name="Shape 73"/>
            <p:cNvSpPr/>
            <p:nvPr/>
          </p:nvSpPr>
          <p:spPr>
            <a:xfrm rot="-5400000">
              <a:off x="5618399" y="123664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111975" lIns="111975" rIns="111975" wrap="square" tIns="11197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4" name="Shape 74"/>
            <p:cNvSpPr/>
            <p:nvPr/>
          </p:nvSpPr>
          <p:spPr>
            <a:xfrm flipH="1">
              <a:off x="5849857" y="144407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111975" lIns="111975" rIns="111975" wrap="square" tIns="11197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5" name="Shape 75"/>
            <p:cNvSpPr/>
            <p:nvPr/>
          </p:nvSpPr>
          <p:spPr>
            <a:xfrm rot="-5400000">
              <a:off x="5987081" y="246974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111975" lIns="111975" rIns="111975" wrap="square" tIns="11197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6" name="Shape 76"/>
            <p:cNvSpPr/>
            <p:nvPr/>
          </p:nvSpPr>
          <p:spPr>
            <a:xfrm flipH="1">
              <a:off x="6222115" y="267717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111975" lIns="111975" rIns="111975" wrap="square" tIns="11197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7" name="Shape 77"/>
            <p:cNvSpPr/>
            <p:nvPr/>
          </p:nvSpPr>
          <p:spPr>
            <a:xfrm rot="-5400000">
              <a:off x="6675341" y="186224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111975" lIns="111975" rIns="111975" wrap="square" tIns="11197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8" name="Shape 78"/>
            <p:cNvSpPr/>
            <p:nvPr/>
          </p:nvSpPr>
          <p:spPr>
            <a:xfrm flipH="1">
              <a:off x="6908099" y="206968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111975" lIns="111975" rIns="111975" wrap="square" tIns="11197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9" name="Shape 79"/>
            <p:cNvSpPr/>
            <p:nvPr/>
          </p:nvSpPr>
          <p:spPr>
            <a:xfrm rot="-5400000">
              <a:off x="6861141" y="247808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111975" lIns="111975" rIns="111975" wrap="square" tIns="11197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0" name="Shape 80"/>
            <p:cNvSpPr/>
            <p:nvPr/>
          </p:nvSpPr>
          <p:spPr>
            <a:xfrm flipH="1">
              <a:off x="7965266" y="269319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111975" lIns="111975" rIns="111975" wrap="square" tIns="11197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1" name="Shape 81"/>
            <p:cNvSpPr/>
            <p:nvPr/>
          </p:nvSpPr>
          <p:spPr>
            <a:xfrm flipH="1">
              <a:off x="8145082" y="330903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111975" lIns="111975" rIns="111975" wrap="square" tIns="11197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2" name="Shape 82"/>
            <p:cNvSpPr/>
            <p:nvPr/>
          </p:nvSpPr>
          <p:spPr>
            <a:xfrm rot="-5400000">
              <a:off x="7047599" y="309534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111975" lIns="111975" rIns="111975" wrap="square" tIns="11197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3" name="Shape 83"/>
            <p:cNvSpPr/>
            <p:nvPr/>
          </p:nvSpPr>
          <p:spPr>
            <a:xfrm flipH="1">
              <a:off x="7276649" y="330278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111975" lIns="111975" rIns="111975" wrap="square" tIns="11197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4" name="Shape 84"/>
            <p:cNvSpPr/>
            <p:nvPr/>
          </p:nvSpPr>
          <p:spPr>
            <a:xfrm rot="-5400000">
              <a:off x="7227414" y="37111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11975" lIns="111975" rIns="111975" wrap="square" tIns="11197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5" name="Shape 85"/>
            <p:cNvSpPr/>
            <p:nvPr/>
          </p:nvSpPr>
          <p:spPr>
            <a:xfrm flipH="1">
              <a:off x="7462448" y="391862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111975" lIns="111975" rIns="111975" wrap="square" tIns="11197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6" name="Shape 86"/>
            <p:cNvSpPr/>
            <p:nvPr/>
          </p:nvSpPr>
          <p:spPr>
            <a:xfrm rot="-5400000">
              <a:off x="8102491" y="37188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111975" lIns="111975" rIns="111975" wrap="square" tIns="11197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7" name="Shape 87"/>
            <p:cNvSpPr/>
            <p:nvPr/>
          </p:nvSpPr>
          <p:spPr>
            <a:xfrm flipH="1">
              <a:off x="8334533" y="392629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111975" lIns="111975" rIns="111975" wrap="square" tIns="11197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8" name="Shape 88"/>
            <p:cNvSpPr/>
            <p:nvPr/>
          </p:nvSpPr>
          <p:spPr>
            <a:xfrm rot="-5400000">
              <a:off x="8288290" y="433470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111975" lIns="111975" rIns="111975" wrap="square" tIns="11197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89" name="Shape 89"/>
          <p:cNvSpPr txBox="1"/>
          <p:nvPr>
            <p:ph type="title"/>
          </p:nvPr>
        </p:nvSpPr>
        <p:spPr>
          <a:xfrm>
            <a:off x="908237" y="1273945"/>
            <a:ext cx="5056800" cy="5175000"/>
          </a:xfrm>
          <a:prstGeom prst="rect">
            <a:avLst/>
          </a:prstGeom>
        </p:spPr>
        <p:txBody>
          <a:bodyPr anchorCtr="0" anchor="ctr" bIns="111975" lIns="111975" rIns="111975" wrap="square" tIns="111975"/>
          <a:lstStyle>
            <a:lvl1pPr lvl="0">
              <a:spcBef>
                <a:spcPts val="0"/>
              </a:spcBef>
              <a:buSzPts val="3400"/>
              <a:buNone/>
              <a:defRPr/>
            </a:lvl1pPr>
            <a:lvl2pPr lvl="1">
              <a:spcBef>
                <a:spcPts val="0"/>
              </a:spcBef>
              <a:buSzPts val="3400"/>
              <a:buNone/>
              <a:defRPr/>
            </a:lvl2pPr>
            <a:lvl3pPr lvl="2">
              <a:spcBef>
                <a:spcPts val="0"/>
              </a:spcBef>
              <a:buSzPts val="3400"/>
              <a:buNone/>
              <a:defRPr/>
            </a:lvl3pPr>
            <a:lvl4pPr lvl="3">
              <a:spcBef>
                <a:spcPts val="0"/>
              </a:spcBef>
              <a:buSzPts val="3400"/>
              <a:buNone/>
              <a:defRPr/>
            </a:lvl4pPr>
            <a:lvl5pPr lvl="4">
              <a:spcBef>
                <a:spcPts val="0"/>
              </a:spcBef>
              <a:buSzPts val="3400"/>
              <a:buNone/>
              <a:defRPr/>
            </a:lvl5pPr>
            <a:lvl6pPr lvl="5">
              <a:spcBef>
                <a:spcPts val="0"/>
              </a:spcBef>
              <a:buSzPts val="3400"/>
              <a:buNone/>
              <a:defRPr/>
            </a:lvl6pPr>
            <a:lvl7pPr lvl="6">
              <a:spcBef>
                <a:spcPts val="0"/>
              </a:spcBef>
              <a:buSzPts val="3400"/>
              <a:buNone/>
              <a:defRPr/>
            </a:lvl7pPr>
            <a:lvl8pPr lvl="7">
              <a:spcBef>
                <a:spcPts val="0"/>
              </a:spcBef>
              <a:buSzPts val="3400"/>
              <a:buNone/>
              <a:defRPr/>
            </a:lvl8pPr>
            <a:lvl9pPr lvl="8">
              <a:spcBef>
                <a:spcPts val="0"/>
              </a:spcBef>
              <a:buSzPts val="3400"/>
              <a:buNone/>
              <a:defRPr/>
            </a:lvl9pPr>
          </a:lstStyle>
          <a:p/>
        </p:txBody>
      </p:sp>
      <p:sp>
        <p:nvSpPr>
          <p:cNvPr id="90" name="Shape 90"/>
          <p:cNvSpPr txBox="1"/>
          <p:nvPr>
            <p:ph idx="12" type="sldNum"/>
          </p:nvPr>
        </p:nvSpPr>
        <p:spPr>
          <a:xfrm>
            <a:off x="9340296" y="6853777"/>
            <a:ext cx="604800" cy="578400"/>
          </a:xfrm>
          <a:prstGeom prst="rect">
            <a:avLst/>
          </a:prstGeom>
        </p:spPr>
        <p:txBody>
          <a:bodyPr anchorCtr="0" anchor="ctr" bIns="111975" lIns="111975" rIns="111975" wrap="square" tIns="11197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Shape 92"/>
          <p:cNvGrpSpPr/>
          <p:nvPr/>
        </p:nvGrpSpPr>
        <p:grpSpPr>
          <a:xfrm>
            <a:off x="0" y="559996"/>
            <a:ext cx="1144126" cy="1493739"/>
            <a:chOff x="0" y="381001"/>
            <a:chExt cx="1037850" cy="1016287"/>
          </a:xfrm>
        </p:grpSpPr>
        <p:sp>
          <p:nvSpPr>
            <p:cNvPr id="93" name="Shape 93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11975" lIns="111975" rIns="111975" wrap="square" tIns="11197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4" name="Shape 94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111975" lIns="111975" rIns="111975" wrap="square" tIns="11197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95" name="Shape 95"/>
          <p:cNvSpPr txBox="1"/>
          <p:nvPr>
            <p:ph type="title"/>
          </p:nvPr>
        </p:nvSpPr>
        <p:spPr>
          <a:xfrm>
            <a:off x="1430404" y="2437328"/>
            <a:ext cx="3347400" cy="2574600"/>
          </a:xfrm>
          <a:prstGeom prst="rect">
            <a:avLst/>
          </a:prstGeom>
        </p:spPr>
        <p:txBody>
          <a:bodyPr anchorCtr="0" anchor="t" bIns="111975" lIns="111975" rIns="111975" wrap="square" tIns="111975"/>
          <a:lstStyle>
            <a:lvl1pPr lvl="0">
              <a:spcBef>
                <a:spcPts val="0"/>
              </a:spcBef>
              <a:buSzPts val="2900"/>
              <a:buNone/>
              <a:defRPr sz="2900"/>
            </a:lvl1pPr>
            <a:lvl2pPr lvl="1">
              <a:spcBef>
                <a:spcPts val="0"/>
              </a:spcBef>
              <a:buSzPts val="2900"/>
              <a:buNone/>
              <a:defRPr sz="2900"/>
            </a:lvl2pPr>
            <a:lvl3pPr lvl="2">
              <a:spcBef>
                <a:spcPts val="0"/>
              </a:spcBef>
              <a:buSzPts val="2900"/>
              <a:buNone/>
              <a:defRPr sz="2900"/>
            </a:lvl3pPr>
            <a:lvl4pPr lvl="3">
              <a:spcBef>
                <a:spcPts val="0"/>
              </a:spcBef>
              <a:buSzPts val="2900"/>
              <a:buNone/>
              <a:defRPr sz="2900"/>
            </a:lvl4pPr>
            <a:lvl5pPr lvl="4">
              <a:spcBef>
                <a:spcPts val="0"/>
              </a:spcBef>
              <a:buSzPts val="2900"/>
              <a:buNone/>
              <a:defRPr sz="2900"/>
            </a:lvl5pPr>
            <a:lvl6pPr lvl="5">
              <a:spcBef>
                <a:spcPts val="0"/>
              </a:spcBef>
              <a:buSzPts val="2900"/>
              <a:buNone/>
              <a:defRPr sz="2900"/>
            </a:lvl6pPr>
            <a:lvl7pPr lvl="6">
              <a:spcBef>
                <a:spcPts val="0"/>
              </a:spcBef>
              <a:buSzPts val="2900"/>
              <a:buNone/>
              <a:defRPr sz="2900"/>
            </a:lvl7pPr>
            <a:lvl8pPr lvl="7">
              <a:spcBef>
                <a:spcPts val="0"/>
              </a:spcBef>
              <a:buSzPts val="2900"/>
              <a:buNone/>
              <a:defRPr sz="2900"/>
            </a:lvl8pPr>
            <a:lvl9pPr lvl="8">
              <a:spcBef>
                <a:spcPts val="0"/>
              </a:spcBef>
              <a:buSzPts val="2900"/>
              <a:buNone/>
              <a:defRPr sz="2900"/>
            </a:lvl9pPr>
          </a:lstStyle>
          <a:p/>
        </p:txBody>
      </p:sp>
      <p:sp>
        <p:nvSpPr>
          <p:cNvPr id="96" name="Shape 96"/>
          <p:cNvSpPr txBox="1"/>
          <p:nvPr>
            <p:ph idx="1" type="subTitle"/>
          </p:nvPr>
        </p:nvSpPr>
        <p:spPr>
          <a:xfrm>
            <a:off x="1430404" y="5199986"/>
            <a:ext cx="3347400" cy="743700"/>
          </a:xfrm>
          <a:prstGeom prst="rect">
            <a:avLst/>
          </a:prstGeom>
        </p:spPr>
        <p:txBody>
          <a:bodyPr anchorCtr="0" anchor="t" bIns="111975" lIns="111975" rIns="111975" wrap="square" tIns="11197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97" name="Shape 97"/>
          <p:cNvSpPr txBox="1"/>
          <p:nvPr>
            <p:ph idx="2" type="body"/>
          </p:nvPr>
        </p:nvSpPr>
        <p:spPr>
          <a:xfrm>
            <a:off x="5124318" y="2493583"/>
            <a:ext cx="4053300" cy="3450300"/>
          </a:xfrm>
          <a:prstGeom prst="rect">
            <a:avLst/>
          </a:prstGeom>
        </p:spPr>
        <p:txBody>
          <a:bodyPr anchorCtr="0" anchor="t" bIns="111975" lIns="111975" rIns="111975" wrap="square" tIns="111975"/>
          <a:lstStyle>
            <a:lvl1pPr lvl="0">
              <a:spcBef>
                <a:spcPts val="0"/>
              </a:spcBef>
              <a:buSzPts val="1600"/>
              <a:buChar char="●"/>
              <a:defRPr/>
            </a:lvl1pPr>
            <a:lvl2pPr lvl="1">
              <a:spcBef>
                <a:spcPts val="0"/>
              </a:spcBef>
              <a:buSzPts val="1300"/>
              <a:buChar char="○"/>
              <a:defRPr/>
            </a:lvl2pPr>
            <a:lvl3pPr lvl="2">
              <a:spcBef>
                <a:spcPts val="0"/>
              </a:spcBef>
              <a:buSzPts val="1300"/>
              <a:buChar char="■"/>
              <a:defRPr/>
            </a:lvl3pPr>
            <a:lvl4pPr lvl="3">
              <a:spcBef>
                <a:spcPts val="0"/>
              </a:spcBef>
              <a:buSzPts val="1300"/>
              <a:buChar char="●"/>
              <a:defRPr/>
            </a:lvl4pPr>
            <a:lvl5pPr lvl="4">
              <a:spcBef>
                <a:spcPts val="0"/>
              </a:spcBef>
              <a:buSzPts val="1300"/>
              <a:buChar char="○"/>
              <a:defRPr/>
            </a:lvl5pPr>
            <a:lvl6pPr lvl="5">
              <a:spcBef>
                <a:spcPts val="0"/>
              </a:spcBef>
              <a:buSzPts val="1300"/>
              <a:buChar char="■"/>
              <a:defRPr/>
            </a:lvl6pPr>
            <a:lvl7pPr lvl="6">
              <a:spcBef>
                <a:spcPts val="0"/>
              </a:spcBef>
              <a:buSzPts val="1300"/>
              <a:buChar char="●"/>
              <a:defRPr/>
            </a:lvl7pPr>
            <a:lvl8pPr lvl="7">
              <a:spcBef>
                <a:spcPts val="0"/>
              </a:spcBef>
              <a:buSzPts val="1300"/>
              <a:buChar char="○"/>
              <a:defRPr/>
            </a:lvl8pPr>
            <a:lvl9pPr lvl="8">
              <a:spcBef>
                <a:spcPts val="0"/>
              </a:spcBef>
              <a:buSzPts val="1300"/>
              <a:buChar char="■"/>
              <a:defRPr/>
            </a:lvl9pPr>
          </a:lstStyle>
          <a:p/>
        </p:txBody>
      </p:sp>
      <p:sp>
        <p:nvSpPr>
          <p:cNvPr id="98" name="Shape 98"/>
          <p:cNvSpPr txBox="1"/>
          <p:nvPr>
            <p:ph idx="12" type="sldNum"/>
          </p:nvPr>
        </p:nvSpPr>
        <p:spPr>
          <a:xfrm>
            <a:off x="9340296" y="6853777"/>
            <a:ext cx="604800" cy="578400"/>
          </a:xfrm>
          <a:prstGeom prst="rect">
            <a:avLst/>
          </a:prstGeom>
        </p:spPr>
        <p:txBody>
          <a:bodyPr anchorCtr="0" anchor="ctr" bIns="111975" lIns="111975" rIns="111975" wrap="square" tIns="11197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Shape 100"/>
          <p:cNvGrpSpPr/>
          <p:nvPr/>
        </p:nvGrpSpPr>
        <p:grpSpPr>
          <a:xfrm>
            <a:off x="0" y="6068159"/>
            <a:ext cx="770495" cy="1006309"/>
            <a:chOff x="0" y="3785672"/>
            <a:chExt cx="698925" cy="684657"/>
          </a:xfrm>
        </p:grpSpPr>
        <p:sp>
          <p:nvSpPr>
            <p:cNvPr id="101" name="Shape 101"/>
            <p:cNvSpPr/>
            <p:nvPr/>
          </p:nvSpPr>
          <p:spPr>
            <a:xfrm rot="-5400000">
              <a:off x="0" y="3785672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111975" lIns="111975" rIns="111975" wrap="square" tIns="11197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2" name="Shape 102"/>
            <p:cNvSpPr/>
            <p:nvPr/>
          </p:nvSpPr>
          <p:spPr>
            <a:xfrm flipH="1">
              <a:off x="154125" y="3925529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111975" lIns="111975" rIns="111975" wrap="square" tIns="11197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103" name="Shape 103"/>
          <p:cNvSpPr txBox="1"/>
          <p:nvPr>
            <p:ph idx="1" type="body"/>
          </p:nvPr>
        </p:nvSpPr>
        <p:spPr>
          <a:xfrm>
            <a:off x="895973" y="6327838"/>
            <a:ext cx="7646400" cy="769800"/>
          </a:xfrm>
          <a:prstGeom prst="rect">
            <a:avLst/>
          </a:prstGeom>
        </p:spPr>
        <p:txBody>
          <a:bodyPr anchorCtr="0" anchor="ctr" bIns="111975" lIns="111975" rIns="111975" wrap="square" tIns="11197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</a:lstStyle>
          <a:p/>
        </p:txBody>
      </p:sp>
      <p:sp>
        <p:nvSpPr>
          <p:cNvPr id="104" name="Shape 104"/>
          <p:cNvSpPr txBox="1"/>
          <p:nvPr>
            <p:ph idx="12" type="sldNum"/>
          </p:nvPr>
        </p:nvSpPr>
        <p:spPr>
          <a:xfrm>
            <a:off x="9340296" y="6853777"/>
            <a:ext cx="604800" cy="578400"/>
          </a:xfrm>
          <a:prstGeom prst="rect">
            <a:avLst/>
          </a:prstGeom>
        </p:spPr>
        <p:txBody>
          <a:bodyPr anchorCtr="0" anchor="ctr" bIns="111975" lIns="111975" rIns="111975" wrap="square" tIns="11197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focus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43628" y="654077"/>
            <a:ext cx="93933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111975" lIns="111975" rIns="111975" wrap="square" tIns="111975"/>
          <a:lstStyle>
            <a:lvl1pPr lvl="0">
              <a:spcBef>
                <a:spcPts val="0"/>
              </a:spcBef>
              <a:buClr>
                <a:schemeClr val="lt1"/>
              </a:buClr>
              <a:buSzPts val="3400"/>
              <a:buFont typeface="Montserrat"/>
              <a:buNone/>
              <a:defRPr sz="3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ts val="3400"/>
              <a:buFont typeface="Montserrat"/>
              <a:buNone/>
              <a:defRPr sz="3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ts val="3400"/>
              <a:buFont typeface="Montserrat"/>
              <a:buNone/>
              <a:defRPr sz="3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ts val="3400"/>
              <a:buFont typeface="Montserrat"/>
              <a:buNone/>
              <a:defRPr sz="3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ts val="3400"/>
              <a:buFont typeface="Montserrat"/>
              <a:buNone/>
              <a:defRPr sz="3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ts val="3400"/>
              <a:buFont typeface="Montserrat"/>
              <a:buNone/>
              <a:defRPr sz="3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ts val="3400"/>
              <a:buFont typeface="Montserrat"/>
              <a:buNone/>
              <a:defRPr sz="3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ts val="3400"/>
              <a:buFont typeface="Montserrat"/>
              <a:buNone/>
              <a:defRPr sz="3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ts val="3400"/>
              <a:buFont typeface="Montserrat"/>
              <a:buNone/>
              <a:defRPr sz="3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43628" y="1693854"/>
            <a:ext cx="9393300" cy="5021400"/>
          </a:xfrm>
          <a:prstGeom prst="rect">
            <a:avLst/>
          </a:prstGeom>
          <a:noFill/>
          <a:ln>
            <a:noFill/>
          </a:ln>
        </p:spPr>
        <p:txBody>
          <a:bodyPr anchorCtr="0" anchor="t" bIns="111975" lIns="111975" rIns="111975" wrap="square" tIns="11197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2000"/>
              </a:spcAft>
              <a:buClr>
                <a:schemeClr val="lt1"/>
              </a:buClr>
              <a:buSzPts val="1600"/>
              <a:buFont typeface="Lato"/>
              <a:buChar char="●"/>
              <a:defRPr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2000"/>
              </a:spcAft>
              <a:buClr>
                <a:schemeClr val="lt1"/>
              </a:buClr>
              <a:buSzPts val="1300"/>
              <a:buFont typeface="Lato"/>
              <a:buChar char="○"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2000"/>
              </a:spcAft>
              <a:buClr>
                <a:schemeClr val="lt1"/>
              </a:buClr>
              <a:buSzPts val="1300"/>
              <a:buFont typeface="Lato"/>
              <a:buChar char="■"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2000"/>
              </a:spcAft>
              <a:buClr>
                <a:schemeClr val="lt1"/>
              </a:buClr>
              <a:buSzPts val="1300"/>
              <a:buFont typeface="Lato"/>
              <a:buChar char="●"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2000"/>
              </a:spcAft>
              <a:buClr>
                <a:schemeClr val="lt1"/>
              </a:buClr>
              <a:buSzPts val="1300"/>
              <a:buFont typeface="Lato"/>
              <a:buChar char="○"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2000"/>
              </a:spcAft>
              <a:buClr>
                <a:schemeClr val="lt1"/>
              </a:buClr>
              <a:buSzPts val="1300"/>
              <a:buFont typeface="Lato"/>
              <a:buChar char="■"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2000"/>
              </a:spcAft>
              <a:buClr>
                <a:schemeClr val="lt1"/>
              </a:buClr>
              <a:buSzPts val="1300"/>
              <a:buFont typeface="Lato"/>
              <a:buChar char="●"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2000"/>
              </a:spcAft>
              <a:buClr>
                <a:schemeClr val="lt1"/>
              </a:buClr>
              <a:buSzPts val="1300"/>
              <a:buFont typeface="Lato"/>
              <a:buChar char="○"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2000"/>
              </a:spcAft>
              <a:buClr>
                <a:schemeClr val="lt1"/>
              </a:buClr>
              <a:buSzPts val="1300"/>
              <a:buFont typeface="Lato"/>
              <a:buChar char="■"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9340296" y="6853777"/>
            <a:ext cx="604800" cy="57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1975" lIns="111975" rIns="111975" wrap="square" tIns="111975">
            <a:noAutofit/>
          </a:bodyPr>
          <a:lstStyle/>
          <a:p>
            <a:pPr indent="0" lvl="0" marL="0" algn="r">
              <a:spcBef>
                <a:spcPts val="0"/>
              </a:spcBef>
              <a:buNone/>
            </a:pPr>
            <a:fld id="{00000000-1234-1234-1234-123412341234}" type="slidenum">
              <a:rPr lang="en-US"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jpg"/><Relationship Id="rId4" Type="http://schemas.openxmlformats.org/officeDocument/2006/relationships/image" Target="../media/image9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jpg"/><Relationship Id="rId4" Type="http://schemas.openxmlformats.org/officeDocument/2006/relationships/image" Target="../media/image7.png"/><Relationship Id="rId5" Type="http://schemas.openxmlformats.org/officeDocument/2006/relationships/image" Target="../media/image10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jpg"/><Relationship Id="rId4" Type="http://schemas.openxmlformats.org/officeDocument/2006/relationships/image" Target="../media/image3.jpg"/><Relationship Id="rId5" Type="http://schemas.openxmlformats.org/officeDocument/2006/relationships/image" Target="../media/image9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2.jpg"/><Relationship Id="rId4" Type="http://schemas.openxmlformats.org/officeDocument/2006/relationships/image" Target="../media/image14.jpg"/><Relationship Id="rId5" Type="http://schemas.openxmlformats.org/officeDocument/2006/relationships/image" Target="../media/image13.jpg"/><Relationship Id="rId6" Type="http://schemas.openxmlformats.org/officeDocument/2006/relationships/image" Target="../media/image15.jpg"/><Relationship Id="rId7" Type="http://schemas.openxmlformats.org/officeDocument/2006/relationships/image" Target="../media/image1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8.jpg"/><Relationship Id="rId4" Type="http://schemas.openxmlformats.org/officeDocument/2006/relationships/image" Target="../media/image10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7.jpg"/><Relationship Id="rId4" Type="http://schemas.openxmlformats.org/officeDocument/2006/relationships/image" Target="../media/image19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6.jpg"/><Relationship Id="rId4" Type="http://schemas.openxmlformats.org/officeDocument/2006/relationships/image" Target="../media/image10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6.jpg"/><Relationship Id="rId4" Type="http://schemas.openxmlformats.org/officeDocument/2006/relationships/image" Target="../media/image10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0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0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7.jpg"/><Relationship Id="rId4" Type="http://schemas.openxmlformats.org/officeDocument/2006/relationships/image" Target="../media/image19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6.jpg"/><Relationship Id="rId4" Type="http://schemas.openxmlformats.org/officeDocument/2006/relationships/image" Target="../media/image10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6.jpg"/><Relationship Id="rId4" Type="http://schemas.openxmlformats.org/officeDocument/2006/relationships/image" Target="../media/image10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0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0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Relationship Id="rId4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Relationship Id="rId4" Type="http://schemas.openxmlformats.org/officeDocument/2006/relationships/image" Target="../media/image3.jpg"/><Relationship Id="rId5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jpg"/><Relationship Id="rId4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/>
          <p:nvPr>
            <p:ph type="ctrTitle"/>
          </p:nvPr>
        </p:nvSpPr>
        <p:spPr>
          <a:xfrm>
            <a:off x="3899462" y="2319858"/>
            <a:ext cx="5531400" cy="2320500"/>
          </a:xfrm>
          <a:prstGeom prst="rect">
            <a:avLst/>
          </a:prstGeom>
        </p:spPr>
        <p:txBody>
          <a:bodyPr anchorCtr="0" anchor="t" bIns="111975" lIns="111975" rIns="111975" wrap="square" tIns="11197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-US" sz="3600"/>
              <a:t>Hormogonia  Mutation of Touch Sensitive With the Removal of Pili in Cyanobacteria</a:t>
            </a:r>
          </a:p>
        </p:txBody>
      </p:sp>
      <p:sp>
        <p:nvSpPr>
          <p:cNvPr id="138" name="Shape 138"/>
          <p:cNvSpPr txBox="1"/>
          <p:nvPr>
            <p:ph idx="1" type="subTitle"/>
          </p:nvPr>
        </p:nvSpPr>
        <p:spPr>
          <a:xfrm>
            <a:off x="5604702" y="5768671"/>
            <a:ext cx="3826200" cy="743700"/>
          </a:xfrm>
          <a:prstGeom prst="rect">
            <a:avLst/>
          </a:prstGeom>
        </p:spPr>
        <p:txBody>
          <a:bodyPr anchorCtr="0" anchor="t" bIns="111975" lIns="111975" rIns="111975" wrap="square" tIns="11197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-US"/>
              <a:t>Samuel Young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Shape 2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7450" y="1005725"/>
            <a:ext cx="4333551" cy="5257925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Shape 247"/>
          <p:cNvSpPr/>
          <p:nvPr/>
        </p:nvSpPr>
        <p:spPr>
          <a:xfrm>
            <a:off x="8254990" y="6538680"/>
            <a:ext cx="1472700" cy="60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rPr b="0" lang="en-US" sz="18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Duggan et.al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Shape 248"/>
          <p:cNvSpPr txBox="1"/>
          <p:nvPr/>
        </p:nvSpPr>
        <p:spPr>
          <a:xfrm>
            <a:off x="8488680" y="1615440"/>
            <a:ext cx="598200" cy="367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rPr lang="en-US" sz="1800">
                <a:solidFill>
                  <a:srgbClr val="FFFFFF"/>
                </a:solidFill>
              </a:rPr>
              <a:t>	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sz="180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sz="180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sz="180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sz="180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buNone/>
            </a:pPr>
            <a:r>
              <a:rPr b="0" lang="en-US" sz="18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PilT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sz="180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sz="180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sz="180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sz="180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sz="180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sz="180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sz="180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9" name="Shape 2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47375" y="2000450"/>
            <a:ext cx="3909900" cy="3056200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Shape 250"/>
          <p:cNvSpPr txBox="1"/>
          <p:nvPr/>
        </p:nvSpPr>
        <p:spPr>
          <a:xfrm>
            <a:off x="1070950" y="241500"/>
            <a:ext cx="6047700" cy="7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1" name="Shape 251"/>
          <p:cNvSpPr txBox="1"/>
          <p:nvPr/>
        </p:nvSpPr>
        <p:spPr>
          <a:xfrm>
            <a:off x="367475" y="199500"/>
            <a:ext cx="9197700" cy="7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-US" sz="3600">
                <a:solidFill>
                  <a:srgbClr val="FFFFFF"/>
                </a:solidFill>
              </a:rPr>
              <a:t>Mutated versus wild-type construct pili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Shape 2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42125" y="1170625"/>
            <a:ext cx="4741150" cy="5163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Shape 2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0400" y="1144750"/>
            <a:ext cx="4186025" cy="1895025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Shape 258"/>
          <p:cNvSpPr txBox="1"/>
          <p:nvPr/>
        </p:nvSpPr>
        <p:spPr>
          <a:xfrm>
            <a:off x="110400" y="356975"/>
            <a:ext cx="9318300" cy="7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lang="en-US" sz="3600">
                <a:solidFill>
                  <a:srgbClr val="F3F3F3"/>
                </a:solidFill>
              </a:rPr>
              <a:t>S-shaped mutate </a:t>
            </a:r>
          </a:p>
          <a:p>
            <a:pPr indent="0" lvl="0" marL="0" rtl="0" algn="ctr">
              <a:spcBef>
                <a:spcPts val="0"/>
              </a:spcBef>
              <a:buNone/>
            </a:pPr>
            <a:r>
              <a:t/>
            </a:r>
            <a:endParaRPr sz="3600">
              <a:solidFill>
                <a:srgbClr val="F3F3F3"/>
              </a:solidFill>
            </a:endParaRPr>
          </a:p>
        </p:txBody>
      </p:sp>
      <p:sp>
        <p:nvSpPr>
          <p:cNvPr id="259" name="Shape 259"/>
          <p:cNvSpPr txBox="1"/>
          <p:nvPr/>
        </p:nvSpPr>
        <p:spPr>
          <a:xfrm>
            <a:off x="178500" y="2690575"/>
            <a:ext cx="1460700" cy="7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-US" sz="2400"/>
              <a:t>Wild type</a:t>
            </a:r>
          </a:p>
        </p:txBody>
      </p:sp>
      <p:sp>
        <p:nvSpPr>
          <p:cNvPr id="260" name="Shape 260"/>
          <p:cNvSpPr txBox="1"/>
          <p:nvPr/>
        </p:nvSpPr>
        <p:spPr>
          <a:xfrm>
            <a:off x="1898913" y="2291300"/>
            <a:ext cx="735000" cy="19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1" name="Shape 261"/>
          <p:cNvSpPr txBox="1"/>
          <p:nvPr/>
        </p:nvSpPr>
        <p:spPr>
          <a:xfrm>
            <a:off x="3434925" y="2291300"/>
            <a:ext cx="735000" cy="19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2" name="Shape 262"/>
          <p:cNvSpPr txBox="1"/>
          <p:nvPr/>
        </p:nvSpPr>
        <p:spPr>
          <a:xfrm>
            <a:off x="1711425" y="2138900"/>
            <a:ext cx="2458500" cy="5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-US" sz="2400"/>
              <a:t>MCPs mutate</a:t>
            </a:r>
          </a:p>
        </p:txBody>
      </p:sp>
      <p:pic>
        <p:nvPicPr>
          <p:cNvPr id="263" name="Shape 26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5335801">
            <a:off x="539855" y="4770466"/>
            <a:ext cx="2952001" cy="196811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4" name="Shape 264"/>
          <p:cNvCxnSpPr>
            <a:endCxn id="263" idx="1"/>
          </p:cNvCxnSpPr>
          <p:nvPr/>
        </p:nvCxnSpPr>
        <p:spPr>
          <a:xfrm flipH="1">
            <a:off x="1988293" y="2727482"/>
            <a:ext cx="153600" cy="1551300"/>
          </a:xfrm>
          <a:prstGeom prst="straightConnector1">
            <a:avLst/>
          </a:prstGeom>
          <a:noFill/>
          <a:ln cap="flat" cmpd="sng" w="114300">
            <a:solidFill>
              <a:srgbClr val="FF0000"/>
            </a:solidFill>
            <a:prstDash val="solid"/>
            <a:round/>
            <a:headEnd len="lg" w="lg" type="none"/>
            <a:tailEnd len="lg" w="lg" type="triangle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 txBox="1"/>
          <p:nvPr/>
        </p:nvSpPr>
        <p:spPr>
          <a:xfrm>
            <a:off x="504000" y="301320"/>
            <a:ext cx="907128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sz="44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Shape 270"/>
          <p:cNvSpPr txBox="1"/>
          <p:nvPr/>
        </p:nvSpPr>
        <p:spPr>
          <a:xfrm>
            <a:off x="1393825" y="1447625"/>
            <a:ext cx="6934500" cy="358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algn="l">
              <a:spcBef>
                <a:spcPts val="0"/>
              </a:spcBef>
              <a:buNone/>
            </a:pPr>
            <a:r>
              <a:rPr lang="en-US" sz="4000">
                <a:solidFill>
                  <a:srgbClr val="FFFFFF"/>
                </a:solidFill>
              </a:rPr>
              <a:t>Are pili important to S-shape?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 txBox="1"/>
          <p:nvPr/>
        </p:nvSpPr>
        <p:spPr>
          <a:xfrm>
            <a:off x="241500" y="125125"/>
            <a:ext cx="9596400" cy="2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lang="en-US" sz="3600">
                <a:solidFill>
                  <a:srgbClr val="FFFFFF"/>
                </a:solidFill>
              </a:rPr>
              <a:t>Overview of Experiment</a:t>
            </a:r>
          </a:p>
        </p:txBody>
      </p:sp>
      <p:sp>
        <p:nvSpPr>
          <p:cNvPr id="276" name="Shape 276"/>
          <p:cNvSpPr txBox="1"/>
          <p:nvPr/>
        </p:nvSpPr>
        <p:spPr>
          <a:xfrm>
            <a:off x="1454925" y="2044750"/>
            <a:ext cx="5662500" cy="6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</p:txBody>
      </p:sp>
      <p:pic>
        <p:nvPicPr>
          <p:cNvPr id="277" name="Shape 2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335801">
            <a:off x="560855" y="3215416"/>
            <a:ext cx="2952001" cy="1968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Shape 27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36875" y="920413"/>
            <a:ext cx="3909900" cy="30562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9" name="Shape 279"/>
          <p:cNvCxnSpPr/>
          <p:nvPr/>
        </p:nvCxnSpPr>
        <p:spPr>
          <a:xfrm flipH="1">
            <a:off x="2824300" y="2183900"/>
            <a:ext cx="1837500" cy="12810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lg" w="lg" type="none"/>
            <a:tailEnd len="lg" w="lg" type="triangle"/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 txBox="1"/>
          <p:nvPr/>
        </p:nvSpPr>
        <p:spPr>
          <a:xfrm>
            <a:off x="241500" y="125125"/>
            <a:ext cx="9596400" cy="2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lang="en-US" sz="3600">
                <a:solidFill>
                  <a:srgbClr val="FFFFFF"/>
                </a:solidFill>
              </a:rPr>
              <a:t>Overview of Experiment</a:t>
            </a:r>
          </a:p>
        </p:txBody>
      </p:sp>
      <p:sp>
        <p:nvSpPr>
          <p:cNvPr id="285" name="Shape 285"/>
          <p:cNvSpPr txBox="1"/>
          <p:nvPr/>
        </p:nvSpPr>
        <p:spPr>
          <a:xfrm>
            <a:off x="1454925" y="2044750"/>
            <a:ext cx="5662500" cy="6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</p:txBody>
      </p:sp>
      <p:pic>
        <p:nvPicPr>
          <p:cNvPr id="286" name="Shape 28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335801">
            <a:off x="560855" y="3215416"/>
            <a:ext cx="2952001" cy="1968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Shape 28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85151" y="4546296"/>
            <a:ext cx="6352751" cy="1955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Shape 28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36875" y="920413"/>
            <a:ext cx="3909900" cy="30562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9" name="Shape 289"/>
          <p:cNvCxnSpPr/>
          <p:nvPr/>
        </p:nvCxnSpPr>
        <p:spPr>
          <a:xfrm flipH="1">
            <a:off x="2824300" y="2183900"/>
            <a:ext cx="1837500" cy="12810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290" name="Shape 290"/>
          <p:cNvCxnSpPr/>
          <p:nvPr/>
        </p:nvCxnSpPr>
        <p:spPr>
          <a:xfrm>
            <a:off x="2824375" y="4808800"/>
            <a:ext cx="1197000" cy="6090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lg" w="lg" type="none"/>
            <a:tailEnd len="lg" w="lg" type="triangle"/>
          </a:ln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 txBox="1"/>
          <p:nvPr/>
        </p:nvSpPr>
        <p:spPr>
          <a:xfrm>
            <a:off x="504000" y="301320"/>
            <a:ext cx="907128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sz="44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Shape 296"/>
          <p:cNvSpPr txBox="1"/>
          <p:nvPr/>
        </p:nvSpPr>
        <p:spPr>
          <a:xfrm>
            <a:off x="944950" y="587975"/>
            <a:ext cx="6047700" cy="7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-US" sz="3600">
                <a:solidFill>
                  <a:srgbClr val="FFFFFF"/>
                </a:solidFill>
              </a:rPr>
              <a:t>Prime construction</a:t>
            </a:r>
          </a:p>
        </p:txBody>
      </p:sp>
      <p:pic>
        <p:nvPicPr>
          <p:cNvPr id="297" name="Shape 2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17325" y="1411055"/>
            <a:ext cx="6047700" cy="52797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 txBox="1"/>
          <p:nvPr/>
        </p:nvSpPr>
        <p:spPr>
          <a:xfrm>
            <a:off x="335975" y="314975"/>
            <a:ext cx="9134700" cy="64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buNone/>
            </a:pPr>
            <a:r>
              <a:rPr lang="en-US" sz="3600">
                <a:solidFill>
                  <a:srgbClr val="FFFFFF"/>
                </a:solidFill>
              </a:rPr>
              <a:t>Clone vector for double recombination</a:t>
            </a:r>
            <a:r>
              <a:rPr lang="en-US" sz="3600"/>
              <a:t> </a:t>
            </a:r>
          </a:p>
        </p:txBody>
      </p:sp>
      <p:pic>
        <p:nvPicPr>
          <p:cNvPr id="303" name="Shape 303"/>
          <p:cNvPicPr preferRelativeResize="0"/>
          <p:nvPr/>
        </p:nvPicPr>
        <p:blipFill rotWithShape="1">
          <a:blip r:embed="rId3">
            <a:alphaModFix/>
          </a:blip>
          <a:srcRect b="-99680" l="0" r="-99680" t="0"/>
          <a:stretch/>
        </p:blipFill>
        <p:spPr>
          <a:xfrm>
            <a:off x="152400" y="1107875"/>
            <a:ext cx="7543800" cy="409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Shape 30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5356025"/>
            <a:ext cx="3778117" cy="2051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Shape 30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82917" y="5356025"/>
            <a:ext cx="3778117" cy="2051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Shape 30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930519" y="1107869"/>
            <a:ext cx="3930500" cy="213398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Shape 30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314734" y="3131513"/>
            <a:ext cx="1914791" cy="19147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8" name="Shape 308"/>
          <p:cNvCxnSpPr/>
          <p:nvPr/>
        </p:nvCxnSpPr>
        <p:spPr>
          <a:xfrm flipH="1" rot="10800000">
            <a:off x="1984425" y="2068375"/>
            <a:ext cx="367500" cy="1039500"/>
          </a:xfrm>
          <a:prstGeom prst="straightConnector1">
            <a:avLst/>
          </a:prstGeom>
          <a:noFill/>
          <a:ln cap="flat" cmpd="sng" w="28575">
            <a:solidFill>
              <a:srgbClr val="FF9900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309" name="Shape 309"/>
          <p:cNvCxnSpPr/>
          <p:nvPr/>
        </p:nvCxnSpPr>
        <p:spPr>
          <a:xfrm flipH="1" rot="10800000">
            <a:off x="2971375" y="1784925"/>
            <a:ext cx="2079000" cy="52500"/>
          </a:xfrm>
          <a:prstGeom prst="straightConnector1">
            <a:avLst/>
          </a:prstGeom>
          <a:noFill/>
          <a:ln cap="flat" cmpd="sng" w="28575">
            <a:solidFill>
              <a:srgbClr val="00FF00"/>
            </a:solidFill>
            <a:prstDash val="solid"/>
            <a:round/>
            <a:headEnd len="lg" w="lg" type="none"/>
            <a:tailEnd len="lg" w="lg" type="triangle"/>
          </a:ln>
        </p:spPr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 txBox="1"/>
          <p:nvPr/>
        </p:nvSpPr>
        <p:spPr>
          <a:xfrm>
            <a:off x="304750" y="283500"/>
            <a:ext cx="9594600" cy="7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buNone/>
            </a:pPr>
            <a:r>
              <a:rPr lang="en-US" sz="3600">
                <a:solidFill>
                  <a:srgbClr val="FFFFFF"/>
                </a:solidFill>
              </a:rPr>
              <a:t>First Insertion</a:t>
            </a:r>
          </a:p>
        </p:txBody>
      </p:sp>
      <p:pic>
        <p:nvPicPr>
          <p:cNvPr id="315" name="Shape 3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922795"/>
            <a:ext cx="3774173" cy="2830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Shape 3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5400000">
            <a:off x="1117625" y="1571300"/>
            <a:ext cx="4063800" cy="270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Shape 321"/>
          <p:cNvSpPr txBox="1"/>
          <p:nvPr/>
        </p:nvSpPr>
        <p:spPr>
          <a:xfrm>
            <a:off x="304750" y="283500"/>
            <a:ext cx="9594600" cy="7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lang="en-US" sz="3600">
                <a:solidFill>
                  <a:srgbClr val="FFFFFF"/>
                </a:solidFill>
              </a:rPr>
              <a:t>First Insertion</a:t>
            </a:r>
          </a:p>
        </p:txBody>
      </p:sp>
      <p:pic>
        <p:nvPicPr>
          <p:cNvPr id="322" name="Shape 3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1086850" y="1604195"/>
            <a:ext cx="4088445" cy="2725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Shape 3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72734" y="794138"/>
            <a:ext cx="1914791" cy="19147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4" name="Shape 324"/>
          <p:cNvCxnSpPr/>
          <p:nvPr/>
        </p:nvCxnSpPr>
        <p:spPr>
          <a:xfrm flipH="1">
            <a:off x="4094725" y="1595925"/>
            <a:ext cx="2478000" cy="1113000"/>
          </a:xfrm>
          <a:prstGeom prst="straightConnector1">
            <a:avLst/>
          </a:prstGeom>
          <a:noFill/>
          <a:ln cap="flat" cmpd="sng" w="28575">
            <a:solidFill>
              <a:srgbClr val="FF00FF"/>
            </a:solidFill>
            <a:prstDash val="solid"/>
            <a:round/>
            <a:headEnd len="lg" w="lg" type="none"/>
            <a:tailEnd len="lg" w="lg" type="triangle"/>
          </a:ln>
        </p:spPr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Shape 329"/>
          <p:cNvSpPr txBox="1"/>
          <p:nvPr/>
        </p:nvSpPr>
        <p:spPr>
          <a:xfrm>
            <a:off x="304750" y="283500"/>
            <a:ext cx="9594600" cy="7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lang="en-US" sz="3600">
                <a:solidFill>
                  <a:srgbClr val="FFFFFF"/>
                </a:solidFill>
              </a:rPr>
              <a:t>First Insertion</a:t>
            </a:r>
          </a:p>
        </p:txBody>
      </p:sp>
      <p:pic>
        <p:nvPicPr>
          <p:cNvPr id="330" name="Shape 3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94375" y="5323275"/>
            <a:ext cx="1572350" cy="138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Shape 3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5400000">
            <a:off x="1138100" y="1600100"/>
            <a:ext cx="4063800" cy="270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Shape 1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88901" y="759600"/>
            <a:ext cx="2779150" cy="2486875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Shape 144"/>
          <p:cNvSpPr/>
          <p:nvPr/>
        </p:nvSpPr>
        <p:spPr>
          <a:xfrm>
            <a:off x="504000" y="2944080"/>
            <a:ext cx="90714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5" name="Shape 145"/>
          <p:cNvSpPr/>
          <p:nvPr/>
        </p:nvSpPr>
        <p:spPr>
          <a:xfrm>
            <a:off x="1005840" y="3108960"/>
            <a:ext cx="914700" cy="34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Shape 146"/>
          <p:cNvSpPr/>
          <p:nvPr/>
        </p:nvSpPr>
        <p:spPr>
          <a:xfrm>
            <a:off x="6857848" y="3275775"/>
            <a:ext cx="2424600" cy="34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rPr b="0" lang="en-US" sz="24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Vegetative ce</a:t>
            </a:r>
            <a:r>
              <a:rPr lang="en-US" sz="2400">
                <a:solidFill>
                  <a:srgbClr val="FFFFFF"/>
                </a:solidFill>
              </a:rPr>
              <a:t>ll</a:t>
            </a:r>
          </a:p>
        </p:txBody>
      </p:sp>
      <p:sp>
        <p:nvSpPr>
          <p:cNvPr id="147" name="Shape 147"/>
          <p:cNvSpPr/>
          <p:nvPr/>
        </p:nvSpPr>
        <p:spPr>
          <a:xfrm>
            <a:off x="6588902" y="2266500"/>
            <a:ext cx="750300" cy="34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rPr b="0" lang="en-US" sz="2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Co2</a:t>
            </a:r>
          </a:p>
        </p:txBody>
      </p:sp>
      <p:cxnSp>
        <p:nvCxnSpPr>
          <p:cNvPr id="148" name="Shape 148"/>
          <p:cNvCxnSpPr/>
          <p:nvPr/>
        </p:nvCxnSpPr>
        <p:spPr>
          <a:xfrm>
            <a:off x="7392460" y="2494790"/>
            <a:ext cx="1050600" cy="3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lg" w="lg" type="triangle"/>
          </a:ln>
        </p:spPr>
      </p:cxnSp>
      <p:sp>
        <p:nvSpPr>
          <p:cNvPr id="149" name="Shape 149"/>
          <p:cNvSpPr/>
          <p:nvPr/>
        </p:nvSpPr>
        <p:spPr>
          <a:xfrm>
            <a:off x="8430950" y="2214000"/>
            <a:ext cx="1144500" cy="34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rPr b="0" lang="en-US" sz="2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sugar</a:t>
            </a:r>
          </a:p>
        </p:txBody>
      </p:sp>
      <p:sp>
        <p:nvSpPr>
          <p:cNvPr id="150" name="Shape 150"/>
          <p:cNvSpPr/>
          <p:nvPr/>
        </p:nvSpPr>
        <p:spPr>
          <a:xfrm>
            <a:off x="640080" y="1920240"/>
            <a:ext cx="2032200" cy="34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Shape 151"/>
          <p:cNvSpPr txBox="1"/>
          <p:nvPr/>
        </p:nvSpPr>
        <p:spPr>
          <a:xfrm>
            <a:off x="241500" y="125125"/>
            <a:ext cx="9596400" cy="2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lang="en-US" sz="3600">
                <a:solidFill>
                  <a:srgbClr val="FFFFFF"/>
                </a:solidFill>
              </a:rPr>
              <a:t>Differentiation of Cyanobacteria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Shape 336"/>
          <p:cNvSpPr txBox="1"/>
          <p:nvPr/>
        </p:nvSpPr>
        <p:spPr>
          <a:xfrm>
            <a:off x="304750" y="283500"/>
            <a:ext cx="9594600" cy="7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lang="en-US" sz="3600">
                <a:solidFill>
                  <a:srgbClr val="FFFFFF"/>
                </a:solidFill>
              </a:rPr>
              <a:t>First Insertion</a:t>
            </a:r>
          </a:p>
        </p:txBody>
      </p:sp>
      <p:pic>
        <p:nvPicPr>
          <p:cNvPr id="337" name="Shape 3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94375" y="5323275"/>
            <a:ext cx="1572350" cy="138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Shape 3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5400000">
            <a:off x="1138100" y="1600100"/>
            <a:ext cx="4063800" cy="270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Shape 3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5400000">
            <a:off x="-766900" y="1752500"/>
            <a:ext cx="4063800" cy="270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Shape 3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5400000">
            <a:off x="1442900" y="3886100"/>
            <a:ext cx="4063800" cy="270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Shape 34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5400000">
            <a:off x="3576500" y="2057300"/>
            <a:ext cx="4063800" cy="270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Shape 346"/>
          <p:cNvSpPr txBox="1"/>
          <p:nvPr/>
        </p:nvSpPr>
        <p:spPr>
          <a:xfrm>
            <a:off x="194350" y="217200"/>
            <a:ext cx="9594600" cy="7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lang="en-US" sz="3600">
                <a:solidFill>
                  <a:srgbClr val="FFFFFF"/>
                </a:solidFill>
              </a:rPr>
              <a:t>First Insertion</a:t>
            </a:r>
          </a:p>
        </p:txBody>
      </p:sp>
      <p:pic>
        <p:nvPicPr>
          <p:cNvPr id="347" name="Shape 3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1138100" y="1600100"/>
            <a:ext cx="4063800" cy="270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8" name="Shape 3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-766900" y="1752500"/>
            <a:ext cx="4063800" cy="270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Shape 3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1442900" y="3886100"/>
            <a:ext cx="4063800" cy="270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" name="Shape 3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3576500" y="2057300"/>
            <a:ext cx="4063800" cy="2709200"/>
          </a:xfrm>
          <a:prstGeom prst="rect">
            <a:avLst/>
          </a:prstGeom>
          <a:noFill/>
          <a:ln>
            <a:noFill/>
          </a:ln>
        </p:spPr>
      </p:pic>
      <p:sp>
        <p:nvSpPr>
          <p:cNvPr id="351" name="Shape 351"/>
          <p:cNvSpPr txBox="1"/>
          <p:nvPr/>
        </p:nvSpPr>
        <p:spPr>
          <a:xfrm>
            <a:off x="4912750" y="5831500"/>
            <a:ext cx="2163000" cy="5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-US" sz="2400">
                <a:solidFill>
                  <a:srgbClr val="FFFFFF"/>
                </a:solidFill>
              </a:rPr>
              <a:t>Streptomycin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6" name="Shape 3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1061900" y="1828700"/>
            <a:ext cx="4063800" cy="2709200"/>
          </a:xfrm>
          <a:prstGeom prst="rect">
            <a:avLst/>
          </a:prstGeom>
          <a:noFill/>
          <a:ln>
            <a:noFill/>
          </a:ln>
        </p:spPr>
      </p:pic>
      <p:sp>
        <p:nvSpPr>
          <p:cNvPr id="357" name="Shape 357"/>
          <p:cNvSpPr txBox="1"/>
          <p:nvPr/>
        </p:nvSpPr>
        <p:spPr>
          <a:xfrm>
            <a:off x="304750" y="283500"/>
            <a:ext cx="9594600" cy="7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lang="en-US" sz="3600">
                <a:solidFill>
                  <a:srgbClr val="FFFFFF"/>
                </a:solidFill>
              </a:rPr>
              <a:t>First Insertion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Shape 362"/>
          <p:cNvSpPr txBox="1"/>
          <p:nvPr/>
        </p:nvSpPr>
        <p:spPr>
          <a:xfrm>
            <a:off x="311900" y="294000"/>
            <a:ext cx="9574800" cy="7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buNone/>
            </a:pPr>
            <a:r>
              <a:rPr lang="en-US" sz="3600">
                <a:solidFill>
                  <a:srgbClr val="FFFFFF"/>
                </a:solidFill>
              </a:rPr>
              <a:t>Second Insertion</a:t>
            </a:r>
          </a:p>
          <a:p>
            <a:pPr indent="0" lvl="0" marL="0" algn="ctr">
              <a:spcBef>
                <a:spcPts val="0"/>
              </a:spcBef>
              <a:buNone/>
            </a:pPr>
            <a:r>
              <a:t/>
            </a:r>
            <a:endParaRPr sz="2000">
              <a:solidFill>
                <a:srgbClr val="FFFFFF"/>
              </a:solidFill>
            </a:endParaRPr>
          </a:p>
        </p:txBody>
      </p:sp>
      <p:pic>
        <p:nvPicPr>
          <p:cNvPr id="363" name="Shape 3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922795"/>
            <a:ext cx="3774173" cy="2830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Shape 3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400000">
            <a:off x="1086850" y="1604195"/>
            <a:ext cx="4088445" cy="27256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Shape 369"/>
          <p:cNvSpPr txBox="1"/>
          <p:nvPr/>
        </p:nvSpPr>
        <p:spPr>
          <a:xfrm>
            <a:off x="353900" y="430475"/>
            <a:ext cx="9574800" cy="7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lang="en-US" sz="3600">
                <a:solidFill>
                  <a:srgbClr val="FFFFFF"/>
                </a:solidFill>
              </a:rPr>
              <a:t>Second Insertion</a:t>
            </a:r>
          </a:p>
          <a:p>
            <a:pPr indent="0" lvl="0" marL="0" rtl="0" algn="ctr">
              <a:spcBef>
                <a:spcPts val="0"/>
              </a:spcBef>
              <a:buNone/>
            </a:pPr>
            <a:r>
              <a:t/>
            </a:r>
            <a:endParaRPr sz="2000">
              <a:solidFill>
                <a:srgbClr val="FFFFFF"/>
              </a:solidFill>
            </a:endParaRPr>
          </a:p>
        </p:txBody>
      </p:sp>
      <p:pic>
        <p:nvPicPr>
          <p:cNvPr id="370" name="Shape 3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1086850" y="1908995"/>
            <a:ext cx="4088445" cy="2725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1" name="Shape 37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72734" y="1098938"/>
            <a:ext cx="1914791" cy="19147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72" name="Shape 372"/>
          <p:cNvCxnSpPr/>
          <p:nvPr/>
        </p:nvCxnSpPr>
        <p:spPr>
          <a:xfrm flipH="1">
            <a:off x="4094725" y="1900725"/>
            <a:ext cx="2478000" cy="1113000"/>
          </a:xfrm>
          <a:prstGeom prst="straightConnector1">
            <a:avLst/>
          </a:prstGeom>
          <a:noFill/>
          <a:ln cap="flat" cmpd="sng" w="28575">
            <a:solidFill>
              <a:srgbClr val="FF00FF"/>
            </a:solidFill>
            <a:prstDash val="solid"/>
            <a:round/>
            <a:headEnd len="lg" w="lg" type="none"/>
            <a:tailEnd len="lg" w="lg" type="triangle"/>
          </a:ln>
        </p:spPr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Shape 377"/>
          <p:cNvSpPr txBox="1"/>
          <p:nvPr/>
        </p:nvSpPr>
        <p:spPr>
          <a:xfrm>
            <a:off x="353900" y="430475"/>
            <a:ext cx="9574800" cy="7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lang="en-US" sz="3600">
                <a:solidFill>
                  <a:srgbClr val="FFFFFF"/>
                </a:solidFill>
              </a:rPr>
              <a:t>Second Insertion</a:t>
            </a:r>
          </a:p>
          <a:p>
            <a:pPr indent="0" lvl="0" marL="0" rtl="0" algn="ctr">
              <a:spcBef>
                <a:spcPts val="0"/>
              </a:spcBef>
              <a:buNone/>
            </a:pPr>
            <a:r>
              <a:t/>
            </a:r>
            <a:endParaRPr sz="2000">
              <a:solidFill>
                <a:srgbClr val="FFFFFF"/>
              </a:solidFill>
            </a:endParaRPr>
          </a:p>
        </p:txBody>
      </p:sp>
      <p:pic>
        <p:nvPicPr>
          <p:cNvPr id="378" name="Shape 3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94375" y="5475675"/>
            <a:ext cx="1572350" cy="138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9" name="Shape 37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5400000">
            <a:off x="1138100" y="1752500"/>
            <a:ext cx="4063800" cy="270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Shape 384"/>
          <p:cNvSpPr txBox="1"/>
          <p:nvPr/>
        </p:nvSpPr>
        <p:spPr>
          <a:xfrm>
            <a:off x="353900" y="430475"/>
            <a:ext cx="9574800" cy="7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lang="en-US" sz="3600">
                <a:solidFill>
                  <a:srgbClr val="FFFFFF"/>
                </a:solidFill>
              </a:rPr>
              <a:t>Second Insertion</a:t>
            </a:r>
          </a:p>
          <a:p>
            <a:pPr indent="0" lvl="0" marL="0" rtl="0" algn="ctr">
              <a:spcBef>
                <a:spcPts val="0"/>
              </a:spcBef>
              <a:buNone/>
            </a:pPr>
            <a:r>
              <a:t/>
            </a:r>
            <a:endParaRPr sz="2000">
              <a:solidFill>
                <a:srgbClr val="FFFFFF"/>
              </a:solidFill>
            </a:endParaRPr>
          </a:p>
        </p:txBody>
      </p:sp>
      <p:pic>
        <p:nvPicPr>
          <p:cNvPr id="385" name="Shape 3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94375" y="5551875"/>
            <a:ext cx="1572350" cy="138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6" name="Shape 38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5400000">
            <a:off x="1138100" y="1828700"/>
            <a:ext cx="4063800" cy="270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7" name="Shape 38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5400000">
            <a:off x="-766900" y="1981100"/>
            <a:ext cx="4063800" cy="270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8" name="Shape 38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5400000">
            <a:off x="1442900" y="4114700"/>
            <a:ext cx="4063800" cy="270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9" name="Shape 38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5400000">
            <a:off x="3576500" y="2285900"/>
            <a:ext cx="4063800" cy="270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Shape 394"/>
          <p:cNvSpPr txBox="1"/>
          <p:nvPr/>
        </p:nvSpPr>
        <p:spPr>
          <a:xfrm>
            <a:off x="252900" y="189000"/>
            <a:ext cx="9574800" cy="7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lang="en-US" sz="3600">
                <a:solidFill>
                  <a:srgbClr val="FFFFFF"/>
                </a:solidFill>
              </a:rPr>
              <a:t>Second Insertion</a:t>
            </a:r>
          </a:p>
          <a:p>
            <a:pPr indent="0" lvl="0" marL="0" rtl="0" algn="ctr">
              <a:spcBef>
                <a:spcPts val="0"/>
              </a:spcBef>
              <a:buNone/>
            </a:pPr>
            <a:r>
              <a:t/>
            </a:r>
            <a:endParaRPr sz="2000">
              <a:solidFill>
                <a:srgbClr val="FFFFFF"/>
              </a:solidFill>
            </a:endParaRPr>
          </a:p>
        </p:txBody>
      </p:sp>
      <p:pic>
        <p:nvPicPr>
          <p:cNvPr id="395" name="Shape 39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1169600" y="1621100"/>
            <a:ext cx="4063800" cy="270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6" name="Shape 39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-735400" y="1773500"/>
            <a:ext cx="4063800" cy="270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7" name="Shape 39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1474400" y="3907100"/>
            <a:ext cx="4063800" cy="270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8" name="Shape 39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3608000" y="2078300"/>
            <a:ext cx="4063800" cy="2709200"/>
          </a:xfrm>
          <a:prstGeom prst="rect">
            <a:avLst/>
          </a:prstGeom>
          <a:noFill/>
          <a:ln>
            <a:noFill/>
          </a:ln>
        </p:spPr>
      </p:pic>
      <p:sp>
        <p:nvSpPr>
          <p:cNvPr id="399" name="Shape 399"/>
          <p:cNvSpPr txBox="1"/>
          <p:nvPr/>
        </p:nvSpPr>
        <p:spPr>
          <a:xfrm>
            <a:off x="5143750" y="5915500"/>
            <a:ext cx="2163000" cy="42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-US">
                <a:solidFill>
                  <a:srgbClr val="FFFFFF"/>
                </a:solidFill>
              </a:rPr>
              <a:t>Sugar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4" name="Shape 40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1061900" y="1828700"/>
            <a:ext cx="4063800" cy="2709200"/>
          </a:xfrm>
          <a:prstGeom prst="rect">
            <a:avLst/>
          </a:prstGeom>
          <a:noFill/>
          <a:ln>
            <a:noFill/>
          </a:ln>
        </p:spPr>
      </p:pic>
      <p:sp>
        <p:nvSpPr>
          <p:cNvPr id="405" name="Shape 405"/>
          <p:cNvSpPr txBox="1"/>
          <p:nvPr/>
        </p:nvSpPr>
        <p:spPr>
          <a:xfrm>
            <a:off x="388475" y="304475"/>
            <a:ext cx="9449700" cy="6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buNone/>
            </a:pPr>
            <a:r>
              <a:rPr lang="en-US" sz="3600">
                <a:solidFill>
                  <a:srgbClr val="FFFFFF"/>
                </a:solidFill>
              </a:rPr>
              <a:t>Second insertion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Shape 410"/>
          <p:cNvSpPr txBox="1"/>
          <p:nvPr>
            <p:ph type="title"/>
          </p:nvPr>
        </p:nvSpPr>
        <p:spPr>
          <a:xfrm>
            <a:off x="504000" y="301320"/>
            <a:ext cx="9071400" cy="1261800"/>
          </a:xfrm>
          <a:prstGeom prst="rect">
            <a:avLst/>
          </a:prstGeom>
        </p:spPr>
        <p:txBody>
          <a:bodyPr anchorCtr="0" anchor="ctr" bIns="111975" lIns="111975" rIns="111975" wrap="square" tIns="11197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-US"/>
              <a:t>Reference</a:t>
            </a:r>
          </a:p>
        </p:txBody>
      </p:sp>
      <p:sp>
        <p:nvSpPr>
          <p:cNvPr id="411" name="Shape 411"/>
          <p:cNvSpPr txBox="1"/>
          <p:nvPr>
            <p:ph idx="1" type="body"/>
          </p:nvPr>
        </p:nvSpPr>
        <p:spPr>
          <a:xfrm>
            <a:off x="504000" y="1769040"/>
            <a:ext cx="9071400" cy="4384200"/>
          </a:xfrm>
          <a:prstGeom prst="rect">
            <a:avLst/>
          </a:prstGeom>
        </p:spPr>
        <p:txBody>
          <a:bodyPr anchorCtr="0" anchor="t" bIns="111975" lIns="111975" rIns="111975" wrap="square" tIns="11197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-US"/>
              <a:t>cai Y, and Wolks,  JC. Use of a Conditionally Lethal Gene in Anabaena sp. Strain PCC 7120 To Select for Double Recombinants and To Entrap Insertion Sequences. Journal of Bacteriology,  172:3138-3145. 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en-US"/>
              <a:t>Campbell. EL, Hagen KD, Chen R, Risser DD, Ferreira DP,Meeks JC. 2015. Genetic Analysis Reveals the Identity of the Photoreceptorfor Phototaxis in Hormogonium Filaments of Nostoc punctiforme. Journal of Bacteriology, 196:782-791.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en-US"/>
              <a:t>Cohen CF, Wallis JG, Campbell EL, Meeks JC. 1994.Transposon mutagenesis of Nostoc sp. strain ATCC 29133, a filamentous cyanobacterium with multiple cellular differentiation alternatives Mircobiology. 140:3233-3240.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en-US"/>
              <a:t>Duggan PS, Gottardello P, Adams DG. 2007. Molecular Analysis of Genes in Nostoc Punctiforme Involved in pilus Biogenesis and Plant Infection.Journal of Bacteriology 189:4547-4551.</a:t>
            </a:r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Shape 1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88901" y="759600"/>
            <a:ext cx="2779150" cy="2486875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Shape 157"/>
          <p:cNvSpPr/>
          <p:nvPr/>
        </p:nvSpPr>
        <p:spPr>
          <a:xfrm>
            <a:off x="1005840" y="3108960"/>
            <a:ext cx="914700" cy="34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Shape 158"/>
          <p:cNvSpPr/>
          <p:nvPr/>
        </p:nvSpPr>
        <p:spPr>
          <a:xfrm>
            <a:off x="6857848" y="3275775"/>
            <a:ext cx="2424600" cy="34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rPr b="0" lang="en-US" sz="24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Vegetative ce</a:t>
            </a:r>
            <a:r>
              <a:rPr lang="en-US" sz="2400">
                <a:solidFill>
                  <a:srgbClr val="FFFFFF"/>
                </a:solidFill>
              </a:rPr>
              <a:t>ll</a:t>
            </a:r>
          </a:p>
        </p:txBody>
      </p:sp>
      <p:sp>
        <p:nvSpPr>
          <p:cNvPr id="159" name="Shape 159"/>
          <p:cNvSpPr/>
          <p:nvPr/>
        </p:nvSpPr>
        <p:spPr>
          <a:xfrm>
            <a:off x="6588902" y="2266500"/>
            <a:ext cx="750300" cy="34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rPr b="0" lang="en-US" sz="2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Co2</a:t>
            </a:r>
          </a:p>
        </p:txBody>
      </p:sp>
      <p:cxnSp>
        <p:nvCxnSpPr>
          <p:cNvPr id="160" name="Shape 160"/>
          <p:cNvCxnSpPr/>
          <p:nvPr/>
        </p:nvCxnSpPr>
        <p:spPr>
          <a:xfrm>
            <a:off x="7392460" y="2494790"/>
            <a:ext cx="1050600" cy="3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lg" w="lg" type="triangle"/>
          </a:ln>
        </p:spPr>
      </p:cxnSp>
      <p:sp>
        <p:nvSpPr>
          <p:cNvPr id="161" name="Shape 161"/>
          <p:cNvSpPr/>
          <p:nvPr/>
        </p:nvSpPr>
        <p:spPr>
          <a:xfrm>
            <a:off x="8430950" y="2214000"/>
            <a:ext cx="1144500" cy="34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rPr b="0" lang="en-US" sz="2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sugar</a:t>
            </a:r>
          </a:p>
        </p:txBody>
      </p:sp>
      <p:sp>
        <p:nvSpPr>
          <p:cNvPr id="162" name="Shape 162"/>
          <p:cNvSpPr/>
          <p:nvPr/>
        </p:nvSpPr>
        <p:spPr>
          <a:xfrm>
            <a:off x="640080" y="1920240"/>
            <a:ext cx="2032200" cy="34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Shape 163"/>
          <p:cNvSpPr txBox="1"/>
          <p:nvPr/>
        </p:nvSpPr>
        <p:spPr>
          <a:xfrm>
            <a:off x="731451" y="3359150"/>
            <a:ext cx="48777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rPr b="0" lang="en-US" sz="24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Hormogonia + vegetative </a:t>
            </a:r>
            <a:r>
              <a:rPr lang="en-US" sz="2400">
                <a:solidFill>
                  <a:srgbClr val="FFFFFF"/>
                </a:solidFill>
              </a:rPr>
              <a:t>cells</a:t>
            </a:r>
          </a:p>
        </p:txBody>
      </p:sp>
      <p:sp>
        <p:nvSpPr>
          <p:cNvPr id="164" name="Shape 164"/>
          <p:cNvSpPr txBox="1"/>
          <p:nvPr/>
        </p:nvSpPr>
        <p:spPr>
          <a:xfrm>
            <a:off x="241500" y="125125"/>
            <a:ext cx="9596400" cy="2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lang="en-US" sz="3600">
                <a:solidFill>
                  <a:srgbClr val="FFFFFF"/>
                </a:solidFill>
              </a:rPr>
              <a:t>Differentiation of Cyanobacteria</a:t>
            </a:r>
          </a:p>
        </p:txBody>
      </p:sp>
      <p:pic>
        <p:nvPicPr>
          <p:cNvPr id="165" name="Shape 16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47800" y="809750"/>
            <a:ext cx="2779150" cy="24901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Shape 1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88901" y="759600"/>
            <a:ext cx="2779150" cy="2486875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Shape 171"/>
          <p:cNvSpPr/>
          <p:nvPr/>
        </p:nvSpPr>
        <p:spPr>
          <a:xfrm>
            <a:off x="504000" y="2944080"/>
            <a:ext cx="90714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2" name="Shape 172"/>
          <p:cNvSpPr/>
          <p:nvPr/>
        </p:nvSpPr>
        <p:spPr>
          <a:xfrm>
            <a:off x="1005840" y="3108960"/>
            <a:ext cx="914700" cy="34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Shape 173"/>
          <p:cNvSpPr/>
          <p:nvPr/>
        </p:nvSpPr>
        <p:spPr>
          <a:xfrm>
            <a:off x="6857848" y="3275775"/>
            <a:ext cx="2424600" cy="34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rPr b="0" lang="en-US" sz="24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Vegetative cel</a:t>
            </a:r>
            <a:r>
              <a:rPr lang="en-US" sz="1800">
                <a:solidFill>
                  <a:srgbClr val="FFFFFF"/>
                </a:solidFill>
              </a:rPr>
              <a:t>l</a:t>
            </a:r>
          </a:p>
        </p:txBody>
      </p:sp>
      <p:pic>
        <p:nvPicPr>
          <p:cNvPr id="174" name="Shape 17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18320" y="3985618"/>
            <a:ext cx="9504359" cy="2925720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Shape 175"/>
          <p:cNvSpPr/>
          <p:nvPr/>
        </p:nvSpPr>
        <p:spPr>
          <a:xfrm>
            <a:off x="4089450" y="7009375"/>
            <a:ext cx="1633800" cy="34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rPr b="0" lang="en-US" sz="18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Hormogonia</a:t>
            </a:r>
          </a:p>
        </p:txBody>
      </p:sp>
      <p:sp>
        <p:nvSpPr>
          <p:cNvPr id="176" name="Shape 176"/>
          <p:cNvSpPr/>
          <p:nvPr/>
        </p:nvSpPr>
        <p:spPr>
          <a:xfrm>
            <a:off x="6588902" y="2266500"/>
            <a:ext cx="750300" cy="34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rPr b="0" lang="en-US" sz="2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Co2</a:t>
            </a:r>
          </a:p>
        </p:txBody>
      </p:sp>
      <p:cxnSp>
        <p:nvCxnSpPr>
          <p:cNvPr id="177" name="Shape 177"/>
          <p:cNvCxnSpPr/>
          <p:nvPr/>
        </p:nvCxnSpPr>
        <p:spPr>
          <a:xfrm>
            <a:off x="7392460" y="2494790"/>
            <a:ext cx="1050600" cy="3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lg" w="lg" type="triangle"/>
          </a:ln>
        </p:spPr>
      </p:cxnSp>
      <p:sp>
        <p:nvSpPr>
          <p:cNvPr id="178" name="Shape 178"/>
          <p:cNvSpPr/>
          <p:nvPr/>
        </p:nvSpPr>
        <p:spPr>
          <a:xfrm>
            <a:off x="8430950" y="2214000"/>
            <a:ext cx="1144500" cy="34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rPr b="0" lang="en-US" sz="2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sugar</a:t>
            </a:r>
          </a:p>
        </p:txBody>
      </p:sp>
      <p:sp>
        <p:nvSpPr>
          <p:cNvPr id="179" name="Shape 179"/>
          <p:cNvSpPr/>
          <p:nvPr/>
        </p:nvSpPr>
        <p:spPr>
          <a:xfrm>
            <a:off x="640080" y="1920240"/>
            <a:ext cx="2032200" cy="34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80" name="Shape 180"/>
          <p:cNvCxnSpPr/>
          <p:nvPr/>
        </p:nvCxnSpPr>
        <p:spPr>
          <a:xfrm rot="10800000">
            <a:off x="731460" y="4984500"/>
            <a:ext cx="3749100" cy="54870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med" w="med" type="none"/>
            <a:tailEnd len="lg" w="lg" type="triangle"/>
          </a:ln>
        </p:spPr>
      </p:cxnSp>
      <p:sp>
        <p:nvSpPr>
          <p:cNvPr id="181" name="Shape 181"/>
          <p:cNvSpPr/>
          <p:nvPr/>
        </p:nvSpPr>
        <p:spPr>
          <a:xfrm>
            <a:off x="1188727" y="5486400"/>
            <a:ext cx="1233300" cy="34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rPr b="0" lang="en-US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Mobiltiy</a:t>
            </a:r>
          </a:p>
        </p:txBody>
      </p:sp>
      <p:sp>
        <p:nvSpPr>
          <p:cNvPr id="182" name="Shape 182"/>
          <p:cNvSpPr txBox="1"/>
          <p:nvPr/>
        </p:nvSpPr>
        <p:spPr>
          <a:xfrm>
            <a:off x="731451" y="3359150"/>
            <a:ext cx="48777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rPr b="0" lang="en-US" sz="24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Hormogonia + vegetative </a:t>
            </a:r>
            <a:r>
              <a:rPr lang="en-US" sz="2400">
                <a:solidFill>
                  <a:srgbClr val="FFFFFF"/>
                </a:solidFill>
              </a:rPr>
              <a:t>cells</a:t>
            </a:r>
          </a:p>
        </p:txBody>
      </p:sp>
      <p:sp>
        <p:nvSpPr>
          <p:cNvPr id="183" name="Shape 183"/>
          <p:cNvSpPr txBox="1"/>
          <p:nvPr/>
        </p:nvSpPr>
        <p:spPr>
          <a:xfrm>
            <a:off x="241500" y="125125"/>
            <a:ext cx="9596400" cy="2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lang="en-US" sz="3600">
                <a:solidFill>
                  <a:srgbClr val="FFFFFF"/>
                </a:solidFill>
              </a:rPr>
              <a:t>Differentiation of Cyanobacteria</a:t>
            </a:r>
          </a:p>
        </p:txBody>
      </p:sp>
      <p:pic>
        <p:nvPicPr>
          <p:cNvPr id="184" name="Shape 18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47800" y="809750"/>
            <a:ext cx="2779150" cy="24901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/>
          <p:nvPr/>
        </p:nvSpPr>
        <p:spPr>
          <a:xfrm>
            <a:off x="3942575" y="131250"/>
            <a:ext cx="3024000" cy="3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90" name="Shape 1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7763" y="913475"/>
            <a:ext cx="7847476" cy="6535800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Shape 191"/>
          <p:cNvSpPr/>
          <p:nvPr/>
        </p:nvSpPr>
        <p:spPr>
          <a:xfrm>
            <a:off x="6582275" y="1480425"/>
            <a:ext cx="577500" cy="11445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2" name="Shape 192"/>
          <p:cNvSpPr/>
          <p:nvPr/>
        </p:nvSpPr>
        <p:spPr>
          <a:xfrm>
            <a:off x="663225" y="1238950"/>
            <a:ext cx="892500" cy="178500"/>
          </a:xfrm>
          <a:prstGeom prst="rect">
            <a:avLst/>
          </a:prstGeom>
          <a:noFill/>
          <a:ln cap="flat" cmpd="sng" w="9525">
            <a:solidFill>
              <a:srgbClr val="FF99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3" name="Shape 193"/>
          <p:cNvSpPr/>
          <p:nvPr/>
        </p:nvSpPr>
        <p:spPr>
          <a:xfrm>
            <a:off x="1930975" y="6881400"/>
            <a:ext cx="1638000" cy="352800"/>
          </a:xfrm>
          <a:prstGeom prst="rect">
            <a:avLst/>
          </a:prstGeom>
          <a:noFill/>
          <a:ln cap="flat" cmpd="sng" w="9525">
            <a:solidFill>
              <a:srgbClr val="9900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4" name="Shape 194"/>
          <p:cNvSpPr/>
          <p:nvPr/>
        </p:nvSpPr>
        <p:spPr>
          <a:xfrm>
            <a:off x="1849675" y="6520225"/>
            <a:ext cx="157500" cy="3528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5" name="Shape 195"/>
          <p:cNvSpPr/>
          <p:nvPr/>
        </p:nvSpPr>
        <p:spPr>
          <a:xfrm>
            <a:off x="7895025" y="1345250"/>
            <a:ext cx="2213100" cy="1491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6" name="Shape 196"/>
          <p:cNvSpPr/>
          <p:nvPr/>
        </p:nvSpPr>
        <p:spPr>
          <a:xfrm>
            <a:off x="8050150" y="1377850"/>
            <a:ext cx="270000" cy="273000"/>
          </a:xfrm>
          <a:prstGeom prst="ellipse">
            <a:avLst/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7" name="Shape 197"/>
          <p:cNvSpPr txBox="1"/>
          <p:nvPr/>
        </p:nvSpPr>
        <p:spPr>
          <a:xfrm>
            <a:off x="8186625" y="1259775"/>
            <a:ext cx="1921500" cy="27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-US" sz="2400"/>
              <a:t>Hormogonia</a:t>
            </a:r>
          </a:p>
        </p:txBody>
      </p:sp>
      <p:sp>
        <p:nvSpPr>
          <p:cNvPr id="198" name="Shape 198"/>
          <p:cNvSpPr/>
          <p:nvPr/>
        </p:nvSpPr>
        <p:spPr>
          <a:xfrm>
            <a:off x="7991175" y="1782225"/>
            <a:ext cx="270000" cy="225600"/>
          </a:xfrm>
          <a:prstGeom prst="ellipse">
            <a:avLst/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9" name="Shape 199"/>
          <p:cNvSpPr/>
          <p:nvPr/>
        </p:nvSpPr>
        <p:spPr>
          <a:xfrm>
            <a:off x="7991175" y="2139200"/>
            <a:ext cx="213600" cy="2730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0" name="Shape 200"/>
          <p:cNvSpPr/>
          <p:nvPr/>
        </p:nvSpPr>
        <p:spPr>
          <a:xfrm>
            <a:off x="7991175" y="2554075"/>
            <a:ext cx="270000" cy="225600"/>
          </a:xfrm>
          <a:prstGeom prst="ellipse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 sz="2400"/>
          </a:p>
        </p:txBody>
      </p:sp>
      <p:sp>
        <p:nvSpPr>
          <p:cNvPr id="201" name="Shape 201"/>
          <p:cNvSpPr txBox="1"/>
          <p:nvPr/>
        </p:nvSpPr>
        <p:spPr>
          <a:xfrm>
            <a:off x="241500" y="125125"/>
            <a:ext cx="9596400" cy="2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lang="en-US" sz="3600">
                <a:solidFill>
                  <a:srgbClr val="FFFFFF"/>
                </a:solidFill>
              </a:rPr>
              <a:t>genes of hormogonia</a:t>
            </a:r>
          </a:p>
        </p:txBody>
      </p:sp>
      <p:sp>
        <p:nvSpPr>
          <p:cNvPr id="202" name="Shape 202"/>
          <p:cNvSpPr txBox="1"/>
          <p:nvPr/>
        </p:nvSpPr>
        <p:spPr>
          <a:xfrm>
            <a:off x="8261175" y="1684725"/>
            <a:ext cx="1344000" cy="4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-US" sz="2400"/>
              <a:t>Both</a:t>
            </a:r>
          </a:p>
        </p:txBody>
      </p:sp>
      <p:sp>
        <p:nvSpPr>
          <p:cNvPr id="203" name="Shape 203"/>
          <p:cNvSpPr txBox="1"/>
          <p:nvPr/>
        </p:nvSpPr>
        <p:spPr>
          <a:xfrm>
            <a:off x="8186625" y="2001500"/>
            <a:ext cx="1921500" cy="17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-US" sz="2400"/>
              <a:t>Vegetative C</a:t>
            </a:r>
          </a:p>
        </p:txBody>
      </p:sp>
      <p:sp>
        <p:nvSpPr>
          <p:cNvPr id="204" name="Shape 204"/>
          <p:cNvSpPr txBox="1"/>
          <p:nvPr/>
        </p:nvSpPr>
        <p:spPr>
          <a:xfrm>
            <a:off x="8420625" y="2412200"/>
            <a:ext cx="1344000" cy="17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-US" sz="2400"/>
              <a:t>Neither</a:t>
            </a:r>
            <a:r>
              <a:rPr lang="en-US"/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Shape 2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4375" y="1118650"/>
            <a:ext cx="7121975" cy="4645925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Shape 210"/>
          <p:cNvSpPr/>
          <p:nvPr/>
        </p:nvSpPr>
        <p:spPr>
          <a:xfrm>
            <a:off x="5774750" y="2089725"/>
            <a:ext cx="1302000" cy="1008000"/>
          </a:xfrm>
          <a:prstGeom prst="noSmoking">
            <a:avLst>
              <a:gd fmla="val 18750" name="adj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1" name="Shape 211"/>
          <p:cNvSpPr/>
          <p:nvPr/>
        </p:nvSpPr>
        <p:spPr>
          <a:xfrm>
            <a:off x="5449900" y="4679575"/>
            <a:ext cx="640500" cy="325500"/>
          </a:xfrm>
          <a:prstGeom prst="ellipse">
            <a:avLst/>
          </a:prstGeom>
          <a:noFill/>
          <a:ln cap="flat" cmpd="sng" w="19050">
            <a:solidFill>
              <a:srgbClr val="9900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2" name="Shape 212"/>
          <p:cNvSpPr/>
          <p:nvPr/>
        </p:nvSpPr>
        <p:spPr>
          <a:xfrm>
            <a:off x="4073850" y="3003175"/>
            <a:ext cx="640500" cy="325500"/>
          </a:xfrm>
          <a:prstGeom prst="ellipse">
            <a:avLst/>
          </a:prstGeom>
          <a:noFill/>
          <a:ln cap="flat" cmpd="sng" w="19050">
            <a:solidFill>
              <a:srgbClr val="9900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3" name="Shape 213"/>
          <p:cNvSpPr/>
          <p:nvPr/>
        </p:nvSpPr>
        <p:spPr>
          <a:xfrm>
            <a:off x="4535500" y="3583663"/>
            <a:ext cx="640500" cy="325500"/>
          </a:xfrm>
          <a:prstGeom prst="ellipse">
            <a:avLst/>
          </a:prstGeom>
          <a:noFill/>
          <a:ln cap="flat" cmpd="sng" w="19050">
            <a:solidFill>
              <a:srgbClr val="9900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4" name="Shape 214"/>
          <p:cNvSpPr/>
          <p:nvPr/>
        </p:nvSpPr>
        <p:spPr>
          <a:xfrm>
            <a:off x="4302450" y="3278863"/>
            <a:ext cx="640500" cy="325500"/>
          </a:xfrm>
          <a:prstGeom prst="ellipse">
            <a:avLst/>
          </a:prstGeom>
          <a:noFill/>
          <a:ln cap="flat" cmpd="sng" w="19050">
            <a:solidFill>
              <a:srgbClr val="9900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5" name="Shape 215"/>
          <p:cNvSpPr txBox="1"/>
          <p:nvPr/>
        </p:nvSpPr>
        <p:spPr>
          <a:xfrm>
            <a:off x="241500" y="125125"/>
            <a:ext cx="9596400" cy="2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lang="en-US" sz="3600">
                <a:solidFill>
                  <a:srgbClr val="FFFFFF"/>
                </a:solidFill>
              </a:rPr>
              <a:t>Machinery of sense in bacteria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Shape 2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42125" y="1475425"/>
            <a:ext cx="4741150" cy="5163625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Shape 221"/>
          <p:cNvSpPr txBox="1"/>
          <p:nvPr/>
        </p:nvSpPr>
        <p:spPr>
          <a:xfrm>
            <a:off x="262500" y="283500"/>
            <a:ext cx="9229200" cy="5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-US" sz="3600">
                <a:solidFill>
                  <a:srgbClr val="FFFFFF"/>
                </a:solidFill>
              </a:rPr>
              <a:t>Methyl-accepting chemotaxis protein (MCPs) machinery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Shape 2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42125" y="1170625"/>
            <a:ext cx="4741150" cy="5163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Shape 2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0400" y="1144750"/>
            <a:ext cx="4186025" cy="1895025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Shape 228"/>
          <p:cNvSpPr txBox="1"/>
          <p:nvPr/>
        </p:nvSpPr>
        <p:spPr>
          <a:xfrm>
            <a:off x="110400" y="356975"/>
            <a:ext cx="9318300" cy="7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buNone/>
            </a:pPr>
            <a:r>
              <a:rPr lang="en-US" sz="3600">
                <a:solidFill>
                  <a:srgbClr val="F3F3F3"/>
                </a:solidFill>
              </a:rPr>
              <a:t>mutated  versus wild-type MCPs</a:t>
            </a:r>
          </a:p>
        </p:txBody>
      </p:sp>
      <p:sp>
        <p:nvSpPr>
          <p:cNvPr id="229" name="Shape 229"/>
          <p:cNvSpPr txBox="1"/>
          <p:nvPr/>
        </p:nvSpPr>
        <p:spPr>
          <a:xfrm>
            <a:off x="102300" y="2614375"/>
            <a:ext cx="1460700" cy="7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-US" sz="2400"/>
              <a:t>Wild type</a:t>
            </a:r>
          </a:p>
        </p:txBody>
      </p:sp>
      <p:sp>
        <p:nvSpPr>
          <p:cNvPr id="230" name="Shape 230"/>
          <p:cNvSpPr txBox="1"/>
          <p:nvPr/>
        </p:nvSpPr>
        <p:spPr>
          <a:xfrm>
            <a:off x="1898913" y="2291300"/>
            <a:ext cx="735000" cy="19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1" name="Shape 231"/>
          <p:cNvSpPr txBox="1"/>
          <p:nvPr/>
        </p:nvSpPr>
        <p:spPr>
          <a:xfrm>
            <a:off x="3434925" y="2291300"/>
            <a:ext cx="735000" cy="19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2" name="Shape 232"/>
          <p:cNvSpPr txBox="1"/>
          <p:nvPr/>
        </p:nvSpPr>
        <p:spPr>
          <a:xfrm>
            <a:off x="1711425" y="2138900"/>
            <a:ext cx="2458500" cy="5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-US" sz="2400"/>
              <a:t>MCPs mutate</a:t>
            </a:r>
          </a:p>
        </p:txBody>
      </p:sp>
      <p:sp>
        <p:nvSpPr>
          <p:cNvPr id="233" name="Shape 233"/>
          <p:cNvSpPr txBox="1"/>
          <p:nvPr/>
        </p:nvSpPr>
        <p:spPr>
          <a:xfrm>
            <a:off x="7685675" y="6856200"/>
            <a:ext cx="1953000" cy="3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-US">
                <a:solidFill>
                  <a:srgbClr val="FFFFFF"/>
                </a:solidFill>
              </a:rPr>
              <a:t>Campbell et al.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Shape 2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2124" y="970425"/>
            <a:ext cx="3867149" cy="5481400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Shape 239"/>
          <p:cNvSpPr/>
          <p:nvPr/>
        </p:nvSpPr>
        <p:spPr>
          <a:xfrm>
            <a:off x="8313715" y="6612255"/>
            <a:ext cx="1472700" cy="60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rPr b="0" lang="en-US" sz="18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Duggan et.al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Shape 240"/>
          <p:cNvSpPr txBox="1"/>
          <p:nvPr/>
        </p:nvSpPr>
        <p:spPr>
          <a:xfrm>
            <a:off x="4751830" y="1503025"/>
            <a:ext cx="2596200" cy="367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rPr lang="en-US" sz="1800">
                <a:solidFill>
                  <a:srgbClr val="FFFFFF"/>
                </a:solidFill>
              </a:rPr>
              <a:t>vegetative cells WT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FFFFFF"/>
              </a:solidFill>
            </a:endParaRP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FFFFFF"/>
              </a:solidFill>
            </a:endParaRP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FFFFFF"/>
              </a:solidFill>
            </a:endParaRP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FFFFFF"/>
              </a:solidFill>
            </a:endParaRP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FFFFFF"/>
              </a:solidFill>
            </a:endParaRP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FFFFFF"/>
              </a:solidFill>
            </a:endParaRP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FFFFFF"/>
              </a:solidFill>
            </a:endParaRP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FFFFFF"/>
              </a:solidFill>
            </a:endParaRPr>
          </a:p>
          <a:p>
            <a:pPr indent="0" lvl="0" marL="0" marR="0" rtl="0" algn="l">
              <a:spcBef>
                <a:spcPts val="0"/>
              </a:spcBef>
              <a:buNone/>
            </a:pPr>
            <a:r>
              <a:rPr lang="en-US" sz="1800">
                <a:solidFill>
                  <a:srgbClr val="FFFFFF"/>
                </a:solidFill>
              </a:rPr>
              <a:t>Hormogonia WT</a:t>
            </a:r>
          </a:p>
        </p:txBody>
      </p:sp>
      <p:sp>
        <p:nvSpPr>
          <p:cNvPr id="241" name="Shape 241"/>
          <p:cNvSpPr txBox="1"/>
          <p:nvPr/>
        </p:nvSpPr>
        <p:spPr>
          <a:xfrm>
            <a:off x="1270450" y="293975"/>
            <a:ext cx="6047700" cy="7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-US" sz="3600">
                <a:solidFill>
                  <a:srgbClr val="FFFFFF"/>
                </a:solidFill>
              </a:rPr>
              <a:t>Wild-types</a:t>
            </a:r>
            <a:r>
              <a:rPr lang="en-US" sz="2000">
                <a:solidFill>
                  <a:srgbClr val="FFFFFF"/>
                </a:solidFill>
              </a:rPr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Focus">
  <a:themeElements>
    <a:clrScheme name="Focus">
      <a:dk1>
        <a:srgbClr val="1B212C"/>
      </a:dk1>
      <a:lt1>
        <a:srgbClr val="FFFFFF"/>
      </a:lt1>
      <a:dk2>
        <a:srgbClr val="D9D9D9"/>
      </a:dk2>
      <a:lt2>
        <a:srgbClr val="82C7A5"/>
      </a:lt2>
      <a:accent1>
        <a:srgbClr val="0145AC"/>
      </a:accent1>
      <a:accent2>
        <a:srgbClr val="EECE1A"/>
      </a:accent2>
      <a:accent3>
        <a:srgbClr val="4E5567"/>
      </a:accent3>
      <a:accent4>
        <a:srgbClr val="F4D6AD"/>
      </a:accent4>
      <a:accent5>
        <a:srgbClr val="7890CD"/>
      </a:accent5>
      <a:accent6>
        <a:srgbClr val="F15E22"/>
      </a:accent6>
      <a:hlink>
        <a:srgbClr val="7890CD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