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7" r:id="rId4"/>
    <p:sldId id="258" r:id="rId5"/>
    <p:sldId id="259" r:id="rId6"/>
    <p:sldId id="260" r:id="rId7"/>
    <p:sldId id="261" r:id="rId8"/>
    <p:sldId id="270" r:id="rId9"/>
    <p:sldId id="271" r:id="rId10"/>
    <p:sldId id="262" r:id="rId11"/>
    <p:sldId id="272" r:id="rId12"/>
    <p:sldId id="263"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54" autoAdjust="0"/>
    <p:restoredTop sz="88471" autoAdjust="0"/>
  </p:normalViewPr>
  <p:slideViewPr>
    <p:cSldViewPr snapToGrid="0">
      <p:cViewPr varScale="1">
        <p:scale>
          <a:sx n="51" d="100"/>
          <a:sy n="51" d="100"/>
        </p:scale>
        <p:origin x="67" y="59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wetha Kochi" userId="14f930fb5a32b116" providerId="LiveId" clId="{F2796E55-BE20-446E-9098-17E90361849C}"/>
    <pc:docChg chg="undo custSel addSld delSld modSld">
      <pc:chgData name="Shwetha Kochi" userId="14f930fb5a32b116" providerId="LiveId" clId="{F2796E55-BE20-446E-9098-17E90361849C}" dt="2017-12-14T00:35:43.130" v="14613" actId="2696"/>
      <pc:docMkLst>
        <pc:docMk/>
      </pc:docMkLst>
      <pc:sldChg chg="addSp delSp modSp modNotesTx">
        <pc:chgData name="Shwetha Kochi" userId="14f930fb5a32b116" providerId="LiveId" clId="{F2796E55-BE20-446E-9098-17E90361849C}" dt="2017-12-14T00:23:11.822" v="14335" actId="14100"/>
        <pc:sldMkLst>
          <pc:docMk/>
          <pc:sldMk cId="3099050664" sldId="256"/>
        </pc:sldMkLst>
        <pc:spChg chg="mod">
          <ac:chgData name="Shwetha Kochi" userId="14f930fb5a32b116" providerId="LiveId" clId="{F2796E55-BE20-446E-9098-17E90361849C}" dt="2017-12-13T22:22:28.024" v="4223" actId="1076"/>
          <ac:spMkLst>
            <pc:docMk/>
            <pc:sldMk cId="3099050664" sldId="256"/>
            <ac:spMk id="2" creationId="{C32522D6-118D-4260-9450-D3D3FC48FD72}"/>
          </ac:spMkLst>
        </pc:spChg>
        <pc:spChg chg="mod">
          <ac:chgData name="Shwetha Kochi" userId="14f930fb5a32b116" providerId="LiveId" clId="{F2796E55-BE20-446E-9098-17E90361849C}" dt="2017-12-13T22:22:47.275" v="4230" actId="1076"/>
          <ac:spMkLst>
            <pc:docMk/>
            <pc:sldMk cId="3099050664" sldId="256"/>
            <ac:spMk id="3" creationId="{84D8BE38-02B0-4A68-A21F-2B2A2ED39934}"/>
          </ac:spMkLst>
        </pc:spChg>
        <pc:spChg chg="add mod">
          <ac:chgData name="Shwetha Kochi" userId="14f930fb5a32b116" providerId="LiveId" clId="{F2796E55-BE20-446E-9098-17E90361849C}" dt="2017-12-14T00:23:11.822" v="14335" actId="14100"/>
          <ac:spMkLst>
            <pc:docMk/>
            <pc:sldMk cId="3099050664" sldId="256"/>
            <ac:spMk id="4" creationId="{58B22977-356C-4AAF-9267-597C141D9C29}"/>
          </ac:spMkLst>
        </pc:spChg>
        <pc:picChg chg="del mod">
          <ac:chgData name="Shwetha Kochi" userId="14f930fb5a32b116" providerId="LiveId" clId="{F2796E55-BE20-446E-9098-17E90361849C}" dt="2017-12-13T22:22:29.777" v="4224" actId="478"/>
          <ac:picMkLst>
            <pc:docMk/>
            <pc:sldMk cId="3099050664" sldId="256"/>
            <ac:picMk id="1026" creationId="{C77027A0-4F08-42F9-9564-9D486EC82F15}"/>
          </ac:picMkLst>
        </pc:picChg>
        <pc:picChg chg="del">
          <ac:chgData name="Shwetha Kochi" userId="14f930fb5a32b116" providerId="LiveId" clId="{F2796E55-BE20-446E-9098-17E90361849C}" dt="2017-11-28T00:41:17.466" v="90" actId="478"/>
          <ac:picMkLst>
            <pc:docMk/>
            <pc:sldMk cId="3099050664" sldId="256"/>
            <ac:picMk id="1028" creationId="{15F2B176-6900-4F66-840A-1121654B0135}"/>
          </ac:picMkLst>
        </pc:picChg>
        <pc:picChg chg="add mod">
          <ac:chgData name="Shwetha Kochi" userId="14f930fb5a32b116" providerId="LiveId" clId="{F2796E55-BE20-446E-9098-17E90361849C}" dt="2017-12-13T22:22:36.954" v="4227" actId="1076"/>
          <ac:picMkLst>
            <pc:docMk/>
            <pc:sldMk cId="3099050664" sldId="256"/>
            <ac:picMk id="1030" creationId="{58F4BF37-70B4-4CFB-8DB3-C149BB20BBD9}"/>
          </ac:picMkLst>
        </pc:picChg>
      </pc:sldChg>
      <pc:sldChg chg="addSp delSp modSp add modTransition modNotesTx">
        <pc:chgData name="Shwetha Kochi" userId="14f930fb5a32b116" providerId="LiveId" clId="{F2796E55-BE20-446E-9098-17E90361849C}" dt="2017-12-14T00:25:01.877" v="14348" actId="20577"/>
        <pc:sldMkLst>
          <pc:docMk/>
          <pc:sldMk cId="2048958097" sldId="257"/>
        </pc:sldMkLst>
        <pc:spChg chg="del">
          <ac:chgData name="Shwetha Kochi" userId="14f930fb5a32b116" providerId="LiveId" clId="{F2796E55-BE20-446E-9098-17E90361849C}" dt="2017-11-28T00:39:41.153" v="5" actId="478"/>
          <ac:spMkLst>
            <pc:docMk/>
            <pc:sldMk cId="2048958097" sldId="257"/>
            <ac:spMk id="2" creationId="{C32522D6-118D-4260-9450-D3D3FC48FD72}"/>
          </ac:spMkLst>
        </pc:spChg>
        <pc:spChg chg="add mod">
          <ac:chgData name="Shwetha Kochi" userId="14f930fb5a32b116" providerId="LiveId" clId="{F2796E55-BE20-446E-9098-17E90361849C}" dt="2017-12-14T00:25:01.877" v="14348" actId="20577"/>
          <ac:spMkLst>
            <pc:docMk/>
            <pc:sldMk cId="2048958097" sldId="257"/>
            <ac:spMk id="2" creationId="{36B4E992-EA19-490C-A694-9839491A7559}"/>
          </ac:spMkLst>
        </pc:spChg>
        <pc:spChg chg="del">
          <ac:chgData name="Shwetha Kochi" userId="14f930fb5a32b116" providerId="LiveId" clId="{F2796E55-BE20-446E-9098-17E90361849C}" dt="2017-11-28T00:39:44.892" v="6" actId="478"/>
          <ac:spMkLst>
            <pc:docMk/>
            <pc:sldMk cId="2048958097" sldId="257"/>
            <ac:spMk id="3" creationId="{84D8BE38-02B0-4A68-A21F-2B2A2ED39934}"/>
          </ac:spMkLst>
        </pc:spChg>
        <pc:spChg chg="add del mod">
          <ac:chgData name="Shwetha Kochi" userId="14f930fb5a32b116" providerId="LiveId" clId="{F2796E55-BE20-446E-9098-17E90361849C}" dt="2017-11-28T00:40:17.632" v="13"/>
          <ac:spMkLst>
            <pc:docMk/>
            <pc:sldMk cId="2048958097" sldId="257"/>
            <ac:spMk id="5" creationId="{A0D8831A-7CB2-4693-B192-E9A876E10C2A}"/>
          </ac:spMkLst>
        </pc:spChg>
        <pc:spChg chg="add del mod">
          <ac:chgData name="Shwetha Kochi" userId="14f930fb5a32b116" providerId="LiveId" clId="{F2796E55-BE20-446E-9098-17E90361849C}" dt="2017-11-28T00:40:17.632" v="13"/>
          <ac:spMkLst>
            <pc:docMk/>
            <pc:sldMk cId="2048958097" sldId="257"/>
            <ac:spMk id="7" creationId="{FAF0A417-900C-48B3-AFB4-FC1288353792}"/>
          </ac:spMkLst>
        </pc:spChg>
        <pc:spChg chg="add mod">
          <ac:chgData name="Shwetha Kochi" userId="14f930fb5a32b116" providerId="LiveId" clId="{F2796E55-BE20-446E-9098-17E90361849C}" dt="2017-11-28T00:40:45.195" v="86" actId="122"/>
          <ac:spMkLst>
            <pc:docMk/>
            <pc:sldMk cId="2048958097" sldId="257"/>
            <ac:spMk id="8" creationId="{CD825A9C-466C-40D0-A463-BE863EAC9C75}"/>
          </ac:spMkLst>
        </pc:spChg>
        <pc:picChg chg="del">
          <ac:chgData name="Shwetha Kochi" userId="14f930fb5a32b116" providerId="LiveId" clId="{F2796E55-BE20-446E-9098-17E90361849C}" dt="2017-11-28T00:39:35.605" v="3" actId="478"/>
          <ac:picMkLst>
            <pc:docMk/>
            <pc:sldMk cId="2048958097" sldId="257"/>
            <ac:picMk id="1026" creationId="{C77027A0-4F08-42F9-9564-9D486EC82F15}"/>
          </ac:picMkLst>
        </pc:picChg>
        <pc:picChg chg="del">
          <ac:chgData name="Shwetha Kochi" userId="14f930fb5a32b116" providerId="LiveId" clId="{F2796E55-BE20-446E-9098-17E90361849C}" dt="2017-11-28T00:39:36.729" v="4" actId="478"/>
          <ac:picMkLst>
            <pc:docMk/>
            <pc:sldMk cId="2048958097" sldId="257"/>
            <ac:picMk id="1028" creationId="{15F2B176-6900-4F66-840A-1121654B0135}"/>
          </ac:picMkLst>
        </pc:picChg>
        <pc:picChg chg="add mod">
          <ac:chgData name="Shwetha Kochi" userId="14f930fb5a32b116" providerId="LiveId" clId="{F2796E55-BE20-446E-9098-17E90361849C}" dt="2017-12-14T00:24:40.159" v="14343" actId="1076"/>
          <ac:picMkLst>
            <pc:docMk/>
            <pc:sldMk cId="2048958097" sldId="257"/>
            <ac:picMk id="12290" creationId="{879C3D6E-49C1-497A-B727-5245540EE271}"/>
          </ac:picMkLst>
        </pc:picChg>
      </pc:sldChg>
      <pc:sldChg chg="add del">
        <pc:chgData name="Shwetha Kochi" userId="14f930fb5a32b116" providerId="LiveId" clId="{F2796E55-BE20-446E-9098-17E90361849C}" dt="2017-11-28T00:39:23.419" v="1" actId="2696"/>
        <pc:sldMkLst>
          <pc:docMk/>
          <pc:sldMk cId="3756727435" sldId="257"/>
        </pc:sldMkLst>
      </pc:sldChg>
      <pc:sldChg chg="addSp delSp modSp add modNotesTx">
        <pc:chgData name="Shwetha Kochi" userId="14f930fb5a32b116" providerId="LiveId" clId="{F2796E55-BE20-446E-9098-17E90361849C}" dt="2017-12-14T00:28:11.481" v="14361" actId="404"/>
        <pc:sldMkLst>
          <pc:docMk/>
          <pc:sldMk cId="4053579492" sldId="258"/>
        </pc:sldMkLst>
        <pc:spChg chg="add mod">
          <ac:chgData name="Shwetha Kochi" userId="14f930fb5a32b116" providerId="LiveId" clId="{F2796E55-BE20-446E-9098-17E90361849C}" dt="2017-11-28T01:13:57.561" v="243" actId="20577"/>
          <ac:spMkLst>
            <pc:docMk/>
            <pc:sldMk cId="4053579492" sldId="258"/>
            <ac:spMk id="2" creationId="{25CC1060-F274-4122-A21D-538DB54A397C}"/>
          </ac:spMkLst>
        </pc:spChg>
        <pc:spChg chg="add mod">
          <ac:chgData name="Shwetha Kochi" userId="14f930fb5a32b116" providerId="LiveId" clId="{F2796E55-BE20-446E-9098-17E90361849C}" dt="2017-11-28T00:44:54.977" v="168" actId="1076"/>
          <ac:spMkLst>
            <pc:docMk/>
            <pc:sldMk cId="4053579492" sldId="258"/>
            <ac:spMk id="3" creationId="{728E3D8C-7902-427F-99F9-6A7D44BD3DDD}"/>
          </ac:spMkLst>
        </pc:spChg>
        <pc:spChg chg="add mod">
          <ac:chgData name="Shwetha Kochi" userId="14f930fb5a32b116" providerId="LiveId" clId="{F2796E55-BE20-446E-9098-17E90361849C}" dt="2017-12-14T00:25:48.019" v="14354" actId="404"/>
          <ac:spMkLst>
            <pc:docMk/>
            <pc:sldMk cId="4053579492" sldId="258"/>
            <ac:spMk id="4" creationId="{0DE3869E-6F0B-4943-8A93-B0A49C264A75}"/>
          </ac:spMkLst>
        </pc:spChg>
        <pc:spChg chg="add mod">
          <ac:chgData name="Shwetha Kochi" userId="14f930fb5a32b116" providerId="LiveId" clId="{F2796E55-BE20-446E-9098-17E90361849C}" dt="2017-12-14T00:28:11.481" v="14361" actId="404"/>
          <ac:spMkLst>
            <pc:docMk/>
            <pc:sldMk cId="4053579492" sldId="258"/>
            <ac:spMk id="5" creationId="{9EBDD42F-99D8-4BF0-8AB5-C5982FC1FC0A}"/>
          </ac:spMkLst>
        </pc:spChg>
        <pc:spChg chg="del">
          <ac:chgData name="Shwetha Kochi" userId="14f930fb5a32b116" providerId="LiveId" clId="{F2796E55-BE20-446E-9098-17E90361849C}" dt="2017-11-28T00:43:25.639" v="100" actId="20577"/>
          <ac:spMkLst>
            <pc:docMk/>
            <pc:sldMk cId="4053579492" sldId="258"/>
            <ac:spMk id="5" creationId="{A0D8831A-7CB2-4693-B192-E9A876E10C2A}"/>
          </ac:spMkLst>
        </pc:spChg>
        <pc:spChg chg="del">
          <ac:chgData name="Shwetha Kochi" userId="14f930fb5a32b116" providerId="LiveId" clId="{F2796E55-BE20-446E-9098-17E90361849C}" dt="2017-11-28T00:43:25.639" v="100" actId="20577"/>
          <ac:spMkLst>
            <pc:docMk/>
            <pc:sldMk cId="4053579492" sldId="258"/>
            <ac:spMk id="7" creationId="{FAF0A417-900C-48B3-AFB4-FC1288353792}"/>
          </ac:spMkLst>
        </pc:spChg>
        <pc:picChg chg="add mod modCrop">
          <ac:chgData name="Shwetha Kochi" userId="14f930fb5a32b116" providerId="LiveId" clId="{F2796E55-BE20-446E-9098-17E90361849C}" dt="2017-11-28T00:48:39.864" v="179" actId="732"/>
          <ac:picMkLst>
            <pc:docMk/>
            <pc:sldMk cId="4053579492" sldId="258"/>
            <ac:picMk id="11266" creationId="{B3C050E3-AD62-44E5-B971-15477BF9160A}"/>
          </ac:picMkLst>
        </pc:picChg>
        <pc:picChg chg="add mod modCrop">
          <ac:chgData name="Shwetha Kochi" userId="14f930fb5a32b116" providerId="LiveId" clId="{F2796E55-BE20-446E-9098-17E90361849C}" dt="2017-11-28T00:49:21.571" v="182" actId="1076"/>
          <ac:picMkLst>
            <pc:docMk/>
            <pc:sldMk cId="4053579492" sldId="258"/>
            <ac:picMk id="11268" creationId="{FE897B68-71CC-45F6-926B-388D84CB2B54}"/>
          </ac:picMkLst>
        </pc:picChg>
        <pc:picChg chg="add mod modCrop">
          <ac:chgData name="Shwetha Kochi" userId="14f930fb5a32b116" providerId="LiveId" clId="{F2796E55-BE20-446E-9098-17E90361849C}" dt="2017-12-14T00:26:59.408" v="14356" actId="14100"/>
          <ac:picMkLst>
            <pc:docMk/>
            <pc:sldMk cId="4053579492" sldId="258"/>
            <ac:picMk id="11270" creationId="{87B4741C-9BAB-4884-B662-A7246C065BA0}"/>
          </ac:picMkLst>
        </pc:picChg>
      </pc:sldChg>
      <pc:sldChg chg="addSp delSp modSp add modNotesTx">
        <pc:chgData name="Shwetha Kochi" userId="14f930fb5a32b116" providerId="LiveId" clId="{F2796E55-BE20-446E-9098-17E90361849C}" dt="2017-12-14T00:31:59.956" v="14576" actId="404"/>
        <pc:sldMkLst>
          <pc:docMk/>
          <pc:sldMk cId="2382719065" sldId="259"/>
        </pc:sldMkLst>
        <pc:spChg chg="add mod">
          <ac:chgData name="Shwetha Kochi" userId="14f930fb5a32b116" providerId="LiveId" clId="{F2796E55-BE20-446E-9098-17E90361849C}" dt="2017-11-28T01:13:49.474" v="242" actId="113"/>
          <ac:spMkLst>
            <pc:docMk/>
            <pc:sldMk cId="2382719065" sldId="259"/>
            <ac:spMk id="2" creationId="{B879E8DF-F9B9-4013-ADAD-1EBCD6BAAEA9}"/>
          </ac:spMkLst>
        </pc:spChg>
        <pc:spChg chg="add mod">
          <ac:chgData name="Shwetha Kochi" userId="14f930fb5a32b116" providerId="LiveId" clId="{F2796E55-BE20-446E-9098-17E90361849C}" dt="2017-12-13T23:09:07.247" v="8158" actId="403"/>
          <ac:spMkLst>
            <pc:docMk/>
            <pc:sldMk cId="2382719065" sldId="259"/>
            <ac:spMk id="3" creationId="{FE536E27-4F9E-4598-A791-15A2638EE329}"/>
          </ac:spMkLst>
        </pc:spChg>
        <pc:spChg chg="del">
          <ac:chgData name="Shwetha Kochi" userId="14f930fb5a32b116" providerId="LiveId" clId="{F2796E55-BE20-446E-9098-17E90361849C}" dt="2017-11-28T01:13:01.906" v="185" actId="20577"/>
          <ac:spMkLst>
            <pc:docMk/>
            <pc:sldMk cId="2382719065" sldId="259"/>
            <ac:spMk id="5" creationId="{A0D8831A-7CB2-4693-B192-E9A876E10C2A}"/>
          </ac:spMkLst>
        </pc:spChg>
        <pc:spChg chg="add mod">
          <ac:chgData name="Shwetha Kochi" userId="14f930fb5a32b116" providerId="LiveId" clId="{F2796E55-BE20-446E-9098-17E90361849C}" dt="2017-12-14T00:31:59.956" v="14576" actId="404"/>
          <ac:spMkLst>
            <pc:docMk/>
            <pc:sldMk cId="2382719065" sldId="259"/>
            <ac:spMk id="7" creationId="{B26E1354-148B-47DA-A83E-88A8D567FA96}"/>
          </ac:spMkLst>
        </pc:spChg>
        <pc:spChg chg="del">
          <ac:chgData name="Shwetha Kochi" userId="14f930fb5a32b116" providerId="LiveId" clId="{F2796E55-BE20-446E-9098-17E90361849C}" dt="2017-11-28T01:13:01.906" v="185" actId="20577"/>
          <ac:spMkLst>
            <pc:docMk/>
            <pc:sldMk cId="2382719065" sldId="259"/>
            <ac:spMk id="7" creationId="{FAF0A417-900C-48B3-AFB4-FC1288353792}"/>
          </ac:spMkLst>
        </pc:spChg>
        <pc:grpChg chg="add mod">
          <ac:chgData name="Shwetha Kochi" userId="14f930fb5a32b116" providerId="LiveId" clId="{F2796E55-BE20-446E-9098-17E90361849C}" dt="2017-12-14T00:28:28.059" v="14363" actId="14100"/>
          <ac:grpSpMkLst>
            <pc:docMk/>
            <pc:sldMk cId="2382719065" sldId="259"/>
            <ac:grpSpMk id="4" creationId="{9DDAE92F-C825-444E-A641-2149003CA237}"/>
          </ac:grpSpMkLst>
        </pc:grpChg>
        <pc:picChg chg="add mod modCrop">
          <ac:chgData name="Shwetha Kochi" userId="14f930fb5a32b116" providerId="LiveId" clId="{F2796E55-BE20-446E-9098-17E90361849C}" dt="2017-12-13T23:27:01.218" v="10130" actId="164"/>
          <ac:picMkLst>
            <pc:docMk/>
            <pc:sldMk cId="2382719065" sldId="259"/>
            <ac:picMk id="5" creationId="{721A7D77-5DE0-4EDD-8A2F-2C2F672C0841}"/>
          </ac:picMkLst>
        </pc:picChg>
        <pc:picChg chg="add mod modCrop">
          <ac:chgData name="Shwetha Kochi" userId="14f930fb5a32b116" providerId="LiveId" clId="{F2796E55-BE20-446E-9098-17E90361849C}" dt="2017-12-13T23:27:01.218" v="10130" actId="164"/>
          <ac:picMkLst>
            <pc:docMk/>
            <pc:sldMk cId="2382719065" sldId="259"/>
            <ac:picMk id="6" creationId="{DD6FC5C7-CA17-4132-B40F-4EF20661FA7F}"/>
          </ac:picMkLst>
        </pc:picChg>
      </pc:sldChg>
      <pc:sldChg chg="addSp delSp modSp add">
        <pc:chgData name="Shwetha Kochi" userId="14f930fb5a32b116" providerId="LiveId" clId="{F2796E55-BE20-446E-9098-17E90361849C}" dt="2017-11-28T01:23:55.011" v="798" actId="403"/>
        <pc:sldMkLst>
          <pc:docMk/>
          <pc:sldMk cId="2223738522" sldId="260"/>
        </pc:sldMkLst>
        <pc:spChg chg="add mod">
          <ac:chgData name="Shwetha Kochi" userId="14f930fb5a32b116" providerId="LiveId" clId="{F2796E55-BE20-446E-9098-17E90361849C}" dt="2017-11-28T01:22:58.451" v="665" actId="122"/>
          <ac:spMkLst>
            <pc:docMk/>
            <pc:sldMk cId="2223738522" sldId="260"/>
            <ac:spMk id="2" creationId="{68192B14-56D4-4317-91EA-3420603D9201}"/>
          </ac:spMkLst>
        </pc:spChg>
        <pc:spChg chg="add mod">
          <ac:chgData name="Shwetha Kochi" userId="14f930fb5a32b116" providerId="LiveId" clId="{F2796E55-BE20-446E-9098-17E90361849C}" dt="2017-11-28T01:23:55.011" v="798" actId="403"/>
          <ac:spMkLst>
            <pc:docMk/>
            <pc:sldMk cId="2223738522" sldId="260"/>
            <ac:spMk id="3" creationId="{DAD66BFA-29AE-439C-914F-6D9FD87AF6B7}"/>
          </ac:spMkLst>
        </pc:spChg>
        <pc:spChg chg="del">
          <ac:chgData name="Shwetha Kochi" userId="14f930fb5a32b116" providerId="LiveId" clId="{F2796E55-BE20-446E-9098-17E90361849C}" dt="2017-11-28T01:22:46.190" v="639" actId="403"/>
          <ac:spMkLst>
            <pc:docMk/>
            <pc:sldMk cId="2223738522" sldId="260"/>
            <ac:spMk id="5" creationId="{A0D8831A-7CB2-4693-B192-E9A876E10C2A}"/>
          </ac:spMkLst>
        </pc:spChg>
        <pc:spChg chg="del">
          <ac:chgData name="Shwetha Kochi" userId="14f930fb5a32b116" providerId="LiveId" clId="{F2796E55-BE20-446E-9098-17E90361849C}" dt="2017-11-28T01:22:46.190" v="639" actId="403"/>
          <ac:spMkLst>
            <pc:docMk/>
            <pc:sldMk cId="2223738522" sldId="260"/>
            <ac:spMk id="7" creationId="{FAF0A417-900C-48B3-AFB4-FC1288353792}"/>
          </ac:spMkLst>
        </pc:spChg>
      </pc:sldChg>
      <pc:sldChg chg="addSp delSp modSp add modNotesTx">
        <pc:chgData name="Shwetha Kochi" userId="14f930fb5a32b116" providerId="LiveId" clId="{F2796E55-BE20-446E-9098-17E90361849C}" dt="2017-12-13T23:31:29.191" v="10369" actId="20577"/>
        <pc:sldMkLst>
          <pc:docMk/>
          <pc:sldMk cId="2019763417" sldId="261"/>
        </pc:sldMkLst>
        <pc:spChg chg="add mod">
          <ac:chgData name="Shwetha Kochi" userId="14f930fb5a32b116" providerId="LiveId" clId="{F2796E55-BE20-446E-9098-17E90361849C}" dt="2017-11-28T01:24:36.757" v="823" actId="403"/>
          <ac:spMkLst>
            <pc:docMk/>
            <pc:sldMk cId="2019763417" sldId="261"/>
            <ac:spMk id="2" creationId="{0AA01C1F-8B69-48D1-8859-302F52D863B7}"/>
          </ac:spMkLst>
        </pc:spChg>
        <pc:spChg chg="add mod">
          <ac:chgData name="Shwetha Kochi" userId="14f930fb5a32b116" providerId="LiveId" clId="{F2796E55-BE20-446E-9098-17E90361849C}" dt="2017-12-13T23:31:29.191" v="10369" actId="20577"/>
          <ac:spMkLst>
            <pc:docMk/>
            <pc:sldMk cId="2019763417" sldId="261"/>
            <ac:spMk id="3" creationId="{C01D5F16-6895-479E-98F6-C541EBF4094D}"/>
          </ac:spMkLst>
        </pc:spChg>
        <pc:spChg chg="del">
          <ac:chgData name="Shwetha Kochi" userId="14f930fb5a32b116" providerId="LiveId" clId="{F2796E55-BE20-446E-9098-17E90361849C}" dt="2017-11-28T01:24:09.540" v="799" actId="14100"/>
          <ac:spMkLst>
            <pc:docMk/>
            <pc:sldMk cId="2019763417" sldId="261"/>
            <ac:spMk id="5" creationId="{A0D8831A-7CB2-4693-B192-E9A876E10C2A}"/>
          </ac:spMkLst>
        </pc:spChg>
        <pc:spChg chg="del">
          <ac:chgData name="Shwetha Kochi" userId="14f930fb5a32b116" providerId="LiveId" clId="{F2796E55-BE20-446E-9098-17E90361849C}" dt="2017-11-28T01:24:09.540" v="799" actId="14100"/>
          <ac:spMkLst>
            <pc:docMk/>
            <pc:sldMk cId="2019763417" sldId="261"/>
            <ac:spMk id="7" creationId="{FAF0A417-900C-48B3-AFB4-FC1288353792}"/>
          </ac:spMkLst>
        </pc:spChg>
      </pc:sldChg>
      <pc:sldChg chg="addSp delSp modSp add modNotesTx">
        <pc:chgData name="Shwetha Kochi" userId="14f930fb5a32b116" providerId="LiveId" clId="{F2796E55-BE20-446E-9098-17E90361849C}" dt="2017-12-14T00:34:10.705" v="14597" actId="404"/>
        <pc:sldMkLst>
          <pc:docMk/>
          <pc:sldMk cId="3126772525" sldId="262"/>
        </pc:sldMkLst>
        <pc:spChg chg="add mod">
          <ac:chgData name="Shwetha Kochi" userId="14f930fb5a32b116" providerId="LiveId" clId="{F2796E55-BE20-446E-9098-17E90361849C}" dt="2017-12-13T23:58:53.237" v="13654" actId="14100"/>
          <ac:spMkLst>
            <pc:docMk/>
            <pc:sldMk cId="3126772525" sldId="262"/>
            <ac:spMk id="2" creationId="{EC888627-5171-4362-9AEB-61006692D61A}"/>
          </ac:spMkLst>
        </pc:spChg>
        <pc:spChg chg="del">
          <ac:chgData name="Shwetha Kochi" userId="14f930fb5a32b116" providerId="LiveId" clId="{F2796E55-BE20-446E-9098-17E90361849C}" dt="2017-11-28T01:26:17.621" v="1024" actId="113"/>
          <ac:spMkLst>
            <pc:docMk/>
            <pc:sldMk cId="3126772525" sldId="262"/>
            <ac:spMk id="5" creationId="{A0D8831A-7CB2-4693-B192-E9A876E10C2A}"/>
          </ac:spMkLst>
        </pc:spChg>
        <pc:spChg chg="add mod">
          <ac:chgData name="Shwetha Kochi" userId="14f930fb5a32b116" providerId="LiveId" clId="{F2796E55-BE20-446E-9098-17E90361849C}" dt="2017-12-14T00:34:10.705" v="14597" actId="404"/>
          <ac:spMkLst>
            <pc:docMk/>
            <pc:sldMk cId="3126772525" sldId="262"/>
            <ac:spMk id="5" creationId="{E1A24D2F-D701-46C1-B40E-65A112BED280}"/>
          </ac:spMkLst>
        </pc:spChg>
        <pc:spChg chg="del">
          <ac:chgData name="Shwetha Kochi" userId="14f930fb5a32b116" providerId="LiveId" clId="{F2796E55-BE20-446E-9098-17E90361849C}" dt="2017-11-28T01:26:17.621" v="1024" actId="113"/>
          <ac:spMkLst>
            <pc:docMk/>
            <pc:sldMk cId="3126772525" sldId="262"/>
            <ac:spMk id="7" creationId="{FAF0A417-900C-48B3-AFB4-FC1288353792}"/>
          </ac:spMkLst>
        </pc:spChg>
        <pc:spChg chg="add del mod">
          <ac:chgData name="Shwetha Kochi" userId="14f930fb5a32b116" providerId="LiveId" clId="{F2796E55-BE20-446E-9098-17E90361849C}" dt="2017-12-13T23:57:10.930" v="13628" actId="478"/>
          <ac:spMkLst>
            <pc:docMk/>
            <pc:sldMk cId="3126772525" sldId="262"/>
            <ac:spMk id="22" creationId="{1D91E499-976C-40B0-AF8F-5D2A898D9375}"/>
          </ac:spMkLst>
        </pc:spChg>
        <pc:spChg chg="add mod">
          <ac:chgData name="Shwetha Kochi" userId="14f930fb5a32b116" providerId="LiveId" clId="{F2796E55-BE20-446E-9098-17E90361849C}" dt="2017-11-28T01:47:50.342" v="1533" actId="164"/>
          <ac:spMkLst>
            <pc:docMk/>
            <pc:sldMk cId="3126772525" sldId="262"/>
            <ac:spMk id="26" creationId="{6FC8FC8B-543C-4950-B520-31A34893C930}"/>
          </ac:spMkLst>
        </pc:spChg>
        <pc:spChg chg="add mod">
          <ac:chgData name="Shwetha Kochi" userId="14f930fb5a32b116" providerId="LiveId" clId="{F2796E55-BE20-446E-9098-17E90361849C}" dt="2017-11-28T01:52:31.871" v="1577" actId="20577"/>
          <ac:spMkLst>
            <pc:docMk/>
            <pc:sldMk cId="3126772525" sldId="262"/>
            <ac:spMk id="27" creationId="{733569B8-5469-480E-9869-086DE42B6B32}"/>
          </ac:spMkLst>
        </pc:spChg>
        <pc:spChg chg="add del mod">
          <ac:chgData name="Shwetha Kochi" userId="14f930fb5a32b116" providerId="LiveId" clId="{F2796E55-BE20-446E-9098-17E90361849C}" dt="2017-12-13T23:57:14.877" v="13630" actId="478"/>
          <ac:spMkLst>
            <pc:docMk/>
            <pc:sldMk cId="3126772525" sldId="262"/>
            <ac:spMk id="28" creationId="{B48FAE0C-4F65-47FA-BFC2-8EC195329E7E}"/>
          </ac:spMkLst>
        </pc:spChg>
        <pc:spChg chg="add mod">
          <ac:chgData name="Shwetha Kochi" userId="14f930fb5a32b116" providerId="LiveId" clId="{F2796E55-BE20-446E-9098-17E90361849C}" dt="2017-11-28T01:47:50.342" v="1533" actId="164"/>
          <ac:spMkLst>
            <pc:docMk/>
            <pc:sldMk cId="3126772525" sldId="262"/>
            <ac:spMk id="29" creationId="{C0DFBA56-285E-4FE0-8134-D166F57EEC3B}"/>
          </ac:spMkLst>
        </pc:spChg>
        <pc:spChg chg="add mod">
          <ac:chgData name="Shwetha Kochi" userId="14f930fb5a32b116" providerId="LiveId" clId="{F2796E55-BE20-446E-9098-17E90361849C}" dt="2017-11-28T01:47:50.342" v="1533" actId="164"/>
          <ac:spMkLst>
            <pc:docMk/>
            <pc:sldMk cId="3126772525" sldId="262"/>
            <ac:spMk id="30" creationId="{EE5F4A88-752B-4C47-9076-F28C2EC75827}"/>
          </ac:spMkLst>
        </pc:spChg>
        <pc:spChg chg="add del mod">
          <ac:chgData name="Shwetha Kochi" userId="14f930fb5a32b116" providerId="LiveId" clId="{F2796E55-BE20-446E-9098-17E90361849C}" dt="2017-11-28T01:55:50.827" v="1642" actId="478"/>
          <ac:spMkLst>
            <pc:docMk/>
            <pc:sldMk cId="3126772525" sldId="262"/>
            <ac:spMk id="31" creationId="{E8A209D7-9316-473A-8B11-EC4E41344FD3}"/>
          </ac:spMkLst>
        </pc:spChg>
        <pc:spChg chg="add del mod">
          <ac:chgData name="Shwetha Kochi" userId="14f930fb5a32b116" providerId="LiveId" clId="{F2796E55-BE20-446E-9098-17E90361849C}" dt="2017-11-28T01:55:41.678" v="1639" actId="478"/>
          <ac:spMkLst>
            <pc:docMk/>
            <pc:sldMk cId="3126772525" sldId="262"/>
            <ac:spMk id="32" creationId="{C5D5E9DC-6B9A-435A-AE55-FE776DA28DB0}"/>
          </ac:spMkLst>
        </pc:spChg>
        <pc:spChg chg="add mod">
          <ac:chgData name="Shwetha Kochi" userId="14f930fb5a32b116" providerId="LiveId" clId="{F2796E55-BE20-446E-9098-17E90361849C}" dt="2017-11-28T01:52:35.750" v="1579" actId="20577"/>
          <ac:spMkLst>
            <pc:docMk/>
            <pc:sldMk cId="3126772525" sldId="262"/>
            <ac:spMk id="34" creationId="{2542AA2D-C58A-4BE3-9F93-21573EE4B45F}"/>
          </ac:spMkLst>
        </pc:spChg>
        <pc:spChg chg="add del">
          <ac:chgData name="Shwetha Kochi" userId="14f930fb5a32b116" providerId="LiveId" clId="{F2796E55-BE20-446E-9098-17E90361849C}" dt="2017-11-28T01:43:35.378" v="1185" actId="478"/>
          <ac:spMkLst>
            <pc:docMk/>
            <pc:sldMk cId="3126772525" sldId="262"/>
            <ac:spMk id="35" creationId="{F2740A2B-736A-4C33-99F7-2D3533063176}"/>
          </ac:spMkLst>
        </pc:spChg>
        <pc:spChg chg="add del mod">
          <ac:chgData name="Shwetha Kochi" userId="14f930fb5a32b116" providerId="LiveId" clId="{F2796E55-BE20-446E-9098-17E90361849C}" dt="2017-11-28T01:55:48.483" v="1641" actId="478"/>
          <ac:spMkLst>
            <pc:docMk/>
            <pc:sldMk cId="3126772525" sldId="262"/>
            <ac:spMk id="36" creationId="{58F1E32D-FEC7-47AE-A6C1-5D6888BC4D63}"/>
          </ac:spMkLst>
        </pc:spChg>
        <pc:spChg chg="add mod">
          <ac:chgData name="Shwetha Kochi" userId="14f930fb5a32b116" providerId="LiveId" clId="{F2796E55-BE20-446E-9098-17E90361849C}" dt="2017-11-28T01:52:38.254" v="1581" actId="20577"/>
          <ac:spMkLst>
            <pc:docMk/>
            <pc:sldMk cId="3126772525" sldId="262"/>
            <ac:spMk id="37" creationId="{6FB44E64-60A8-4306-94E8-190F31D01E94}"/>
          </ac:spMkLst>
        </pc:spChg>
        <pc:spChg chg="add del mod">
          <ac:chgData name="Shwetha Kochi" userId="14f930fb5a32b116" providerId="LiveId" clId="{F2796E55-BE20-446E-9098-17E90361849C}" dt="2017-11-28T01:55:44.963" v="1640" actId="478"/>
          <ac:spMkLst>
            <pc:docMk/>
            <pc:sldMk cId="3126772525" sldId="262"/>
            <ac:spMk id="38" creationId="{221FD4B4-06F4-4651-901B-7170432AD6A1}"/>
          </ac:spMkLst>
        </pc:spChg>
        <pc:spChg chg="add mod">
          <ac:chgData name="Shwetha Kochi" userId="14f930fb5a32b116" providerId="LiveId" clId="{F2796E55-BE20-446E-9098-17E90361849C}" dt="2017-12-14T00:00:11.445" v="13839" actId="12"/>
          <ac:spMkLst>
            <pc:docMk/>
            <pc:sldMk cId="3126772525" sldId="262"/>
            <ac:spMk id="88" creationId="{D4A03AED-52E9-4B1F-AD27-33883FAE6768}"/>
          </ac:spMkLst>
        </pc:spChg>
        <pc:spChg chg="add del mod">
          <ac:chgData name="Shwetha Kochi" userId="14f930fb5a32b116" providerId="LiveId" clId="{F2796E55-BE20-446E-9098-17E90361849C}" dt="2017-12-13T23:57:25.074" v="13635" actId="478"/>
          <ac:spMkLst>
            <pc:docMk/>
            <pc:sldMk cId="3126772525" sldId="262"/>
            <ac:spMk id="7168" creationId="{90ACF9BD-86A5-4FC2-B88B-CA647ED4C318}"/>
          </ac:spMkLst>
        </pc:spChg>
        <pc:spChg chg="add del mod">
          <ac:chgData name="Shwetha Kochi" userId="14f930fb5a32b116" providerId="LiveId" clId="{F2796E55-BE20-446E-9098-17E90361849C}" dt="2017-12-13T23:57:27.624" v="13636" actId="478"/>
          <ac:spMkLst>
            <pc:docMk/>
            <pc:sldMk cId="3126772525" sldId="262"/>
            <ac:spMk id="7169" creationId="{8890A83F-37FF-479E-B84C-50D7DEC52230}"/>
          </ac:spMkLst>
        </pc:spChg>
        <pc:spChg chg="add del mod">
          <ac:chgData name="Shwetha Kochi" userId="14f930fb5a32b116" providerId="LiveId" clId="{F2796E55-BE20-446E-9098-17E90361849C}" dt="2017-11-28T01:51:08.146" v="1562" actId="478"/>
          <ac:spMkLst>
            <pc:docMk/>
            <pc:sldMk cId="3126772525" sldId="262"/>
            <ac:spMk id="7173" creationId="{FED7B567-5AA6-4B46-9623-2A615F32BB61}"/>
          </ac:spMkLst>
        </pc:spChg>
        <pc:spChg chg="add del mod">
          <ac:chgData name="Shwetha Kochi" userId="14f930fb5a32b116" providerId="LiveId" clId="{F2796E55-BE20-446E-9098-17E90361849C}" dt="2017-11-28T01:53:09.418" v="1590" actId="478"/>
          <ac:spMkLst>
            <pc:docMk/>
            <pc:sldMk cId="3126772525" sldId="262"/>
            <ac:spMk id="7174" creationId="{DC86CEA7-F59E-4E8F-A001-728083A11EAE}"/>
          </ac:spMkLst>
        </pc:spChg>
        <pc:spChg chg="add del mod">
          <ac:chgData name="Shwetha Kochi" userId="14f930fb5a32b116" providerId="LiveId" clId="{F2796E55-BE20-446E-9098-17E90361849C}" dt="2017-12-13T23:57:30.142" v="13637" actId="478"/>
          <ac:spMkLst>
            <pc:docMk/>
            <pc:sldMk cId="3126772525" sldId="262"/>
            <ac:spMk id="7175" creationId="{BE0551BC-6561-41C5-BB1B-50F4BCFEACE3}"/>
          </ac:spMkLst>
        </pc:spChg>
        <pc:grpChg chg="add mod">
          <ac:chgData name="Shwetha Kochi" userId="14f930fb5a32b116" providerId="LiveId" clId="{F2796E55-BE20-446E-9098-17E90361849C}" dt="2017-11-28T01:39:36.604" v="1144" actId="164"/>
          <ac:grpSpMkLst>
            <pc:docMk/>
            <pc:sldMk cId="3126772525" sldId="262"/>
            <ac:grpSpMk id="3" creationId="{1F8E07F2-5771-481E-AA3C-4DDD9BAAD260}"/>
          </ac:grpSpMkLst>
        </pc:grpChg>
        <pc:grpChg chg="add mod">
          <ac:chgData name="Shwetha Kochi" userId="14f930fb5a32b116" providerId="LiveId" clId="{F2796E55-BE20-446E-9098-17E90361849C}" dt="2017-11-28T02:03:03.084" v="2175" actId="164"/>
          <ac:grpSpMkLst>
            <pc:docMk/>
            <pc:sldMk cId="3126772525" sldId="262"/>
            <ac:grpSpMk id="4" creationId="{BB2CBAE3-09E3-466E-9CE2-73CAE468F57C}"/>
          </ac:grpSpMkLst>
        </pc:grpChg>
        <pc:grpChg chg="add del mod">
          <ac:chgData name="Shwetha Kochi" userId="14f930fb5a32b116" providerId="LiveId" clId="{F2796E55-BE20-446E-9098-17E90361849C}" dt="2017-12-13T23:57:16.441" v="13631" actId="478"/>
          <ac:grpSpMkLst>
            <pc:docMk/>
            <pc:sldMk cId="3126772525" sldId="262"/>
            <ac:grpSpMk id="42" creationId="{ED2A4D18-BD9B-425E-9DD0-82E1514CD598}"/>
          </ac:grpSpMkLst>
        </pc:grpChg>
        <pc:grpChg chg="mod">
          <ac:chgData name="Shwetha Kochi" userId="14f930fb5a32b116" providerId="LiveId" clId="{F2796E55-BE20-446E-9098-17E90361849C}" dt="2017-11-28T01:47:18.048" v="1531" actId="113"/>
          <ac:grpSpMkLst>
            <pc:docMk/>
            <pc:sldMk cId="3126772525" sldId="262"/>
            <ac:grpSpMk id="46" creationId="{5EAE9B8E-4C57-4174-85BA-4E48A2E382C2}"/>
          </ac:grpSpMkLst>
        </pc:grpChg>
        <pc:grpChg chg="add del mod">
          <ac:chgData name="Shwetha Kochi" userId="14f930fb5a32b116" providerId="LiveId" clId="{F2796E55-BE20-446E-9098-17E90361849C}" dt="2017-12-13T23:57:17.692" v="13632" actId="478"/>
          <ac:grpSpMkLst>
            <pc:docMk/>
            <pc:sldMk cId="3126772525" sldId="262"/>
            <ac:grpSpMk id="61" creationId="{8F891A8B-9F98-4C5E-9E91-D18EC2E29F1F}"/>
          </ac:grpSpMkLst>
        </pc:grpChg>
        <pc:grpChg chg="mod">
          <ac:chgData name="Shwetha Kochi" userId="14f930fb5a32b116" providerId="LiveId" clId="{F2796E55-BE20-446E-9098-17E90361849C}" dt="2017-11-28T01:50:01.673" v="1547" actId="113"/>
          <ac:grpSpMkLst>
            <pc:docMk/>
            <pc:sldMk cId="3126772525" sldId="262"/>
            <ac:grpSpMk id="65" creationId="{4F5A152D-34DB-4911-A278-A27BEBEE0BD1}"/>
          </ac:grpSpMkLst>
        </pc:grpChg>
        <pc:grpChg chg="add mod">
          <ac:chgData name="Shwetha Kochi" userId="14f930fb5a32b116" providerId="LiveId" clId="{F2796E55-BE20-446E-9098-17E90361849C}" dt="2017-11-28T02:03:03.084" v="2175" actId="164"/>
          <ac:grpSpMkLst>
            <pc:docMk/>
            <pc:sldMk cId="3126772525" sldId="262"/>
            <ac:grpSpMk id="78" creationId="{003E6338-9A38-43ED-ACF3-41A36F03738D}"/>
          </ac:grpSpMkLst>
        </pc:grpChg>
        <pc:grpChg chg="add del mod">
          <ac:chgData name="Shwetha Kochi" userId="14f930fb5a32b116" providerId="LiveId" clId="{F2796E55-BE20-446E-9098-17E90361849C}" dt="2017-12-13T23:57:20.321" v="13633" actId="478"/>
          <ac:grpSpMkLst>
            <pc:docMk/>
            <pc:sldMk cId="3126772525" sldId="262"/>
            <ac:grpSpMk id="95" creationId="{26554AEB-895D-4A52-8A6B-2285ED3C6881}"/>
          </ac:grpSpMkLst>
        </pc:grpChg>
        <pc:grpChg chg="add del mod">
          <ac:chgData name="Shwetha Kochi" userId="14f930fb5a32b116" providerId="LiveId" clId="{F2796E55-BE20-446E-9098-17E90361849C}" dt="2017-12-13T23:57:22.854" v="13634" actId="478"/>
          <ac:grpSpMkLst>
            <pc:docMk/>
            <pc:sldMk cId="3126772525" sldId="262"/>
            <ac:grpSpMk id="7171" creationId="{31470783-31D4-433E-9E39-670C228E09AD}"/>
          </ac:grpSpMkLst>
        </pc:grpChg>
        <pc:grpChg chg="add del mod">
          <ac:chgData name="Shwetha Kochi" userId="14f930fb5a32b116" providerId="LiveId" clId="{F2796E55-BE20-446E-9098-17E90361849C}" dt="2017-12-13T23:57:12.189" v="13629" actId="478"/>
          <ac:grpSpMkLst>
            <pc:docMk/>
            <pc:sldMk cId="3126772525" sldId="262"/>
            <ac:grpSpMk id="7176" creationId="{09681768-388B-4140-85D7-A8D979047BCF}"/>
          </ac:grpSpMkLst>
        </pc:grpChg>
        <pc:picChg chg="add mod">
          <ac:chgData name="Shwetha Kochi" userId="14f930fb5a32b116" providerId="LiveId" clId="{F2796E55-BE20-446E-9098-17E90361849C}" dt="2017-11-28T01:39:19.124" v="1143" actId="164"/>
          <ac:picMkLst>
            <pc:docMk/>
            <pc:sldMk cId="3126772525" sldId="262"/>
            <ac:picMk id="6" creationId="{9768E22B-C1B4-4314-A820-DCB76E03B76A}"/>
          </ac:picMkLst>
        </pc:picChg>
        <pc:picChg chg="add mod">
          <ac:chgData name="Shwetha Kochi" userId="14f930fb5a32b116" providerId="LiveId" clId="{F2796E55-BE20-446E-9098-17E90361849C}" dt="2017-11-28T01:39:36.604" v="1144" actId="164"/>
          <ac:picMkLst>
            <pc:docMk/>
            <pc:sldMk cId="3126772525" sldId="262"/>
            <ac:picMk id="8" creationId="{935DFFF1-F73A-4857-82C9-0BEF50FE62F4}"/>
          </ac:picMkLst>
        </pc:picChg>
        <pc:picChg chg="add mod">
          <ac:chgData name="Shwetha Kochi" userId="14f930fb5a32b116" providerId="LiveId" clId="{F2796E55-BE20-446E-9098-17E90361849C}" dt="2017-11-28T01:39:36.604" v="1144" actId="164"/>
          <ac:picMkLst>
            <pc:docMk/>
            <pc:sldMk cId="3126772525" sldId="262"/>
            <ac:picMk id="9" creationId="{542E678D-BC67-4FF7-9AA4-BD40A58944F7}"/>
          </ac:picMkLst>
        </pc:picChg>
        <pc:picChg chg="add mod">
          <ac:chgData name="Shwetha Kochi" userId="14f930fb5a32b116" providerId="LiveId" clId="{F2796E55-BE20-446E-9098-17E90361849C}" dt="2017-11-28T01:39:19.124" v="1143" actId="164"/>
          <ac:picMkLst>
            <pc:docMk/>
            <pc:sldMk cId="3126772525" sldId="262"/>
            <ac:picMk id="10" creationId="{E690F805-C9BE-433B-AAE1-9ED7C7E870BF}"/>
          </ac:picMkLst>
        </pc:picChg>
        <pc:picChg chg="add mod">
          <ac:chgData name="Shwetha Kochi" userId="14f930fb5a32b116" providerId="LiveId" clId="{F2796E55-BE20-446E-9098-17E90361849C}" dt="2017-11-28T01:39:36.604" v="1144" actId="164"/>
          <ac:picMkLst>
            <pc:docMk/>
            <pc:sldMk cId="3126772525" sldId="262"/>
            <ac:picMk id="11" creationId="{FB9A7BA7-39A1-4E3F-BC5E-797399D291DF}"/>
          </ac:picMkLst>
        </pc:picChg>
        <pc:picChg chg="add mod">
          <ac:chgData name="Shwetha Kochi" userId="14f930fb5a32b116" providerId="LiveId" clId="{F2796E55-BE20-446E-9098-17E90361849C}" dt="2017-11-28T01:39:36.604" v="1144" actId="164"/>
          <ac:picMkLst>
            <pc:docMk/>
            <pc:sldMk cId="3126772525" sldId="262"/>
            <ac:picMk id="12" creationId="{4DEB35A5-88BD-40B8-9544-69E61A14EDA7}"/>
          </ac:picMkLst>
        </pc:picChg>
        <pc:picChg chg="add mod">
          <ac:chgData name="Shwetha Kochi" userId="14f930fb5a32b116" providerId="LiveId" clId="{F2796E55-BE20-446E-9098-17E90361849C}" dt="2017-11-28T01:39:36.604" v="1144" actId="164"/>
          <ac:picMkLst>
            <pc:docMk/>
            <pc:sldMk cId="3126772525" sldId="262"/>
            <ac:picMk id="13" creationId="{CD6AB986-E719-41B4-834D-3E65D991A2B6}"/>
          </ac:picMkLst>
        </pc:picChg>
        <pc:picChg chg="add mod">
          <ac:chgData name="Shwetha Kochi" userId="14f930fb5a32b116" providerId="LiveId" clId="{F2796E55-BE20-446E-9098-17E90361849C}" dt="2017-11-28T01:39:36.604" v="1144" actId="164"/>
          <ac:picMkLst>
            <pc:docMk/>
            <pc:sldMk cId="3126772525" sldId="262"/>
            <ac:picMk id="14" creationId="{5091F1BC-5B89-40FF-A750-36BD1383A292}"/>
          </ac:picMkLst>
        </pc:picChg>
        <pc:picChg chg="add mod">
          <ac:chgData name="Shwetha Kochi" userId="14f930fb5a32b116" providerId="LiveId" clId="{F2796E55-BE20-446E-9098-17E90361849C}" dt="2017-11-28T01:39:36.604" v="1144" actId="164"/>
          <ac:picMkLst>
            <pc:docMk/>
            <pc:sldMk cId="3126772525" sldId="262"/>
            <ac:picMk id="15" creationId="{C22169C7-FCA2-4C0E-9B37-24BCD16D6321}"/>
          </ac:picMkLst>
        </pc:picChg>
        <pc:picChg chg="add mod">
          <ac:chgData name="Shwetha Kochi" userId="14f930fb5a32b116" providerId="LiveId" clId="{F2796E55-BE20-446E-9098-17E90361849C}" dt="2017-11-28T01:39:36.604" v="1144" actId="164"/>
          <ac:picMkLst>
            <pc:docMk/>
            <pc:sldMk cId="3126772525" sldId="262"/>
            <ac:picMk id="16" creationId="{FF13166A-67AA-4C5B-ABAB-CB680013A372}"/>
          </ac:picMkLst>
        </pc:picChg>
        <pc:picChg chg="add mod">
          <ac:chgData name="Shwetha Kochi" userId="14f930fb5a32b116" providerId="LiveId" clId="{F2796E55-BE20-446E-9098-17E90361849C}" dt="2017-11-28T01:39:36.604" v="1144" actId="164"/>
          <ac:picMkLst>
            <pc:docMk/>
            <pc:sldMk cId="3126772525" sldId="262"/>
            <ac:picMk id="17" creationId="{98463603-5356-4CB1-AAE6-BC84C466317A}"/>
          </ac:picMkLst>
        </pc:picChg>
        <pc:picChg chg="add mod">
          <ac:chgData name="Shwetha Kochi" userId="14f930fb5a32b116" providerId="LiveId" clId="{F2796E55-BE20-446E-9098-17E90361849C}" dt="2017-11-28T01:39:36.604" v="1144" actId="164"/>
          <ac:picMkLst>
            <pc:docMk/>
            <pc:sldMk cId="3126772525" sldId="262"/>
            <ac:picMk id="18" creationId="{5324ABCD-69F8-49E1-8B75-BEF21BBFBF29}"/>
          </ac:picMkLst>
        </pc:picChg>
        <pc:picChg chg="add mod">
          <ac:chgData name="Shwetha Kochi" userId="14f930fb5a32b116" providerId="LiveId" clId="{F2796E55-BE20-446E-9098-17E90361849C}" dt="2017-11-28T01:39:36.604" v="1144" actId="164"/>
          <ac:picMkLst>
            <pc:docMk/>
            <pc:sldMk cId="3126772525" sldId="262"/>
            <ac:picMk id="19" creationId="{F416824A-B530-4719-876B-6FBD66CD7704}"/>
          </ac:picMkLst>
        </pc:picChg>
        <pc:picChg chg="add mod">
          <ac:chgData name="Shwetha Kochi" userId="14f930fb5a32b116" providerId="LiveId" clId="{F2796E55-BE20-446E-9098-17E90361849C}" dt="2017-11-28T01:39:36.604" v="1144" actId="164"/>
          <ac:picMkLst>
            <pc:docMk/>
            <pc:sldMk cId="3126772525" sldId="262"/>
            <ac:picMk id="20" creationId="{F0B7A683-3077-42AE-80E5-52AA916A0B39}"/>
          </ac:picMkLst>
        </pc:picChg>
        <pc:picChg chg="add del">
          <ac:chgData name="Shwetha Kochi" userId="14f930fb5a32b116" providerId="LiveId" clId="{F2796E55-BE20-446E-9098-17E90361849C}" dt="2017-11-28T01:38:08.492" v="1142" actId="478"/>
          <ac:picMkLst>
            <pc:docMk/>
            <pc:sldMk cId="3126772525" sldId="262"/>
            <ac:picMk id="21" creationId="{7EC6AA2A-F0E7-4AE1-BAA2-98AC0709F447}"/>
          </ac:picMkLst>
        </pc:picChg>
        <pc:picChg chg="del">
          <ac:chgData name="Shwetha Kochi" userId="14f930fb5a32b116" providerId="LiveId" clId="{F2796E55-BE20-446E-9098-17E90361849C}" dt="2017-11-28T01:55:57.003" v="1644" actId="478"/>
          <ac:picMkLst>
            <pc:docMk/>
            <pc:sldMk cId="3126772525" sldId="262"/>
            <ac:picMk id="51" creationId="{EDE56E1B-F81C-4DB0-9660-F961E36C1CF1}"/>
          </ac:picMkLst>
        </pc:picChg>
        <pc:picChg chg="del">
          <ac:chgData name="Shwetha Kochi" userId="14f930fb5a32b116" providerId="LiveId" clId="{F2796E55-BE20-446E-9098-17E90361849C}" dt="2017-11-28T01:55:59.504" v="1645" actId="478"/>
          <ac:picMkLst>
            <pc:docMk/>
            <pc:sldMk cId="3126772525" sldId="262"/>
            <ac:picMk id="52" creationId="{754EB1CC-9FE1-46D1-B5B9-9B4EDCB48EBD}"/>
          </ac:picMkLst>
        </pc:picChg>
        <pc:picChg chg="del">
          <ac:chgData name="Shwetha Kochi" userId="14f930fb5a32b116" providerId="LiveId" clId="{F2796E55-BE20-446E-9098-17E90361849C}" dt="2017-11-28T01:55:32.690" v="1637" actId="478"/>
          <ac:picMkLst>
            <pc:docMk/>
            <pc:sldMk cId="3126772525" sldId="262"/>
            <ac:picMk id="53" creationId="{9AE1E4E6-9C28-4FC3-A253-752304464C26}"/>
          </ac:picMkLst>
        </pc:picChg>
        <pc:picChg chg="del">
          <ac:chgData name="Shwetha Kochi" userId="14f930fb5a32b116" providerId="LiveId" clId="{F2796E55-BE20-446E-9098-17E90361849C}" dt="2017-11-28T01:55:53.639" v="1643" actId="478"/>
          <ac:picMkLst>
            <pc:docMk/>
            <pc:sldMk cId="3126772525" sldId="262"/>
            <ac:picMk id="54" creationId="{A9FF1C86-1C12-4AF6-91BD-CD6F66F13DDC}"/>
          </ac:picMkLst>
        </pc:picChg>
        <pc:picChg chg="del">
          <ac:chgData name="Shwetha Kochi" userId="14f930fb5a32b116" providerId="LiveId" clId="{F2796E55-BE20-446E-9098-17E90361849C}" dt="2017-11-28T01:55:35.423" v="1638" actId="478"/>
          <ac:picMkLst>
            <pc:docMk/>
            <pc:sldMk cId="3126772525" sldId="262"/>
            <ac:picMk id="55" creationId="{B3FA20F6-5F7F-4C21-9230-5D4FB4DC3945}"/>
          </ac:picMkLst>
        </pc:picChg>
        <pc:picChg chg="del">
          <ac:chgData name="Shwetha Kochi" userId="14f930fb5a32b116" providerId="LiveId" clId="{F2796E55-BE20-446E-9098-17E90361849C}" dt="2017-11-28T01:55:24.260" v="1634" actId="478"/>
          <ac:picMkLst>
            <pc:docMk/>
            <pc:sldMk cId="3126772525" sldId="262"/>
            <ac:picMk id="56" creationId="{ECC118FE-D7C5-48B1-96A8-D8506CF3254A}"/>
          </ac:picMkLst>
        </pc:picChg>
        <pc:picChg chg="del">
          <ac:chgData name="Shwetha Kochi" userId="14f930fb5a32b116" providerId="LiveId" clId="{F2796E55-BE20-446E-9098-17E90361849C}" dt="2017-11-28T01:54:47.590" v="1624" actId="478"/>
          <ac:picMkLst>
            <pc:docMk/>
            <pc:sldMk cId="3126772525" sldId="262"/>
            <ac:picMk id="87" creationId="{CD3D402B-49C6-4F31-8CF6-766C6678C480}"/>
          </ac:picMkLst>
        </pc:picChg>
        <pc:picChg chg="add mod">
          <ac:chgData name="Shwetha Kochi" userId="14f930fb5a32b116" providerId="LiveId" clId="{F2796E55-BE20-446E-9098-17E90361849C}" dt="2017-12-14T00:33:35.478" v="14589" actId="14100"/>
          <ac:picMkLst>
            <pc:docMk/>
            <pc:sldMk cId="3126772525" sldId="262"/>
            <ac:picMk id="87" creationId="{3CDAA962-A896-4615-AF48-E7BBB7B46739}"/>
          </ac:picMkLst>
        </pc:picChg>
        <pc:picChg chg="del">
          <ac:chgData name="Shwetha Kochi" userId="14f930fb5a32b116" providerId="LiveId" clId="{F2796E55-BE20-446E-9098-17E90361849C}" dt="2017-11-28T01:54:45.293" v="1623" actId="478"/>
          <ac:picMkLst>
            <pc:docMk/>
            <pc:sldMk cId="3126772525" sldId="262"/>
            <ac:picMk id="88" creationId="{79D36135-34F1-42F1-8EDD-7EE3B41CE18C}"/>
          </ac:picMkLst>
        </pc:picChg>
        <pc:picChg chg="del">
          <ac:chgData name="Shwetha Kochi" userId="14f930fb5a32b116" providerId="LiveId" clId="{F2796E55-BE20-446E-9098-17E90361849C}" dt="2017-11-28T01:54:36.017" v="1620" actId="478"/>
          <ac:picMkLst>
            <pc:docMk/>
            <pc:sldMk cId="3126772525" sldId="262"/>
            <ac:picMk id="89" creationId="{43C1E2E4-3325-40F5-B7A9-B19DD0E19C31}"/>
          </ac:picMkLst>
        </pc:picChg>
        <pc:picChg chg="del">
          <ac:chgData name="Shwetha Kochi" userId="14f930fb5a32b116" providerId="LiveId" clId="{F2796E55-BE20-446E-9098-17E90361849C}" dt="2017-11-28T01:54:50.023" v="1626" actId="478"/>
          <ac:picMkLst>
            <pc:docMk/>
            <pc:sldMk cId="3126772525" sldId="262"/>
            <ac:picMk id="90" creationId="{BECA5222-C1BF-49CD-9740-F9AE2CB18F89}"/>
          </ac:picMkLst>
        </pc:picChg>
        <pc:picChg chg="del">
          <ac:chgData name="Shwetha Kochi" userId="14f930fb5a32b116" providerId="LiveId" clId="{F2796E55-BE20-446E-9098-17E90361849C}" dt="2017-11-28T01:54:42.071" v="1622" actId="478"/>
          <ac:picMkLst>
            <pc:docMk/>
            <pc:sldMk cId="3126772525" sldId="262"/>
            <ac:picMk id="91" creationId="{DAAE196A-FF84-420B-88F0-E644B4317F1C}"/>
          </ac:picMkLst>
        </pc:picChg>
        <pc:picChg chg="del">
          <ac:chgData name="Shwetha Kochi" userId="14f930fb5a32b116" providerId="LiveId" clId="{F2796E55-BE20-446E-9098-17E90361849C}" dt="2017-11-28T01:54:38.319" v="1621" actId="478"/>
          <ac:picMkLst>
            <pc:docMk/>
            <pc:sldMk cId="3126772525" sldId="262"/>
            <ac:picMk id="92" creationId="{CDB5CA77-D154-4DB6-ABDD-C0FE97DAD6A6}"/>
          </ac:picMkLst>
        </pc:picChg>
        <pc:picChg chg="add mod">
          <ac:chgData name="Shwetha Kochi" userId="14f930fb5a32b116" providerId="LiveId" clId="{F2796E55-BE20-446E-9098-17E90361849C}" dt="2017-11-28T01:39:36.604" v="1144" actId="164"/>
          <ac:picMkLst>
            <pc:docMk/>
            <pc:sldMk cId="3126772525" sldId="262"/>
            <ac:picMk id="7170" creationId="{BA37607D-1664-4218-B0F8-4B5FFE89C2EA}"/>
          </ac:picMkLst>
        </pc:picChg>
        <pc:picChg chg="add del mod">
          <ac:chgData name="Shwetha Kochi" userId="14f930fb5a32b116" providerId="LiveId" clId="{F2796E55-BE20-446E-9098-17E90361849C}" dt="2017-12-13T23:57:07.183" v="13627" actId="478"/>
          <ac:picMkLst>
            <pc:docMk/>
            <pc:sldMk cId="3126772525" sldId="262"/>
            <ac:picMk id="7172" creationId="{8866A43A-B384-4FDC-8594-825E3981DD3B}"/>
          </ac:picMkLst>
        </pc:picChg>
        <pc:cxnChg chg="add del mod">
          <ac:chgData name="Shwetha Kochi" userId="14f930fb5a32b116" providerId="LiveId" clId="{F2796E55-BE20-446E-9098-17E90361849C}" dt="2017-11-28T01:41:25.230" v="1156" actId="478"/>
          <ac:cxnSpMkLst>
            <pc:docMk/>
            <pc:sldMk cId="3126772525" sldId="262"/>
            <ac:cxnSpMk id="24" creationId="{BF117D09-BB37-4A30-989C-B100A844667E}"/>
          </ac:cxnSpMkLst>
        </pc:cxnChg>
      </pc:sldChg>
      <pc:sldChg chg="addSp delSp modSp add modNotesTx">
        <pc:chgData name="Shwetha Kochi" userId="14f930fb5a32b116" providerId="LiveId" clId="{F2796E55-BE20-446E-9098-17E90361849C}" dt="2017-12-14T00:34:55.187" v="14605" actId="404"/>
        <pc:sldMkLst>
          <pc:docMk/>
          <pc:sldMk cId="1447394920" sldId="263"/>
        </pc:sldMkLst>
        <pc:spChg chg="add mod">
          <ac:chgData name="Shwetha Kochi" userId="14f930fb5a32b116" providerId="LiveId" clId="{F2796E55-BE20-446E-9098-17E90361849C}" dt="2017-12-14T00:03:55.545" v="13856" actId="1076"/>
          <ac:spMkLst>
            <pc:docMk/>
            <pc:sldMk cId="1447394920" sldId="263"/>
            <ac:spMk id="2" creationId="{534C95E1-40F8-4484-B60E-69AAA9B4838D}"/>
          </ac:spMkLst>
        </pc:spChg>
        <pc:spChg chg="add mod">
          <ac:chgData name="Shwetha Kochi" userId="14f930fb5a32b116" providerId="LiveId" clId="{F2796E55-BE20-446E-9098-17E90361849C}" dt="2017-12-14T00:19:13.966" v="14315" actId="1076"/>
          <ac:spMkLst>
            <pc:docMk/>
            <pc:sldMk cId="1447394920" sldId="263"/>
            <ac:spMk id="3" creationId="{D3148C67-37F3-4D25-9E32-1FAA225D41EC}"/>
          </ac:spMkLst>
        </pc:spChg>
        <pc:spChg chg="add mod">
          <ac:chgData name="Shwetha Kochi" userId="14f930fb5a32b116" providerId="LiveId" clId="{F2796E55-BE20-446E-9098-17E90361849C}" dt="2017-12-14T00:19:37.702" v="14320" actId="1076"/>
          <ac:spMkLst>
            <pc:docMk/>
            <pc:sldMk cId="1447394920" sldId="263"/>
            <ac:spMk id="4" creationId="{F102F7D8-3325-4529-9DA2-60C57517A814}"/>
          </ac:spMkLst>
        </pc:spChg>
        <pc:spChg chg="add mod">
          <ac:chgData name="Shwetha Kochi" userId="14f930fb5a32b116" providerId="LiveId" clId="{F2796E55-BE20-446E-9098-17E90361849C}" dt="2017-12-14T00:34:55.187" v="14605" actId="404"/>
          <ac:spMkLst>
            <pc:docMk/>
            <pc:sldMk cId="1447394920" sldId="263"/>
            <ac:spMk id="5" creationId="{9823F1A4-69CA-49C1-AC7A-766B98A6D626}"/>
          </ac:spMkLst>
        </pc:spChg>
        <pc:spChg chg="del">
          <ac:chgData name="Shwetha Kochi" userId="14f930fb5a32b116" providerId="LiveId" clId="{F2796E55-BE20-446E-9098-17E90361849C}" dt="2017-11-28T01:58:33.925" v="1664" actId="1076"/>
          <ac:spMkLst>
            <pc:docMk/>
            <pc:sldMk cId="1447394920" sldId="263"/>
            <ac:spMk id="5" creationId="{A0D8831A-7CB2-4693-B192-E9A876E10C2A}"/>
          </ac:spMkLst>
        </pc:spChg>
        <pc:spChg chg="add del mod">
          <ac:chgData name="Shwetha Kochi" userId="14f930fb5a32b116" providerId="LiveId" clId="{F2796E55-BE20-446E-9098-17E90361849C}" dt="2017-12-14T00:00:37.328" v="13843" actId="478"/>
          <ac:spMkLst>
            <pc:docMk/>
            <pc:sldMk cId="1447394920" sldId="263"/>
            <ac:spMk id="6" creationId="{98D1C6E8-C8C9-4E31-A2E5-37F77ECDEFEA}"/>
          </ac:spMkLst>
        </pc:spChg>
        <pc:spChg chg="del">
          <ac:chgData name="Shwetha Kochi" userId="14f930fb5a32b116" providerId="LiveId" clId="{F2796E55-BE20-446E-9098-17E90361849C}" dt="2017-11-28T01:58:33.925" v="1664" actId="1076"/>
          <ac:spMkLst>
            <pc:docMk/>
            <pc:sldMk cId="1447394920" sldId="263"/>
            <ac:spMk id="7" creationId="{FAF0A417-900C-48B3-AFB4-FC1288353792}"/>
          </ac:spMkLst>
        </pc:spChg>
        <pc:spChg chg="add mod">
          <ac:chgData name="Shwetha Kochi" userId="14f930fb5a32b116" providerId="LiveId" clId="{F2796E55-BE20-446E-9098-17E90361849C}" dt="2017-12-14T00:19:39.547" v="14321" actId="1076"/>
          <ac:spMkLst>
            <pc:docMk/>
            <pc:sldMk cId="1447394920" sldId="263"/>
            <ac:spMk id="8" creationId="{6080828F-1F33-478D-9926-E779C8888974}"/>
          </ac:spMkLst>
        </pc:spChg>
        <pc:spChg chg="add del mod">
          <ac:chgData name="Shwetha Kochi" userId="14f930fb5a32b116" providerId="LiveId" clId="{F2796E55-BE20-446E-9098-17E90361849C}" dt="2017-11-28T02:08:38.263" v="2200" actId="478"/>
          <ac:spMkLst>
            <pc:docMk/>
            <pc:sldMk cId="1447394920" sldId="263"/>
            <ac:spMk id="38" creationId="{19E20258-728A-4CCA-B48B-89790EFECD33}"/>
          </ac:spMkLst>
        </pc:spChg>
        <pc:spChg chg="add del mod">
          <ac:chgData name="Shwetha Kochi" userId="14f930fb5a32b116" providerId="LiveId" clId="{F2796E55-BE20-446E-9098-17E90361849C}" dt="2017-12-14T00:00:34.201" v="13841" actId="478"/>
          <ac:spMkLst>
            <pc:docMk/>
            <pc:sldMk cId="1447394920" sldId="263"/>
            <ac:spMk id="39" creationId="{1EB85642-EFED-4802-AB3D-2E4ED0A69B92}"/>
          </ac:spMkLst>
        </pc:spChg>
        <pc:spChg chg="add del mod">
          <ac:chgData name="Shwetha Kochi" userId="14f930fb5a32b116" providerId="LiveId" clId="{F2796E55-BE20-446E-9098-17E90361849C}" dt="2017-11-28T02:09:57.608" v="2215" actId="478"/>
          <ac:spMkLst>
            <pc:docMk/>
            <pc:sldMk cId="1447394920" sldId="263"/>
            <ac:spMk id="70" creationId="{5443F59A-47B4-49DD-9AD2-9ADA98F67C0F}"/>
          </ac:spMkLst>
        </pc:spChg>
        <pc:grpChg chg="add del mod">
          <ac:chgData name="Shwetha Kochi" userId="14f930fb5a32b116" providerId="LiveId" clId="{F2796E55-BE20-446E-9098-17E90361849C}" dt="2017-11-28T02:10:03.892" v="2216" actId="478"/>
          <ac:grpSpMkLst>
            <pc:docMk/>
            <pc:sldMk cId="1447394920" sldId="263"/>
            <ac:grpSpMk id="9" creationId="{4D5870F5-EE8C-4EB2-BF9A-0C5D3454367B}"/>
          </ac:grpSpMkLst>
        </pc:grpChg>
        <pc:grpChg chg="add del mod">
          <ac:chgData name="Shwetha Kochi" userId="14f930fb5a32b116" providerId="LiveId" clId="{F2796E55-BE20-446E-9098-17E90361849C}" dt="2017-12-14T00:00:38.846" v="13844" actId="478"/>
          <ac:grpSpMkLst>
            <pc:docMk/>
            <pc:sldMk cId="1447394920" sldId="263"/>
            <ac:grpSpMk id="41" creationId="{8D0C324C-0A08-4B0C-9B12-216CE4F76746}"/>
          </ac:grpSpMkLst>
        </pc:grpChg>
        <pc:grpChg chg="mod">
          <ac:chgData name="Shwetha Kochi" userId="14f930fb5a32b116" providerId="LiveId" clId="{F2796E55-BE20-446E-9098-17E90361849C}" dt="2017-11-28T02:09:28.535" v="2209" actId="1076"/>
          <ac:grpSpMkLst>
            <pc:docMk/>
            <pc:sldMk cId="1447394920" sldId="263"/>
            <ac:grpSpMk id="42" creationId="{7B801363-C543-4B20-BA03-C230A34FBC06}"/>
          </ac:grpSpMkLst>
        </pc:grpChg>
        <pc:grpChg chg="mod">
          <ac:chgData name="Shwetha Kochi" userId="14f930fb5a32b116" providerId="LiveId" clId="{F2796E55-BE20-446E-9098-17E90361849C}" dt="2017-11-28T02:09:28.535" v="2209" actId="1076"/>
          <ac:grpSpMkLst>
            <pc:docMk/>
            <pc:sldMk cId="1447394920" sldId="263"/>
            <ac:grpSpMk id="43" creationId="{C1A430BB-04D9-4B1D-9EE7-0D3030BA8A11}"/>
          </ac:grpSpMkLst>
        </pc:grpChg>
        <pc:grpChg chg="mod">
          <ac:chgData name="Shwetha Kochi" userId="14f930fb5a32b116" providerId="LiveId" clId="{F2796E55-BE20-446E-9098-17E90361849C}" dt="2017-11-28T02:09:28.535" v="2209" actId="1076"/>
          <ac:grpSpMkLst>
            <pc:docMk/>
            <pc:sldMk cId="1447394920" sldId="263"/>
            <ac:grpSpMk id="47" creationId="{F40150ED-1E75-4DA6-9618-2443250BF66B}"/>
          </ac:grpSpMkLst>
        </pc:grpChg>
        <pc:grpChg chg="mod">
          <ac:chgData name="Shwetha Kochi" userId="14f930fb5a32b116" providerId="LiveId" clId="{F2796E55-BE20-446E-9098-17E90361849C}" dt="2017-11-28T02:09:28.535" v="2209" actId="1076"/>
          <ac:grpSpMkLst>
            <pc:docMk/>
            <pc:sldMk cId="1447394920" sldId="263"/>
            <ac:grpSpMk id="57" creationId="{78F0F372-78AD-4069-93D4-4EBB03C62902}"/>
          </ac:grpSpMkLst>
        </pc:grpChg>
        <pc:picChg chg="add del mod">
          <ac:chgData name="Shwetha Kochi" userId="14f930fb5a32b116" providerId="LiveId" clId="{F2796E55-BE20-446E-9098-17E90361849C}" dt="2017-12-14T00:21:17.109" v="14322" actId="478"/>
          <ac:picMkLst>
            <pc:docMk/>
            <pc:sldMk cId="1447394920" sldId="263"/>
            <ac:picMk id="40" creationId="{CEEE6CFB-1B51-49FE-BDC8-41122182413F}"/>
          </ac:picMkLst>
        </pc:picChg>
        <pc:picChg chg="add mod modCrop">
          <ac:chgData name="Shwetha Kochi" userId="14f930fb5a32b116" providerId="LiveId" clId="{F2796E55-BE20-446E-9098-17E90361849C}" dt="2017-12-14T00:19:22.488" v="14319" actId="1076"/>
          <ac:picMkLst>
            <pc:docMk/>
            <pc:sldMk cId="1447394920" sldId="263"/>
            <ac:picMk id="2050" creationId="{3D2F7354-6F0A-4EE5-8FEB-D3ACF401A38F}"/>
          </ac:picMkLst>
        </pc:picChg>
        <pc:picChg chg="add mod">
          <ac:chgData name="Shwetha Kochi" userId="14f930fb5a32b116" providerId="LiveId" clId="{F2796E55-BE20-446E-9098-17E90361849C}" dt="2017-12-14T00:21:33.579" v="14327" actId="14100"/>
          <ac:picMkLst>
            <pc:docMk/>
            <pc:sldMk cId="1447394920" sldId="263"/>
            <ac:picMk id="2052" creationId="{4202AD52-850E-4F63-BC73-5FC57B572C3D}"/>
          </ac:picMkLst>
        </pc:picChg>
        <pc:picChg chg="add del mod modCrop">
          <ac:chgData name="Shwetha Kochi" userId="14f930fb5a32b116" providerId="LiveId" clId="{F2796E55-BE20-446E-9098-17E90361849C}" dt="2017-12-14T00:00:35.544" v="13842" actId="478"/>
          <ac:picMkLst>
            <pc:docMk/>
            <pc:sldMk cId="1447394920" sldId="263"/>
            <ac:picMk id="6146" creationId="{FCF93826-1A77-4F79-8540-5DA5A9C71663}"/>
          </ac:picMkLst>
        </pc:picChg>
        <pc:picChg chg="add del mod">
          <ac:chgData name="Shwetha Kochi" userId="14f930fb5a32b116" providerId="LiveId" clId="{F2796E55-BE20-446E-9098-17E90361849C}" dt="2017-12-14T00:00:32.432" v="13840" actId="478"/>
          <ac:picMkLst>
            <pc:docMk/>
            <pc:sldMk cId="1447394920" sldId="263"/>
            <ac:picMk id="6148" creationId="{1245A85A-5F9D-41CD-B111-D90C441228FA}"/>
          </ac:picMkLst>
        </pc:picChg>
      </pc:sldChg>
      <pc:sldChg chg="addSp delSp modSp add del modAnim modNotesTx">
        <pc:chgData name="Shwetha Kochi" userId="14f930fb5a32b116" providerId="LiveId" clId="{F2796E55-BE20-446E-9098-17E90361849C}" dt="2017-12-13T23:17:38.990" v="9830" actId="2696"/>
        <pc:sldMkLst>
          <pc:docMk/>
          <pc:sldMk cId="2282916907" sldId="264"/>
        </pc:sldMkLst>
        <pc:spChg chg="add mod">
          <ac:chgData name="Shwetha Kochi" userId="14f930fb5a32b116" providerId="LiveId" clId="{F2796E55-BE20-446E-9098-17E90361849C}" dt="2017-11-28T02:28:14.791" v="2283" actId="122"/>
          <ac:spMkLst>
            <pc:docMk/>
            <pc:sldMk cId="2282916907" sldId="264"/>
            <ac:spMk id="2" creationId="{135C33C4-3293-49E4-A502-50F3A7A904CF}"/>
          </ac:spMkLst>
        </pc:spChg>
        <pc:spChg chg="add mod">
          <ac:chgData name="Shwetha Kochi" userId="14f930fb5a32b116" providerId="LiveId" clId="{F2796E55-BE20-446E-9098-17E90361849C}" dt="2017-11-28T02:36:39.494" v="3160" actId="1076"/>
          <ac:spMkLst>
            <pc:docMk/>
            <pc:sldMk cId="2282916907" sldId="264"/>
            <ac:spMk id="3" creationId="{384B6239-0325-4B37-8251-B0EBC51AC623}"/>
          </ac:spMkLst>
        </pc:spChg>
        <pc:spChg chg="add mod">
          <ac:chgData name="Shwetha Kochi" userId="14f930fb5a32b116" providerId="LiveId" clId="{F2796E55-BE20-446E-9098-17E90361849C}" dt="2017-11-28T02:36:37.146" v="3159" actId="1076"/>
          <ac:spMkLst>
            <pc:docMk/>
            <pc:sldMk cId="2282916907" sldId="264"/>
            <ac:spMk id="4" creationId="{5F65C521-F6A9-4205-9D19-89C8E98C737B}"/>
          </ac:spMkLst>
        </pc:spChg>
        <pc:spChg chg="del">
          <ac:chgData name="Shwetha Kochi" userId="14f930fb5a32b116" providerId="LiveId" clId="{F2796E55-BE20-446E-9098-17E90361849C}" dt="2017-11-28T02:27:29.064" v="2225"/>
          <ac:spMkLst>
            <pc:docMk/>
            <pc:sldMk cId="2282916907" sldId="264"/>
            <ac:spMk id="5" creationId="{A0D8831A-7CB2-4693-B192-E9A876E10C2A}"/>
          </ac:spMkLst>
        </pc:spChg>
        <pc:spChg chg="add mod">
          <ac:chgData name="Shwetha Kochi" userId="14f930fb5a32b116" providerId="LiveId" clId="{F2796E55-BE20-446E-9098-17E90361849C}" dt="2017-11-28T02:36:34.787" v="3158" actId="1076"/>
          <ac:spMkLst>
            <pc:docMk/>
            <pc:sldMk cId="2282916907" sldId="264"/>
            <ac:spMk id="6" creationId="{548F8856-7FC7-4D16-9E87-1FF6C8939B6B}"/>
          </ac:spMkLst>
        </pc:spChg>
        <pc:spChg chg="del">
          <ac:chgData name="Shwetha Kochi" userId="14f930fb5a32b116" providerId="LiveId" clId="{F2796E55-BE20-446E-9098-17E90361849C}" dt="2017-11-28T02:27:29.064" v="2225"/>
          <ac:spMkLst>
            <pc:docMk/>
            <pc:sldMk cId="2282916907" sldId="264"/>
            <ac:spMk id="7" creationId="{FAF0A417-900C-48B3-AFB4-FC1288353792}"/>
          </ac:spMkLst>
        </pc:spChg>
        <pc:spChg chg="add mod">
          <ac:chgData name="Shwetha Kochi" userId="14f930fb5a32b116" providerId="LiveId" clId="{F2796E55-BE20-446E-9098-17E90361849C}" dt="2017-11-28T02:36:43.809" v="3161" actId="1076"/>
          <ac:spMkLst>
            <pc:docMk/>
            <pc:sldMk cId="2282916907" sldId="264"/>
            <ac:spMk id="8" creationId="{DDEA4EBD-5B62-4025-BC3E-910F3ACA5944}"/>
          </ac:spMkLst>
        </pc:spChg>
        <pc:spChg chg="add mod">
          <ac:chgData name="Shwetha Kochi" userId="14f930fb5a32b116" providerId="LiveId" clId="{F2796E55-BE20-446E-9098-17E90361849C}" dt="2017-11-28T02:36:46.734" v="3162" actId="1076"/>
          <ac:spMkLst>
            <pc:docMk/>
            <pc:sldMk cId="2282916907" sldId="264"/>
            <ac:spMk id="9" creationId="{683C9521-39C4-4C3D-90D1-684C3B528143}"/>
          </ac:spMkLst>
        </pc:spChg>
      </pc:sldChg>
      <pc:sldChg chg="addSp delSp modSp add modNotesTx">
        <pc:chgData name="Shwetha Kochi" userId="14f930fb5a32b116" providerId="LiveId" clId="{F2796E55-BE20-446E-9098-17E90361849C}" dt="2017-12-14T00:35:34.591" v="14612" actId="404"/>
        <pc:sldMkLst>
          <pc:docMk/>
          <pc:sldMk cId="56453839" sldId="265"/>
        </pc:sldMkLst>
        <pc:spChg chg="add mod">
          <ac:chgData name="Shwetha Kochi" userId="14f930fb5a32b116" providerId="LiveId" clId="{F2796E55-BE20-446E-9098-17E90361849C}" dt="2017-12-13T23:19:12.636" v="9962" actId="1076"/>
          <ac:spMkLst>
            <pc:docMk/>
            <pc:sldMk cId="56453839" sldId="265"/>
            <ac:spMk id="2" creationId="{6527CE59-1B99-4FD0-8068-5A5DE491860A}"/>
          </ac:spMkLst>
        </pc:spChg>
        <pc:spChg chg="add mod">
          <ac:chgData name="Shwetha Kochi" userId="14f930fb5a32b116" providerId="LiveId" clId="{F2796E55-BE20-446E-9098-17E90361849C}" dt="2017-12-14T00:07:26.620" v="13878" actId="1076"/>
          <ac:spMkLst>
            <pc:docMk/>
            <pc:sldMk cId="56453839" sldId="265"/>
            <ac:spMk id="3" creationId="{B98037CD-ED5F-401B-955F-EB1A4C2D07DB}"/>
          </ac:spMkLst>
        </pc:spChg>
        <pc:spChg chg="add mod">
          <ac:chgData name="Shwetha Kochi" userId="14f930fb5a32b116" providerId="LiveId" clId="{F2796E55-BE20-446E-9098-17E90361849C}" dt="2017-12-14T00:35:34.591" v="14612" actId="404"/>
          <ac:spMkLst>
            <pc:docMk/>
            <pc:sldMk cId="56453839" sldId="265"/>
            <ac:spMk id="4" creationId="{C3455D98-7933-4722-8515-DD5A62E0F438}"/>
          </ac:spMkLst>
        </pc:spChg>
        <pc:spChg chg="del">
          <ac:chgData name="Shwetha Kochi" userId="14f930fb5a32b116" providerId="LiveId" clId="{F2796E55-BE20-446E-9098-17E90361849C}" dt="2017-11-28T02:29:11.115" v="2284" actId="14100"/>
          <ac:spMkLst>
            <pc:docMk/>
            <pc:sldMk cId="56453839" sldId="265"/>
            <ac:spMk id="5" creationId="{A0D8831A-7CB2-4693-B192-E9A876E10C2A}"/>
          </ac:spMkLst>
        </pc:spChg>
        <pc:spChg chg="del">
          <ac:chgData name="Shwetha Kochi" userId="14f930fb5a32b116" providerId="LiveId" clId="{F2796E55-BE20-446E-9098-17E90361849C}" dt="2017-11-28T02:29:11.115" v="2284" actId="14100"/>
          <ac:spMkLst>
            <pc:docMk/>
            <pc:sldMk cId="56453839" sldId="265"/>
            <ac:spMk id="7" creationId="{FAF0A417-900C-48B3-AFB4-FC1288353792}"/>
          </ac:spMkLst>
        </pc:spChg>
        <pc:picChg chg="add mod modCrop">
          <ac:chgData name="Shwetha Kochi" userId="14f930fb5a32b116" providerId="LiveId" clId="{F2796E55-BE20-446E-9098-17E90361849C}" dt="2017-12-14T00:35:22.942" v="14608" actId="1076"/>
          <ac:picMkLst>
            <pc:docMk/>
            <pc:sldMk cId="56453839" sldId="265"/>
            <ac:picMk id="4098" creationId="{A822514D-A9B7-49B6-96C7-4E22876C4D7E}"/>
          </ac:picMkLst>
        </pc:picChg>
        <pc:picChg chg="add del mod modCrop">
          <ac:chgData name="Shwetha Kochi" userId="14f930fb5a32b116" providerId="LiveId" clId="{F2796E55-BE20-446E-9098-17E90361849C}" dt="2017-12-13T23:18:51.666" v="9955" actId="478"/>
          <ac:picMkLst>
            <pc:docMk/>
            <pc:sldMk cId="56453839" sldId="265"/>
            <ac:picMk id="4100" creationId="{2C4C4A28-A51D-40F0-92B2-00FF78BC90B0}"/>
          </ac:picMkLst>
        </pc:picChg>
      </pc:sldChg>
      <pc:sldChg chg="addSp delSp modSp add del">
        <pc:chgData name="Shwetha Kochi" userId="14f930fb5a32b116" providerId="LiveId" clId="{F2796E55-BE20-446E-9098-17E90361849C}" dt="2017-12-13T22:21:47.114" v="4221" actId="2696"/>
        <pc:sldMkLst>
          <pc:docMk/>
          <pc:sldMk cId="4204991528" sldId="266"/>
        </pc:sldMkLst>
        <pc:spChg chg="add mod">
          <ac:chgData name="Shwetha Kochi" userId="14f930fb5a32b116" providerId="LiveId" clId="{F2796E55-BE20-446E-9098-17E90361849C}" dt="2017-11-28T02:29:57.779" v="2348" actId="20577"/>
          <ac:spMkLst>
            <pc:docMk/>
            <pc:sldMk cId="4204991528" sldId="266"/>
            <ac:spMk id="2" creationId="{1837F292-A939-4D70-99C7-0D435958BDC0}"/>
          </ac:spMkLst>
        </pc:spChg>
        <pc:spChg chg="add mod">
          <ac:chgData name="Shwetha Kochi" userId="14f930fb5a32b116" providerId="LiveId" clId="{F2796E55-BE20-446E-9098-17E90361849C}" dt="2017-11-28T02:30:52.137" v="2373" actId="20577"/>
          <ac:spMkLst>
            <pc:docMk/>
            <pc:sldMk cId="4204991528" sldId="266"/>
            <ac:spMk id="3" creationId="{7D5EDCA2-A35D-45B5-8446-3F4C9212471E}"/>
          </ac:spMkLst>
        </pc:spChg>
        <pc:spChg chg="del">
          <ac:chgData name="Shwetha Kochi" userId="14f930fb5a32b116" providerId="LiveId" clId="{F2796E55-BE20-446E-9098-17E90361849C}" dt="2017-11-28T02:29:55.466" v="2338" actId="20577"/>
          <ac:spMkLst>
            <pc:docMk/>
            <pc:sldMk cId="4204991528" sldId="266"/>
            <ac:spMk id="5" creationId="{A0D8831A-7CB2-4693-B192-E9A876E10C2A}"/>
          </ac:spMkLst>
        </pc:spChg>
        <pc:spChg chg="del">
          <ac:chgData name="Shwetha Kochi" userId="14f930fb5a32b116" providerId="LiveId" clId="{F2796E55-BE20-446E-9098-17E90361849C}" dt="2017-11-28T02:29:55.466" v="2338" actId="20577"/>
          <ac:spMkLst>
            <pc:docMk/>
            <pc:sldMk cId="4204991528" sldId="266"/>
            <ac:spMk id="7" creationId="{FAF0A417-900C-48B3-AFB4-FC1288353792}"/>
          </ac:spMkLst>
        </pc:spChg>
      </pc:sldChg>
      <pc:sldChg chg="addSp delSp modSp add modNotesTx">
        <pc:chgData name="Shwetha Kochi" userId="14f930fb5a32b116" providerId="LiveId" clId="{F2796E55-BE20-446E-9098-17E90361849C}" dt="2017-12-14T00:06:39.862" v="13877" actId="20577"/>
        <pc:sldMkLst>
          <pc:docMk/>
          <pc:sldMk cId="2274198838" sldId="267"/>
        </pc:sldMkLst>
        <pc:spChg chg="add mod">
          <ac:chgData name="Shwetha Kochi" userId="14f930fb5a32b116" providerId="LiveId" clId="{F2796E55-BE20-446E-9098-17E90361849C}" dt="2017-11-28T02:29:47.364" v="2337" actId="20577"/>
          <ac:spMkLst>
            <pc:docMk/>
            <pc:sldMk cId="2274198838" sldId="267"/>
            <ac:spMk id="2" creationId="{EA8028CD-083E-4BAE-A014-2250D640D46E}"/>
          </ac:spMkLst>
        </pc:spChg>
        <pc:spChg chg="add mod">
          <ac:chgData name="Shwetha Kochi" userId="14f930fb5a32b116" providerId="LiveId" clId="{F2796E55-BE20-446E-9098-17E90361849C}" dt="2017-12-14T00:06:39.862" v="13877" actId="20577"/>
          <ac:spMkLst>
            <pc:docMk/>
            <pc:sldMk cId="2274198838" sldId="267"/>
            <ac:spMk id="3" creationId="{BBB392D2-B3CF-4A85-8225-BBEB50C2DB80}"/>
          </ac:spMkLst>
        </pc:spChg>
        <pc:spChg chg="del">
          <ac:chgData name="Shwetha Kochi" userId="14f930fb5a32b116" providerId="LiveId" clId="{F2796E55-BE20-446E-9098-17E90361849C}" dt="2017-11-28T02:29:30.648" v="2316" actId="403"/>
          <ac:spMkLst>
            <pc:docMk/>
            <pc:sldMk cId="2274198838" sldId="267"/>
            <ac:spMk id="5" creationId="{A0D8831A-7CB2-4693-B192-E9A876E10C2A}"/>
          </ac:spMkLst>
        </pc:spChg>
        <pc:spChg chg="del">
          <ac:chgData name="Shwetha Kochi" userId="14f930fb5a32b116" providerId="LiveId" clId="{F2796E55-BE20-446E-9098-17E90361849C}" dt="2017-11-28T02:29:30.648" v="2316" actId="403"/>
          <ac:spMkLst>
            <pc:docMk/>
            <pc:sldMk cId="2274198838" sldId="267"/>
            <ac:spMk id="7" creationId="{FAF0A417-900C-48B3-AFB4-FC1288353792}"/>
          </ac:spMkLst>
        </pc:spChg>
      </pc:sldChg>
      <pc:sldChg chg="add del setBg">
        <pc:chgData name="Shwetha Kochi" userId="14f930fb5a32b116" providerId="LiveId" clId="{F2796E55-BE20-446E-9098-17E90361849C}" dt="2017-12-13T22:34:38.813" v="4493" actId="2696"/>
        <pc:sldMkLst>
          <pc:docMk/>
          <pc:sldMk cId="27927507" sldId="268"/>
        </pc:sldMkLst>
      </pc:sldChg>
      <pc:sldChg chg="add del">
        <pc:chgData name="Shwetha Kochi" userId="14f930fb5a32b116" providerId="LiveId" clId="{F2796E55-BE20-446E-9098-17E90361849C}" dt="2017-12-13T22:34:20.690" v="4490"/>
        <pc:sldMkLst>
          <pc:docMk/>
          <pc:sldMk cId="1048433834" sldId="268"/>
        </pc:sldMkLst>
      </pc:sldChg>
      <pc:sldChg chg="addSp delSp modSp add modNotesTx">
        <pc:chgData name="Shwetha Kochi" userId="14f930fb5a32b116" providerId="LiveId" clId="{F2796E55-BE20-446E-9098-17E90361849C}" dt="2017-12-14T00:23:52.828" v="14340" actId="20577"/>
        <pc:sldMkLst>
          <pc:docMk/>
          <pc:sldMk cId="136545054" sldId="269"/>
        </pc:sldMkLst>
        <pc:spChg chg="mod">
          <ac:chgData name="Shwetha Kochi" userId="14f930fb5a32b116" providerId="LiveId" clId="{F2796E55-BE20-446E-9098-17E90361849C}" dt="2017-12-13T22:44:20.431" v="5510" actId="2711"/>
          <ac:spMkLst>
            <pc:docMk/>
            <pc:sldMk cId="136545054" sldId="269"/>
            <ac:spMk id="2" creationId="{C32522D6-118D-4260-9450-D3D3FC48FD72}"/>
          </ac:spMkLst>
        </pc:spChg>
        <pc:spChg chg="del">
          <ac:chgData name="Shwetha Kochi" userId="14f930fb5a32b116" providerId="LiveId" clId="{F2796E55-BE20-446E-9098-17E90361849C}" dt="2017-12-13T22:35:12.827" v="4589" actId="478"/>
          <ac:spMkLst>
            <pc:docMk/>
            <pc:sldMk cId="136545054" sldId="269"/>
            <ac:spMk id="3" creationId="{84D8BE38-02B0-4A68-A21F-2B2A2ED39934}"/>
          </ac:spMkLst>
        </pc:spChg>
        <pc:spChg chg="add mod">
          <ac:chgData name="Shwetha Kochi" userId="14f930fb5a32b116" providerId="LiveId" clId="{F2796E55-BE20-446E-9098-17E90361849C}" dt="2017-12-13T22:43:45.946" v="5507" actId="1076"/>
          <ac:spMkLst>
            <pc:docMk/>
            <pc:sldMk cId="136545054" sldId="269"/>
            <ac:spMk id="5" creationId="{7839E857-30B2-45B3-BADC-E5B5DDD4BE02}"/>
          </ac:spMkLst>
        </pc:spChg>
        <pc:spChg chg="add mod">
          <ac:chgData name="Shwetha Kochi" userId="14f930fb5a32b116" providerId="LiveId" clId="{F2796E55-BE20-446E-9098-17E90361849C}" dt="2017-12-14T00:23:52.828" v="14340" actId="20577"/>
          <ac:spMkLst>
            <pc:docMk/>
            <pc:sldMk cId="136545054" sldId="269"/>
            <ac:spMk id="6" creationId="{3553530D-A2B5-43A4-A320-6F0C1CA14D55}"/>
          </ac:spMkLst>
        </pc:spChg>
        <pc:picChg chg="add mod">
          <ac:chgData name="Shwetha Kochi" userId="14f930fb5a32b116" providerId="LiveId" clId="{F2796E55-BE20-446E-9098-17E90361849C}" dt="2017-12-13T22:43:40.706" v="5505" actId="1076"/>
          <ac:picMkLst>
            <pc:docMk/>
            <pc:sldMk cId="136545054" sldId="269"/>
            <ac:picMk id="1026" creationId="{67B4D99F-D0A2-405A-A02B-3FAEA5D25AB8}"/>
          </ac:picMkLst>
        </pc:picChg>
        <pc:picChg chg="del">
          <ac:chgData name="Shwetha Kochi" userId="14f930fb5a32b116" providerId="LiveId" clId="{F2796E55-BE20-446E-9098-17E90361849C}" dt="2017-12-13T22:35:10.624" v="4588" actId="478"/>
          <ac:picMkLst>
            <pc:docMk/>
            <pc:sldMk cId="136545054" sldId="269"/>
            <ac:picMk id="1030" creationId="{58F4BF37-70B4-4CFB-8DB3-C149BB20BBD9}"/>
          </ac:picMkLst>
        </pc:picChg>
      </pc:sldChg>
      <pc:sldChg chg="addSp modSp add modNotesTx">
        <pc:chgData name="Shwetha Kochi" userId="14f930fb5a32b116" providerId="LiveId" clId="{F2796E55-BE20-446E-9098-17E90361849C}" dt="2017-12-14T00:32:48.017" v="14583" actId="404"/>
        <pc:sldMkLst>
          <pc:docMk/>
          <pc:sldMk cId="2854062018" sldId="270"/>
        </pc:sldMkLst>
        <pc:spChg chg="mod">
          <ac:chgData name="Shwetha Kochi" userId="14f930fb5a32b116" providerId="LiveId" clId="{F2796E55-BE20-446E-9098-17E90361849C}" dt="2017-12-13T23:29:22.001" v="10226" actId="1076"/>
          <ac:spMkLst>
            <pc:docMk/>
            <pc:sldMk cId="2854062018" sldId="270"/>
            <ac:spMk id="2" creationId="{0AA01C1F-8B69-48D1-8859-302F52D863B7}"/>
          </ac:spMkLst>
        </pc:spChg>
        <pc:spChg chg="mod">
          <ac:chgData name="Shwetha Kochi" userId="14f930fb5a32b116" providerId="LiveId" clId="{F2796E55-BE20-446E-9098-17E90361849C}" dt="2017-12-13T23:34:12.839" v="10600" actId="14100"/>
          <ac:spMkLst>
            <pc:docMk/>
            <pc:sldMk cId="2854062018" sldId="270"/>
            <ac:spMk id="3" creationId="{C01D5F16-6895-479E-98F6-C541EBF4094D}"/>
          </ac:spMkLst>
        </pc:spChg>
        <pc:spChg chg="add mod">
          <ac:chgData name="Shwetha Kochi" userId="14f930fb5a32b116" providerId="LiveId" clId="{F2796E55-BE20-446E-9098-17E90361849C}" dt="2017-12-14T00:32:48.017" v="14583" actId="404"/>
          <ac:spMkLst>
            <pc:docMk/>
            <pc:sldMk cId="2854062018" sldId="270"/>
            <ac:spMk id="7" creationId="{2917F72E-6B8D-4ECC-9D49-2E070C135382}"/>
          </ac:spMkLst>
        </pc:spChg>
        <pc:grpChg chg="add mod">
          <ac:chgData name="Shwetha Kochi" userId="14f930fb5a32b116" providerId="LiveId" clId="{F2796E55-BE20-446E-9098-17E90361849C}" dt="2017-12-13T23:47:04.120" v="11721" actId="14100"/>
          <ac:grpSpMkLst>
            <pc:docMk/>
            <pc:sldMk cId="2854062018" sldId="270"/>
            <ac:grpSpMk id="6" creationId="{11730998-A533-41CB-ADDE-A38AB089F2F6}"/>
          </ac:grpSpMkLst>
        </pc:grpChg>
        <pc:picChg chg="add mod modCrop">
          <ac:chgData name="Shwetha Kochi" userId="14f930fb5a32b116" providerId="LiveId" clId="{F2796E55-BE20-446E-9098-17E90361849C}" dt="2017-12-13T23:47:00.717" v="11720" actId="164"/>
          <ac:picMkLst>
            <pc:docMk/>
            <pc:sldMk cId="2854062018" sldId="270"/>
            <ac:picMk id="4" creationId="{95C24DEE-17C8-4CDA-BF18-EB5EB006B12A}"/>
          </ac:picMkLst>
        </pc:picChg>
        <pc:picChg chg="add mod modCrop">
          <ac:chgData name="Shwetha Kochi" userId="14f930fb5a32b116" providerId="LiveId" clId="{F2796E55-BE20-446E-9098-17E90361849C}" dt="2017-12-13T23:47:00.717" v="11720" actId="164"/>
          <ac:picMkLst>
            <pc:docMk/>
            <pc:sldMk cId="2854062018" sldId="270"/>
            <ac:picMk id="5" creationId="{FCF9BABB-A0D1-4473-BD56-3DDB86D44B5B}"/>
          </ac:picMkLst>
        </pc:picChg>
      </pc:sldChg>
      <pc:sldChg chg="addSp delSp modSp add modNotesTx">
        <pc:chgData name="Shwetha Kochi" userId="14f930fb5a32b116" providerId="LiveId" clId="{F2796E55-BE20-446E-9098-17E90361849C}" dt="2017-12-14T00:33:19.150" v="14588" actId="404"/>
        <pc:sldMkLst>
          <pc:docMk/>
          <pc:sldMk cId="3210333190" sldId="271"/>
        </pc:sldMkLst>
        <pc:spChg chg="mod">
          <ac:chgData name="Shwetha Kochi" userId="14f930fb5a32b116" providerId="LiveId" clId="{F2796E55-BE20-446E-9098-17E90361849C}" dt="2017-12-13T23:50:02.637" v="12126" actId="20577"/>
          <ac:spMkLst>
            <pc:docMk/>
            <pc:sldMk cId="3210333190" sldId="271"/>
            <ac:spMk id="2" creationId="{0AA01C1F-8B69-48D1-8859-302F52D863B7}"/>
          </ac:spMkLst>
        </pc:spChg>
        <pc:spChg chg="mod">
          <ac:chgData name="Shwetha Kochi" userId="14f930fb5a32b116" providerId="LiveId" clId="{F2796E55-BE20-446E-9098-17E90361849C}" dt="2017-12-13T23:56:25.351" v="13626" actId="20577"/>
          <ac:spMkLst>
            <pc:docMk/>
            <pc:sldMk cId="3210333190" sldId="271"/>
            <ac:spMk id="3" creationId="{C01D5F16-6895-479E-98F6-C541EBF4094D}"/>
          </ac:spMkLst>
        </pc:spChg>
        <pc:spChg chg="add mod">
          <ac:chgData name="Shwetha Kochi" userId="14f930fb5a32b116" providerId="LiveId" clId="{F2796E55-BE20-446E-9098-17E90361849C}" dt="2017-12-14T00:33:19.150" v="14588" actId="404"/>
          <ac:spMkLst>
            <pc:docMk/>
            <pc:sldMk cId="3210333190" sldId="271"/>
            <ac:spMk id="8" creationId="{E9468132-4712-4B1C-A7D2-AB5F2238A871}"/>
          </ac:spMkLst>
        </pc:spChg>
        <pc:grpChg chg="del">
          <ac:chgData name="Shwetha Kochi" userId="14f930fb5a32b116" providerId="LiveId" clId="{F2796E55-BE20-446E-9098-17E90361849C}" dt="2017-12-13T23:50:05.921" v="12127" actId="478"/>
          <ac:grpSpMkLst>
            <pc:docMk/>
            <pc:sldMk cId="3210333190" sldId="271"/>
            <ac:grpSpMk id="6" creationId="{11730998-A533-41CB-ADDE-A38AB089F2F6}"/>
          </ac:grpSpMkLst>
        </pc:grpChg>
        <pc:picChg chg="add mod">
          <ac:chgData name="Shwetha Kochi" userId="14f930fb5a32b116" providerId="LiveId" clId="{F2796E55-BE20-446E-9098-17E90361849C}" dt="2017-12-13T23:50:24.358" v="12131" actId="1076"/>
          <ac:picMkLst>
            <pc:docMk/>
            <pc:sldMk cId="3210333190" sldId="271"/>
            <ac:picMk id="7" creationId="{2CB155F2-FB5A-4E1B-86BF-ADA85E337777}"/>
          </ac:picMkLst>
        </pc:picChg>
      </pc:sldChg>
      <pc:sldChg chg="addSp delSp modSp add">
        <pc:chgData name="Shwetha Kochi" userId="14f930fb5a32b116" providerId="LiveId" clId="{F2796E55-BE20-446E-9098-17E90361849C}" dt="2017-12-14T00:12:45.339" v="14101" actId="1076"/>
        <pc:sldMkLst>
          <pc:docMk/>
          <pc:sldMk cId="3646723022" sldId="272"/>
        </pc:sldMkLst>
        <pc:spChg chg="mod">
          <ac:chgData name="Shwetha Kochi" userId="14f930fb5a32b116" providerId="LiveId" clId="{F2796E55-BE20-446E-9098-17E90361849C}" dt="2017-12-14T00:09:45.857" v="14097" actId="27636"/>
          <ac:spMkLst>
            <pc:docMk/>
            <pc:sldMk cId="3646723022" sldId="272"/>
            <ac:spMk id="2" creationId="{EC888627-5171-4362-9AEB-61006692D61A}"/>
          </ac:spMkLst>
        </pc:spChg>
        <pc:spChg chg="mod">
          <ac:chgData name="Shwetha Kochi" userId="14f930fb5a32b116" providerId="LiveId" clId="{F2796E55-BE20-446E-9098-17E90361849C}" dt="2017-12-14T00:09:24.229" v="14095" actId="1076"/>
          <ac:spMkLst>
            <pc:docMk/>
            <pc:sldMk cId="3646723022" sldId="272"/>
            <ac:spMk id="88" creationId="{D4A03AED-52E9-4B1F-AD27-33883FAE6768}"/>
          </ac:spMkLst>
        </pc:spChg>
        <pc:grpChg chg="add mod">
          <ac:chgData name="Shwetha Kochi" userId="14f930fb5a32b116" providerId="LiveId" clId="{F2796E55-BE20-446E-9098-17E90361849C}" dt="2017-12-14T00:12:45.339" v="14101" actId="1076"/>
          <ac:grpSpMkLst>
            <pc:docMk/>
            <pc:sldMk cId="3646723022" sldId="272"/>
            <ac:grpSpMk id="5" creationId="{164D895A-C943-4808-912E-519FE0F26766}"/>
          </ac:grpSpMkLst>
        </pc:grpChg>
        <pc:picChg chg="del">
          <ac:chgData name="Shwetha Kochi" userId="14f930fb5a32b116" providerId="LiveId" clId="{F2796E55-BE20-446E-9098-17E90361849C}" dt="2017-12-14T00:08:08.974" v="13908" actId="478"/>
          <ac:picMkLst>
            <pc:docMk/>
            <pc:sldMk cId="3646723022" sldId="272"/>
            <ac:picMk id="87" creationId="{3CDAA962-A896-4615-AF48-E7BBB7B46739}"/>
          </ac:picMkLst>
        </pc:picChg>
      </pc:sldChg>
      <pc:sldChg chg="modSp add del">
        <pc:chgData name="Shwetha Kochi" userId="14f930fb5a32b116" providerId="LiveId" clId="{F2796E55-BE20-446E-9098-17E90361849C}" dt="2017-12-14T00:35:43.130" v="14613" actId="2696"/>
        <pc:sldMkLst>
          <pc:docMk/>
          <pc:sldMk cId="3089617368" sldId="273"/>
        </pc:sldMkLst>
        <pc:spChg chg="mod">
          <ac:chgData name="Shwetha Kochi" userId="14f930fb5a32b116" providerId="LiveId" clId="{F2796E55-BE20-446E-9098-17E90361849C}" dt="2017-12-14T00:30:48.798" v="14551" actId="1076"/>
          <ac:spMkLst>
            <pc:docMk/>
            <pc:sldMk cId="3089617368" sldId="273"/>
            <ac:spMk id="2" creationId="{EA8028CD-083E-4BAE-A014-2250D640D46E}"/>
          </ac:spMkLst>
        </pc:spChg>
        <pc:spChg chg="mod">
          <ac:chgData name="Shwetha Kochi" userId="14f930fb5a32b116" providerId="LiveId" clId="{F2796E55-BE20-446E-9098-17E90361849C}" dt="2017-12-14T00:30:44.334" v="14550" actId="20577"/>
          <ac:spMkLst>
            <pc:docMk/>
            <pc:sldMk cId="3089617368" sldId="273"/>
            <ac:spMk id="3" creationId="{BBB392D2-B3CF-4A85-8225-BBEB50C2DB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8437-EEF4-49B8-AD21-1BDE5BE9B7DC}" type="datetimeFigureOut">
              <a:rPr lang="en-US" smtClean="0"/>
              <a:t>12/13/2017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F97E4-DFEA-4E14-9AAF-01AD0027B05D}" type="slidenum">
              <a:rPr lang="en-US" smtClean="0"/>
              <a:t>‹#›</a:t>
            </a:fld>
            <a:endParaRPr lang="en-US"/>
          </a:p>
        </p:txBody>
      </p:sp>
    </p:spTree>
    <p:extLst>
      <p:ext uri="{BB962C8B-B14F-4D97-AF65-F5344CB8AC3E}">
        <p14:creationId xmlns:p14="http://schemas.microsoft.com/office/powerpoint/2010/main" val="22411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a:t>
            </a:fld>
            <a:endParaRPr lang="en-US"/>
          </a:p>
        </p:txBody>
      </p:sp>
    </p:spTree>
    <p:extLst>
      <p:ext uri="{BB962C8B-B14F-4D97-AF65-F5344CB8AC3E}">
        <p14:creationId xmlns:p14="http://schemas.microsoft.com/office/powerpoint/2010/main" val="4184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a:t>
            </a:r>
            <a:r>
              <a:rPr lang="en-US" dirty="0"/>
              <a:t>: Promazine Inhibitor + Alpha-Synuclein (2 or 10 </a:t>
            </a:r>
            <a:r>
              <a:rPr lang="el-GR" dirty="0"/>
              <a:t>μ</a:t>
            </a:r>
            <a:r>
              <a:rPr lang="en-US" dirty="0"/>
              <a:t>M)</a:t>
            </a:r>
          </a:p>
          <a:p>
            <a:r>
              <a:rPr lang="en-US" b="1" dirty="0"/>
              <a:t>3.4</a:t>
            </a:r>
            <a:r>
              <a:rPr lang="en-US" dirty="0"/>
              <a:t>: Chlorpromazine Inhibitor + Alpha-Synuclein (2 or 10 </a:t>
            </a:r>
            <a:r>
              <a:rPr lang="el-GR" dirty="0"/>
              <a:t>μ</a:t>
            </a:r>
            <a:r>
              <a:rPr lang="en-US" dirty="0"/>
              <a:t>M)</a:t>
            </a:r>
          </a:p>
          <a:p>
            <a:r>
              <a:rPr lang="en-US" b="1" dirty="0"/>
              <a:t>5,6</a:t>
            </a:r>
            <a:r>
              <a:rPr lang="en-US" dirty="0"/>
              <a:t>: Acepromazine Inhibitor + Alpha-Synuclein (2 or 10 </a:t>
            </a:r>
            <a:r>
              <a:rPr lang="el-GR" dirty="0"/>
              <a:t>μ</a:t>
            </a:r>
            <a:r>
              <a:rPr lang="en-US" dirty="0"/>
              <a:t>M)</a:t>
            </a:r>
          </a:p>
          <a:p>
            <a:r>
              <a:rPr lang="en-US" b="1" dirty="0"/>
              <a:t>7</a:t>
            </a:r>
            <a:r>
              <a:rPr lang="en-US" dirty="0"/>
              <a:t>: Alpha-Synuclein (control)</a:t>
            </a:r>
          </a:p>
          <a:p>
            <a:r>
              <a:rPr lang="en-US" b="1" dirty="0"/>
              <a:t>8</a:t>
            </a:r>
            <a:r>
              <a:rPr lang="en-US" dirty="0"/>
              <a:t>: DMSO + Alpha-Synuclein (control)</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11</a:t>
            </a:fld>
            <a:endParaRPr lang="en-US"/>
          </a:p>
        </p:txBody>
      </p:sp>
    </p:spTree>
    <p:extLst>
      <p:ext uri="{BB962C8B-B14F-4D97-AF65-F5344CB8AC3E}">
        <p14:creationId xmlns:p14="http://schemas.microsoft.com/office/powerpoint/2010/main" val="333085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12</a:t>
            </a:fld>
            <a:endParaRPr lang="en-US"/>
          </a:p>
        </p:txBody>
      </p:sp>
    </p:spTree>
    <p:extLst>
      <p:ext uri="{BB962C8B-B14F-4D97-AF65-F5344CB8AC3E}">
        <p14:creationId xmlns:p14="http://schemas.microsoft.com/office/powerpoint/2010/main" val="338364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13</a:t>
            </a:fld>
            <a:endParaRPr lang="en-US"/>
          </a:p>
        </p:txBody>
      </p:sp>
    </p:spTree>
    <p:extLst>
      <p:ext uri="{BB962C8B-B14F-4D97-AF65-F5344CB8AC3E}">
        <p14:creationId xmlns:p14="http://schemas.microsoft.com/office/powerpoint/2010/main" val="347162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14</a:t>
            </a:fld>
            <a:endParaRPr lang="en-US"/>
          </a:p>
        </p:txBody>
      </p:sp>
    </p:spTree>
    <p:extLst>
      <p:ext uri="{BB962C8B-B14F-4D97-AF65-F5344CB8AC3E}">
        <p14:creationId xmlns:p14="http://schemas.microsoft.com/office/powerpoint/2010/main" val="325587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28600" indent="-228600">
              <a:buAutoNum type="arabicPeriod"/>
            </a:pPr>
            <a:r>
              <a:rPr lang="en-US" dirty="0"/>
              <a:t>Neurogenerative disorder in which the buildup of Lewy bodies in the brain leads to dopaminergic neuronal death, and, in turn, decrease in Dopamine concentration in the brain</a:t>
            </a:r>
          </a:p>
          <a:p>
            <a:pPr marL="228600" indent="-228600">
              <a:buAutoNum type="arabicPeriod"/>
            </a:pPr>
            <a:r>
              <a:rPr lang="en-US" dirty="0"/>
              <a:t>Decrease in Dopamine causes tremors and later leads to complete loss of motor function </a:t>
            </a:r>
          </a:p>
          <a:p>
            <a:pPr marL="228600" indent="-228600">
              <a:buAutoNum type="arabicPeriod"/>
            </a:pPr>
            <a:r>
              <a:rPr lang="en-US" dirty="0"/>
              <a:t>Dopamine main role: movement, emotions, and sensations of pleasure and pain</a:t>
            </a:r>
          </a:p>
          <a:p>
            <a:pPr marL="228600" indent="-228600">
              <a:buAutoNum type="arabicPeriod"/>
            </a:pPr>
            <a:r>
              <a:rPr lang="en-US" dirty="0"/>
              <a:t>Approx. 60, 000 Americans diagnosed with PD each year</a:t>
            </a:r>
          </a:p>
        </p:txBody>
      </p:sp>
      <p:sp>
        <p:nvSpPr>
          <p:cNvPr id="4" name="Slide Number Placeholder 3"/>
          <p:cNvSpPr>
            <a:spLocks noGrp="1"/>
          </p:cNvSpPr>
          <p:nvPr>
            <p:ph type="sldNum" sz="quarter" idx="10"/>
          </p:nvPr>
        </p:nvSpPr>
        <p:spPr/>
        <p:txBody>
          <a:bodyPr/>
          <a:lstStyle/>
          <a:p>
            <a:fld id="{D08F97E4-DFEA-4E14-9AAF-01AD0027B05D}" type="slidenum">
              <a:rPr lang="en-US" smtClean="0"/>
              <a:t>2</a:t>
            </a:fld>
            <a:endParaRPr lang="en-US"/>
          </a:p>
        </p:txBody>
      </p:sp>
    </p:spTree>
    <p:extLst>
      <p:ext uri="{BB962C8B-B14F-4D97-AF65-F5344CB8AC3E}">
        <p14:creationId xmlns:p14="http://schemas.microsoft.com/office/powerpoint/2010/main" val="379768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28600" indent="-228600">
              <a:buAutoNum type="arabicPeriod"/>
            </a:pPr>
            <a:r>
              <a:rPr lang="en-US" dirty="0"/>
              <a:t>Alpha-synuclein primary role: assist in vesicle formation to release Dopamine in the synaptic cleft between two neurons. When misfolded…</a:t>
            </a:r>
          </a:p>
          <a:p>
            <a:pPr marL="228600" indent="-228600">
              <a:buAutoNum type="arabicPeriod"/>
            </a:pPr>
            <a:r>
              <a:rPr lang="en-US" dirty="0"/>
              <a:t>Conformational change from alpha helical to antiparallel beta sheets, allows alpha-synuclein to enter the brain, increasing concentration, and leads to aggregation of beta sheets into amyloid fibrils, which are just protein aggregates (shown in picture)</a:t>
            </a:r>
          </a:p>
          <a:p>
            <a:pPr marL="228600" indent="-228600">
              <a:buAutoNum type="arabicPeriod"/>
            </a:pPr>
            <a:r>
              <a:rPr lang="en-US" dirty="0"/>
              <a:t>These amyloid fibrils aggregate further to create Lewy bodies – found mostly in the substantia nigra of Parkinson’s patients</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3</a:t>
            </a:fld>
            <a:endParaRPr lang="en-US"/>
          </a:p>
        </p:txBody>
      </p:sp>
    </p:spTree>
    <p:extLst>
      <p:ext uri="{BB962C8B-B14F-4D97-AF65-F5344CB8AC3E}">
        <p14:creationId xmlns:p14="http://schemas.microsoft.com/office/powerpoint/2010/main" val="29702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228600" indent="-228600">
              <a:buAutoNum type="arabicPeriod"/>
            </a:pPr>
            <a:r>
              <a:rPr lang="en-US" b="0" dirty="0"/>
              <a:t>prions: irregularly folded proteins that infect regularly folded proteins, causing then to misfold</a:t>
            </a:r>
          </a:p>
          <a:p>
            <a:pPr marL="228600" indent="-228600">
              <a:buAutoNum type="arabicPeriod"/>
            </a:pPr>
            <a:r>
              <a:rPr lang="en-US" b="0" dirty="0"/>
              <a:t>The exact mechanism of how these prions cause other proteins to misfold is still unknown, but the most commonly known prion is PrP</a:t>
            </a:r>
            <a:r>
              <a:rPr lang="en-US" b="0" baseline="30000" dirty="0"/>
              <a:t>Sc</a:t>
            </a:r>
            <a:r>
              <a:rPr lang="en-US" b="0" baseline="0" dirty="0"/>
              <a:t>, misfolded form of PrP</a:t>
            </a:r>
            <a:r>
              <a:rPr lang="en-US" b="0" baseline="30000" dirty="0"/>
              <a:t>C</a:t>
            </a:r>
            <a:r>
              <a:rPr lang="en-US" b="0" baseline="0" dirty="0"/>
              <a:t>, key player in CJD – human equivalent of Mad Cow Disease</a:t>
            </a:r>
          </a:p>
          <a:p>
            <a:pPr marL="228600" indent="-228600">
              <a:buAutoNum type="arabicPeriod"/>
            </a:pPr>
            <a:r>
              <a:rPr lang="en-US" b="0" baseline="0" dirty="0"/>
              <a:t>This undergoes same conformational change as alpha-synuclein: alpha helical to antiparallel beta sheet</a:t>
            </a:r>
          </a:p>
          <a:p>
            <a:pPr marL="228600" indent="-228600">
              <a:buAutoNum type="arabicPeriod"/>
            </a:pPr>
            <a:r>
              <a:rPr lang="en-US" b="0" baseline="0" dirty="0"/>
              <a:t>Also forms amyloid fibrils</a:t>
            </a:r>
          </a:p>
          <a:p>
            <a:pPr marL="228600" indent="-228600">
              <a:buAutoNum type="arabicPeriod"/>
            </a:pPr>
            <a:r>
              <a:rPr lang="en-US" b="0" baseline="0" dirty="0"/>
              <a:t>Alpha-synuclein has this prion effect when it becomes misfolded</a:t>
            </a:r>
            <a:endParaRPr lang="en-US" b="0" dirty="0"/>
          </a:p>
        </p:txBody>
      </p:sp>
      <p:sp>
        <p:nvSpPr>
          <p:cNvPr id="4" name="Slide Number Placeholder 3"/>
          <p:cNvSpPr>
            <a:spLocks noGrp="1"/>
          </p:cNvSpPr>
          <p:nvPr>
            <p:ph type="sldNum" sz="quarter" idx="10"/>
          </p:nvPr>
        </p:nvSpPr>
        <p:spPr/>
        <p:txBody>
          <a:bodyPr/>
          <a:lstStyle/>
          <a:p>
            <a:fld id="{D08F97E4-DFEA-4E14-9AAF-01AD0027B05D}" type="slidenum">
              <a:rPr lang="en-US" smtClean="0"/>
              <a:t>4</a:t>
            </a:fld>
            <a:endParaRPr lang="en-US"/>
          </a:p>
        </p:txBody>
      </p:sp>
    </p:spTree>
    <p:extLst>
      <p:ext uri="{BB962C8B-B14F-4D97-AF65-F5344CB8AC3E}">
        <p14:creationId xmlns:p14="http://schemas.microsoft.com/office/powerpoint/2010/main" val="299742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br>
              <a:rPr lang="en-US" dirty="0"/>
            </a:br>
            <a:r>
              <a:rPr lang="en-US" dirty="0"/>
              <a:t>1. 12 different drugs were studied</a:t>
            </a:r>
          </a:p>
          <a:p>
            <a:r>
              <a:rPr lang="en-US" dirty="0"/>
              <a:t>2. Cells infected with PrP</a:t>
            </a:r>
            <a:r>
              <a:rPr lang="en-US" baseline="30000" dirty="0"/>
              <a:t>Sc</a:t>
            </a:r>
            <a:r>
              <a:rPr lang="en-US" baseline="0" dirty="0"/>
              <a:t>. Inhibitors introduced after cell culturing.</a:t>
            </a:r>
          </a:p>
          <a:p>
            <a:r>
              <a:rPr lang="en-US" baseline="0" dirty="0"/>
              <a:t>3. Cells lysed. Lysates digested with Proteinase K.</a:t>
            </a:r>
          </a:p>
          <a:p>
            <a:r>
              <a:rPr lang="en-US" baseline="0" dirty="0"/>
              <a:t>4. Lysates centrifuged and pellets suspended in buffer, loaded onto SDS-PAGE gel. </a:t>
            </a:r>
          </a:p>
          <a:p>
            <a:r>
              <a:rPr lang="en-US" baseline="0" dirty="0"/>
              <a:t>5. After running gel, two antibodies introduced: </a:t>
            </a:r>
          </a:p>
          <a:p>
            <a:r>
              <a:rPr lang="en-US" baseline="0" dirty="0"/>
              <a:t>	Human anti-mouse prion protein antibody (Fab fragment D13) – this was chosen because this antibody specifically binds to prions </a:t>
            </a:r>
          </a:p>
          <a:p>
            <a:r>
              <a:rPr lang="en-US" baseline="0" dirty="0"/>
              <a:t>	Secondary HRP-labeled antibody was introduced which binds specifically to the primary antibody. This contains an enzyme called horseradish peroxidase that, when bound with a specific substrate – TMB – produces a dark blue or black color that we see on the gel</a:t>
            </a:r>
          </a:p>
          <a:p>
            <a:r>
              <a:rPr lang="en-US" baseline="0" dirty="0"/>
              <a:t>6. Explain gel results</a:t>
            </a:r>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5</a:t>
            </a:fld>
            <a:endParaRPr lang="en-US"/>
          </a:p>
        </p:txBody>
      </p:sp>
    </p:spTree>
    <p:extLst>
      <p:ext uri="{BB962C8B-B14F-4D97-AF65-F5344CB8AC3E}">
        <p14:creationId xmlns:p14="http://schemas.microsoft.com/office/powerpoint/2010/main" val="266909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1. Explain why each step is done</a:t>
            </a:r>
          </a:p>
        </p:txBody>
      </p:sp>
      <p:sp>
        <p:nvSpPr>
          <p:cNvPr id="4" name="Slide Number Placeholder 3"/>
          <p:cNvSpPr>
            <a:spLocks noGrp="1"/>
          </p:cNvSpPr>
          <p:nvPr>
            <p:ph type="sldNum" sz="quarter" idx="10"/>
          </p:nvPr>
        </p:nvSpPr>
        <p:spPr/>
        <p:txBody>
          <a:bodyPr/>
          <a:lstStyle/>
          <a:p>
            <a:fld id="{D08F97E4-DFEA-4E14-9AAF-01AD0027B05D}" type="slidenum">
              <a:rPr lang="en-US" smtClean="0"/>
              <a:t>7</a:t>
            </a:fld>
            <a:endParaRPr lang="en-US"/>
          </a:p>
        </p:txBody>
      </p:sp>
    </p:spTree>
    <p:extLst>
      <p:ext uri="{BB962C8B-B14F-4D97-AF65-F5344CB8AC3E}">
        <p14:creationId xmlns:p14="http://schemas.microsoft.com/office/powerpoint/2010/main" val="242103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28600" indent="-228600">
              <a:buAutoNum type="arabicPeriod"/>
            </a:pPr>
            <a:r>
              <a:rPr lang="en-US" dirty="0"/>
              <a:t>Transformation – process in which bacterial cell takes up foreign DNA from a plasmid and expresses this genetic information</a:t>
            </a:r>
          </a:p>
          <a:p>
            <a:pPr marL="228600" indent="-228600">
              <a:buAutoNum type="arabicPeriod"/>
            </a:pPr>
            <a:r>
              <a:rPr lang="en-US" dirty="0"/>
              <a:t>Transformation will be induced via heat shock – alters the membrane fluidity, creating pores in plasma membrane that allows for plasmid DNA to enter the bacterial cell</a:t>
            </a:r>
          </a:p>
          <a:p>
            <a:pPr marL="228600" indent="-228600">
              <a:buAutoNum type="arabicPeriod"/>
            </a:pPr>
            <a:r>
              <a:rPr lang="en-US" dirty="0"/>
              <a:t>After bacterial cells contain plasmid DNA, E. coli T7 RNA Polymerase that transcribes the mRNA to make proteins can’t recognize the T7 promotor region on the plasmid because the Lac repressor is in the T7 promotor region blocking the T7 RNA Polymerase from binding</a:t>
            </a:r>
          </a:p>
          <a:p>
            <a:pPr marL="228600" indent="-228600">
              <a:buAutoNum type="arabicPeriod"/>
            </a:pPr>
            <a:r>
              <a:rPr lang="en-US" dirty="0"/>
              <a:t>LacI can only be removed in the presence of lactose or a lactose derivative. </a:t>
            </a:r>
          </a:p>
          <a:p>
            <a:pPr marL="228600" indent="-228600">
              <a:buAutoNum type="arabicPeriod"/>
            </a:pPr>
            <a:r>
              <a:rPr lang="en-US" dirty="0"/>
              <a:t>IPTG, a lactose derivative, binds to LacI, preventing it from blocking the promotor region, so that T7 RNA polymerase can begin transcribing any genes that are downstream from the promotor region</a:t>
            </a:r>
          </a:p>
        </p:txBody>
      </p:sp>
      <p:sp>
        <p:nvSpPr>
          <p:cNvPr id="4" name="Slide Number Placeholder 3"/>
          <p:cNvSpPr>
            <a:spLocks noGrp="1"/>
          </p:cNvSpPr>
          <p:nvPr>
            <p:ph type="sldNum" sz="quarter" idx="10"/>
          </p:nvPr>
        </p:nvSpPr>
        <p:spPr/>
        <p:txBody>
          <a:bodyPr/>
          <a:lstStyle/>
          <a:p>
            <a:fld id="{D08F97E4-DFEA-4E14-9AAF-01AD0027B05D}" type="slidenum">
              <a:rPr lang="en-US" smtClean="0"/>
              <a:t>8</a:t>
            </a:fld>
            <a:endParaRPr lang="en-US"/>
          </a:p>
        </p:txBody>
      </p:sp>
    </p:spTree>
    <p:extLst>
      <p:ext uri="{BB962C8B-B14F-4D97-AF65-F5344CB8AC3E}">
        <p14:creationId xmlns:p14="http://schemas.microsoft.com/office/powerpoint/2010/main" val="417803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28600" indent="-228600">
              <a:buAutoNum type="arabicPeriod"/>
            </a:pPr>
            <a:r>
              <a:rPr lang="en-US" dirty="0"/>
              <a:t>The bacterial cells that were induced to overexpression alpha-synuclein will be plated, cultured, lysed, and centrifuged.</a:t>
            </a:r>
          </a:p>
          <a:p>
            <a:pPr marL="228600" indent="-228600">
              <a:buAutoNum type="arabicPeriod"/>
            </a:pPr>
            <a:r>
              <a:rPr lang="en-US" dirty="0"/>
              <a:t>Alpha-synuclein will be purified from the lysate supernatant using anion exchange chromatography. </a:t>
            </a:r>
          </a:p>
          <a:p>
            <a:pPr marL="228600" indent="-228600">
              <a:buAutoNum type="arabicPeriod"/>
            </a:pPr>
            <a:r>
              <a:rPr lang="en-US" dirty="0"/>
              <a:t>Anion exchange chromatography separates based on charge with the positively charged molecules eluting first and the negatively charged molecules eluting last, and alpha-synuclein is heavily negatively charged.</a:t>
            </a:r>
          </a:p>
          <a:p>
            <a:pPr marL="228600" indent="-228600">
              <a:buAutoNum type="arabicPeriod"/>
            </a:pPr>
            <a:r>
              <a:rPr lang="en-US" dirty="0"/>
              <a:t>The stationary phase has a cation surface that binds all the negatively charged molecules, in this case alpha-synuclein, while all other components elute out. </a:t>
            </a:r>
          </a:p>
          <a:p>
            <a:pPr marL="228600" indent="-228600">
              <a:buAutoNum type="arabicPeriod"/>
            </a:pPr>
            <a:r>
              <a:rPr lang="en-US" dirty="0"/>
              <a:t>After elution of positively charged molecules, the alpha-synuclein will be eluted out using Cl- ions that will take the place of the alpha-synuclein on the stationary phase surface</a:t>
            </a:r>
          </a:p>
        </p:txBody>
      </p:sp>
      <p:sp>
        <p:nvSpPr>
          <p:cNvPr id="4" name="Slide Number Placeholder 3"/>
          <p:cNvSpPr>
            <a:spLocks noGrp="1"/>
          </p:cNvSpPr>
          <p:nvPr>
            <p:ph type="sldNum" sz="quarter" idx="10"/>
          </p:nvPr>
        </p:nvSpPr>
        <p:spPr/>
        <p:txBody>
          <a:bodyPr/>
          <a:lstStyle/>
          <a:p>
            <a:fld id="{D08F97E4-DFEA-4E14-9AAF-01AD0027B05D}" type="slidenum">
              <a:rPr lang="en-US" smtClean="0"/>
              <a:t>9</a:t>
            </a:fld>
            <a:endParaRPr lang="en-US"/>
          </a:p>
        </p:txBody>
      </p:sp>
    </p:spTree>
    <p:extLst>
      <p:ext uri="{BB962C8B-B14F-4D97-AF65-F5344CB8AC3E}">
        <p14:creationId xmlns:p14="http://schemas.microsoft.com/office/powerpoint/2010/main" val="45284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10</a:t>
            </a:fld>
            <a:endParaRPr lang="en-US"/>
          </a:p>
        </p:txBody>
      </p:sp>
    </p:spTree>
    <p:extLst>
      <p:ext uri="{BB962C8B-B14F-4D97-AF65-F5344CB8AC3E}">
        <p14:creationId xmlns:p14="http://schemas.microsoft.com/office/powerpoint/2010/main" val="309475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8C1E-4BDF-4F84-9AD9-ACA1B5353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C9B718-C0A7-4DB7-8B46-798CD5F72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C32E1-3D48-4FA2-AF0E-8FD42C5EF89E}"/>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D98F144C-B832-4A0E-BF91-A2197F2A4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9EF64-B870-4681-B70C-8DF6703088E3}"/>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235707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65E9-CB80-411D-8916-6481355A0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78CF6F-EB09-45A2-8FFA-AF21F9CE3C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2244D-DB32-4097-9386-11A4C01005D9}"/>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F6131E94-DB0D-4123-A9E7-5B6BECDA2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1E9F5-051D-4EDF-BA74-ED53E508F748}"/>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80110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6F664-6CCD-48FC-BDE9-0AAD616B1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A1E9AC-076C-42FD-BBF3-19EC59284D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AD8D6-A6DF-442D-975C-D688909FD8C7}"/>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CACEE5D0-C3B7-41CB-B42B-B6A2CB9B3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FED84-39FC-4516-A756-C02C351C7683}"/>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55426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FBC0-114D-4976-97F3-D49B96A12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A837B-10BD-4840-8FF3-19170D0E06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066E0-5765-450E-8317-A4306D762C6D}"/>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0D4423D7-FBCB-4B03-8D21-727A434AD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0294A-1B31-44C5-9253-D77B639EB5C1}"/>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371829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E17-C8E9-44A2-BF3D-6293069A1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5BB63-2A22-464A-801E-50C4C6533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4BDD1D-2843-4A3A-BE40-93326E9899A7}"/>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D2056EA5-6DFD-42BD-B77C-FDCA03022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3654E-D553-4523-A29A-A7DCE3BE245A}"/>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83056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754C-68D4-404F-B6F7-AFA504B83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21962-52F6-45E5-8758-B1D840F2B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61C24-C7C9-4BA4-909E-21E85D77CF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9BE78C-5433-436C-8C11-300923CC04E3}"/>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6" name="Footer Placeholder 5">
            <a:extLst>
              <a:ext uri="{FF2B5EF4-FFF2-40B4-BE49-F238E27FC236}">
                <a16:creationId xmlns:a16="http://schemas.microsoft.com/office/drawing/2014/main" id="{9A544E9E-F817-41D1-99D5-1652B5EA9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3A2FB-16E7-4BCD-A4A7-2530A228681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429487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E9B9-E4DA-46FC-B588-E3A209A7F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E7D0B-97D6-4C97-A882-8C46ADA8E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DB98F3-C2FB-4721-A476-D5C88BABA3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4915A-C68C-487F-9ED4-1773EDAC1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8F6326-FB41-4D5C-AF96-6C450CD514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EF0F9-D21C-43DC-935C-B87EC85EE7FA}"/>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8" name="Footer Placeholder 7">
            <a:extLst>
              <a:ext uri="{FF2B5EF4-FFF2-40B4-BE49-F238E27FC236}">
                <a16:creationId xmlns:a16="http://schemas.microsoft.com/office/drawing/2014/main" id="{7D334E3F-04C8-4A00-80B7-EB2CADFB2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EA5E1D-4FB8-45B4-AB7D-D038941C0F1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297542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1C03-0414-41CD-9C11-DACE6EE1A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E70D19-9B62-4567-B5E7-C485F89FE8E6}"/>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4" name="Footer Placeholder 3">
            <a:extLst>
              <a:ext uri="{FF2B5EF4-FFF2-40B4-BE49-F238E27FC236}">
                <a16:creationId xmlns:a16="http://schemas.microsoft.com/office/drawing/2014/main" id="{2D509A25-7A03-43FE-B549-2F56E1517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B3B64-1FD7-49BA-9B0D-D9D9E5C6512A}"/>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303946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5549F-07A2-42FE-A2B6-233F86541787}"/>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3" name="Footer Placeholder 2">
            <a:extLst>
              <a:ext uri="{FF2B5EF4-FFF2-40B4-BE49-F238E27FC236}">
                <a16:creationId xmlns:a16="http://schemas.microsoft.com/office/drawing/2014/main" id="{B62BA2ED-AEB2-405D-AD08-7B3B76D2D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C1D381-CE22-4B43-A066-1168CF979016}"/>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68792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2370-7E90-435E-85E9-5AB6893F0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DDEEA-8748-465C-B49E-B169BA65E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7ADBC0-9EEF-422D-A222-D4B1D5F3D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8D3882-D468-40BF-A508-B6A65A692225}"/>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6" name="Footer Placeholder 5">
            <a:extLst>
              <a:ext uri="{FF2B5EF4-FFF2-40B4-BE49-F238E27FC236}">
                <a16:creationId xmlns:a16="http://schemas.microsoft.com/office/drawing/2014/main" id="{F5FE3D38-BEAA-4493-83B0-4CBFCF746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E0515-8596-4AF7-8F8D-519E07644AF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48978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5A8D-DB5D-4EEC-81DB-D78279C7A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5B71D-B0AE-40F0-B9B4-19F1FD437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653EC5-FD7E-48BA-89FE-56D5A1D8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592472-1E83-4FCF-8F64-E3DFEF2EEF05}"/>
              </a:ext>
            </a:extLst>
          </p:cNvPr>
          <p:cNvSpPr>
            <a:spLocks noGrp="1"/>
          </p:cNvSpPr>
          <p:nvPr>
            <p:ph type="dt" sz="half" idx="10"/>
          </p:nvPr>
        </p:nvSpPr>
        <p:spPr/>
        <p:txBody>
          <a:bodyPr/>
          <a:lstStyle/>
          <a:p>
            <a:fld id="{A1CC06E7-E311-47D6-9A49-A5F7EDA953EA}" type="datetimeFigureOut">
              <a:rPr lang="en-US" smtClean="0"/>
              <a:t>12/13/2017</a:t>
            </a:fld>
            <a:endParaRPr lang="en-US"/>
          </a:p>
        </p:txBody>
      </p:sp>
      <p:sp>
        <p:nvSpPr>
          <p:cNvPr id="6" name="Footer Placeholder 5">
            <a:extLst>
              <a:ext uri="{FF2B5EF4-FFF2-40B4-BE49-F238E27FC236}">
                <a16:creationId xmlns:a16="http://schemas.microsoft.com/office/drawing/2014/main" id="{9F84763F-8140-4165-A809-06EE202EE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54118-6914-41B5-8E62-35C038E390E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57201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56A09-2535-4FB6-AD21-C65B90367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F5464-558C-4BCB-B4FA-9E72CF587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C4BF3-DCE9-4A56-91D2-FAF7CAE41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C06E7-E311-47D6-9A49-A5F7EDA953EA}" type="datetimeFigureOut">
              <a:rPr lang="en-US" smtClean="0"/>
              <a:t>12/13/2017</a:t>
            </a:fld>
            <a:endParaRPr lang="en-US"/>
          </a:p>
        </p:txBody>
      </p:sp>
      <p:sp>
        <p:nvSpPr>
          <p:cNvPr id="5" name="Footer Placeholder 4">
            <a:extLst>
              <a:ext uri="{FF2B5EF4-FFF2-40B4-BE49-F238E27FC236}">
                <a16:creationId xmlns:a16="http://schemas.microsoft.com/office/drawing/2014/main" id="{3C4992CE-FD72-4DF6-A913-CFF028953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28AFD9-2784-46C5-8C6E-5D28E1326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19F9-6939-4941-90ED-68C5E04DAB69}" type="slidenum">
              <a:rPr lang="en-US" smtClean="0"/>
              <a:t>‹#›</a:t>
            </a:fld>
            <a:endParaRPr lang="en-US"/>
          </a:p>
        </p:txBody>
      </p:sp>
    </p:spTree>
    <p:extLst>
      <p:ext uri="{BB962C8B-B14F-4D97-AF65-F5344CB8AC3E}">
        <p14:creationId xmlns:p14="http://schemas.microsoft.com/office/powerpoint/2010/main" val="217877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images.medicinenet.com/images/slideshow/parkinsons-disease-s1-illustration-of-parkinsons-disease-composit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chillcryo.net/wp-content/uploads/2017/06/parkinsons-dopamine.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thelancet.com/cms/attachment/2105035563/2081061692/gr2_lrg.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22D6-118D-4260-9450-D3D3FC48FD72}"/>
              </a:ext>
            </a:extLst>
          </p:cNvPr>
          <p:cNvSpPr>
            <a:spLocks noGrp="1"/>
          </p:cNvSpPr>
          <p:nvPr>
            <p:ph type="ctrTitle"/>
          </p:nvPr>
        </p:nvSpPr>
        <p:spPr>
          <a:xfrm>
            <a:off x="1524000" y="74798"/>
            <a:ext cx="9144000" cy="1907762"/>
          </a:xfrm>
        </p:spPr>
        <p:txBody>
          <a:bodyPr/>
          <a:lstStyle/>
          <a:p>
            <a:r>
              <a:rPr lang="en-US" dirty="0">
                <a:latin typeface="Times New Roman" panose="02020603050405020304" pitchFamily="18" charset="0"/>
                <a:cs typeface="Times New Roman" panose="02020603050405020304" pitchFamily="18" charset="0"/>
              </a:rPr>
              <a:t>Inhibition of alpha-synuclein using promazine derivatives</a:t>
            </a:r>
          </a:p>
        </p:txBody>
      </p:sp>
      <p:sp>
        <p:nvSpPr>
          <p:cNvPr id="3" name="Subtitle 2">
            <a:extLst>
              <a:ext uri="{FF2B5EF4-FFF2-40B4-BE49-F238E27FC236}">
                <a16:creationId xmlns:a16="http://schemas.microsoft.com/office/drawing/2014/main" id="{84D8BE38-02B0-4A68-A21F-2B2A2ED39934}"/>
              </a:ext>
            </a:extLst>
          </p:cNvPr>
          <p:cNvSpPr>
            <a:spLocks noGrp="1"/>
          </p:cNvSpPr>
          <p:nvPr>
            <p:ph type="subTitle" idx="1"/>
          </p:nvPr>
        </p:nvSpPr>
        <p:spPr>
          <a:xfrm>
            <a:off x="8574374" y="6251698"/>
            <a:ext cx="3617626" cy="531504"/>
          </a:xfrm>
        </p:spPr>
        <p:txBody>
          <a:bodyPr>
            <a:normAutofit/>
          </a:bodyPr>
          <a:lstStyle/>
          <a:p>
            <a:r>
              <a:rPr lang="en-US" sz="2800" dirty="0">
                <a:latin typeface="Times New Roman" panose="02020603050405020304" pitchFamily="18" charset="0"/>
                <a:cs typeface="Times New Roman" panose="02020603050405020304" pitchFamily="18" charset="0"/>
              </a:rPr>
              <a:t>Shwetha Kochi</a:t>
            </a:r>
          </a:p>
        </p:txBody>
      </p:sp>
      <p:pic>
        <p:nvPicPr>
          <p:cNvPr id="1030" name="Picture 6" descr="Image result for parkinsons disease">
            <a:extLst>
              <a:ext uri="{FF2B5EF4-FFF2-40B4-BE49-F238E27FC236}">
                <a16:creationId xmlns:a16="http://schemas.microsoft.com/office/drawing/2014/main" id="{58F4BF37-70B4-4CFB-8DB3-C149BB20B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074" y="1982560"/>
            <a:ext cx="6103852" cy="41353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B22977-356C-4AAF-9267-597C141D9C29}"/>
              </a:ext>
            </a:extLst>
          </p:cNvPr>
          <p:cNvSpPr txBox="1"/>
          <p:nvPr/>
        </p:nvSpPr>
        <p:spPr>
          <a:xfrm>
            <a:off x="3044075" y="6117919"/>
            <a:ext cx="6103852" cy="738664"/>
          </a:xfrm>
          <a:prstGeom prst="rect">
            <a:avLst/>
          </a:prstGeom>
          <a:noFill/>
        </p:spPr>
        <p:txBody>
          <a:bodyPr wrap="square" rtlCol="0">
            <a:spAutoFit/>
          </a:bodyPr>
          <a:lstStyle/>
          <a:p>
            <a:r>
              <a:rPr lang="en-US" sz="1400" dirty="0">
                <a:hlinkClick r:id="rId4"/>
              </a:rPr>
              <a:t>https://images.medicinenet.com//images/slideshow/parkinsons-disease-s1-illustration-of-parkinsons-disease-composite.jpg</a:t>
            </a:r>
            <a:endParaRPr lang="en-US" sz="1400" dirty="0"/>
          </a:p>
          <a:p>
            <a:endParaRPr lang="en-US" sz="1400" dirty="0"/>
          </a:p>
        </p:txBody>
      </p:sp>
    </p:spTree>
    <p:extLst>
      <p:ext uri="{BB962C8B-B14F-4D97-AF65-F5344CB8AC3E}">
        <p14:creationId xmlns:p14="http://schemas.microsoft.com/office/powerpoint/2010/main" val="309905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8627-5171-4362-9AEB-61006692D61A}"/>
              </a:ext>
            </a:extLst>
          </p:cNvPr>
          <p:cNvSpPr>
            <a:spLocks noGrp="1"/>
          </p:cNvSpPr>
          <p:nvPr>
            <p:ph type="title"/>
          </p:nvPr>
        </p:nvSpPr>
        <p:spPr>
          <a:xfrm>
            <a:off x="268574" y="229505"/>
            <a:ext cx="6117236" cy="1325563"/>
          </a:xfrm>
        </p:spPr>
        <p:txBody>
          <a:bodyPr>
            <a:normAutofit fontScale="90000"/>
          </a:bodyPr>
          <a:lstStyle/>
          <a:p>
            <a:pPr algn="ctr"/>
            <a:r>
              <a:rPr lang="en-US" sz="4800" dirty="0"/>
              <a:t>Protein Misfolding Cyclic Amplification (PMCA)</a:t>
            </a:r>
          </a:p>
        </p:txBody>
      </p:sp>
      <p:pic>
        <p:nvPicPr>
          <p:cNvPr id="87" name="Picture 86" descr="Figure 1">
            <a:extLst>
              <a:ext uri="{FF2B5EF4-FFF2-40B4-BE49-F238E27FC236}">
                <a16:creationId xmlns:a16="http://schemas.microsoft.com/office/drawing/2014/main" id="{3CDAA962-A896-4615-AF48-E7BBB7B467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27838" y="229506"/>
            <a:ext cx="4824647" cy="6231256"/>
          </a:xfrm>
          <a:prstGeom prst="rect">
            <a:avLst/>
          </a:prstGeom>
          <a:noFill/>
          <a:ln>
            <a:noFill/>
          </a:ln>
        </p:spPr>
      </p:pic>
      <p:sp>
        <p:nvSpPr>
          <p:cNvPr id="88" name="TextBox 87">
            <a:extLst>
              <a:ext uri="{FF2B5EF4-FFF2-40B4-BE49-F238E27FC236}">
                <a16:creationId xmlns:a16="http://schemas.microsoft.com/office/drawing/2014/main" id="{D4A03AED-52E9-4B1F-AD27-33883FAE6768}"/>
              </a:ext>
            </a:extLst>
          </p:cNvPr>
          <p:cNvSpPr txBox="1"/>
          <p:nvPr/>
        </p:nvSpPr>
        <p:spPr>
          <a:xfrm>
            <a:off x="386075" y="1987291"/>
            <a:ext cx="5882233"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Increased surface area allows misfolded alpha-synuclein to bind to regularly folded alpha-synuclein, causing conformational change and aggregation</a:t>
            </a:r>
          </a:p>
        </p:txBody>
      </p:sp>
      <p:sp>
        <p:nvSpPr>
          <p:cNvPr id="5" name="Rectangle 4">
            <a:extLst>
              <a:ext uri="{FF2B5EF4-FFF2-40B4-BE49-F238E27FC236}">
                <a16:creationId xmlns:a16="http://schemas.microsoft.com/office/drawing/2014/main" id="{E1A24D2F-D701-46C1-B40E-65A112BED280}"/>
              </a:ext>
            </a:extLst>
          </p:cNvPr>
          <p:cNvSpPr/>
          <p:nvPr/>
        </p:nvSpPr>
        <p:spPr>
          <a:xfrm>
            <a:off x="6096000" y="6460762"/>
            <a:ext cx="6096000" cy="430887"/>
          </a:xfrm>
          <a:prstGeom prst="rect">
            <a:avLst/>
          </a:prstGeom>
        </p:spPr>
        <p:txBody>
          <a:bodyPr>
            <a:spAutoFit/>
          </a:bodyPr>
          <a:lstStyle/>
          <a:p>
            <a:r>
              <a:rPr lang="en-US" sz="1100" dirty="0" err="1">
                <a:latin typeface="Times New Roman" panose="02020603050405020304" pitchFamily="18" charset="0"/>
                <a:ea typeface="Calibri" panose="020F0502020204030204" pitchFamily="34" charset="0"/>
              </a:rPr>
              <a:t>Saborio</a:t>
            </a:r>
            <a:r>
              <a:rPr lang="en-US" sz="1100" dirty="0">
                <a:latin typeface="Times New Roman" panose="02020603050405020304" pitchFamily="18" charset="0"/>
                <a:ea typeface="Calibri" panose="020F0502020204030204" pitchFamily="34" charset="0"/>
              </a:rPr>
              <a:t>, G. P., </a:t>
            </a:r>
            <a:r>
              <a:rPr lang="en-US" sz="1100" dirty="0" err="1">
                <a:latin typeface="Times New Roman" panose="02020603050405020304" pitchFamily="18" charset="0"/>
                <a:ea typeface="Calibri" panose="020F0502020204030204" pitchFamily="34" charset="0"/>
              </a:rPr>
              <a:t>Permanne</a:t>
            </a:r>
            <a:r>
              <a:rPr lang="en-US" sz="1100" dirty="0">
                <a:latin typeface="Times New Roman" panose="02020603050405020304" pitchFamily="18" charset="0"/>
                <a:ea typeface="Calibri" panose="020F0502020204030204" pitchFamily="34" charset="0"/>
              </a:rPr>
              <a:t>, B., &amp; Soto, C. (2001). Sensitive detection of pathological prion protein by cyclic amplification of protein misfolding. </a:t>
            </a:r>
            <a:r>
              <a:rPr lang="en-US" sz="1100" i="1" dirty="0">
                <a:latin typeface="Times New Roman" panose="02020603050405020304" pitchFamily="18" charset="0"/>
                <a:ea typeface="Calibri" panose="020F0502020204030204" pitchFamily="34" charset="0"/>
              </a:rPr>
              <a:t>Nature,</a:t>
            </a:r>
            <a:r>
              <a:rPr lang="en-US" sz="1100" dirty="0">
                <a:latin typeface="Times New Roman" panose="02020603050405020304" pitchFamily="18" charset="0"/>
                <a:ea typeface="Calibri" panose="020F0502020204030204" pitchFamily="34" charset="0"/>
              </a:rPr>
              <a:t> </a:t>
            </a:r>
            <a:r>
              <a:rPr lang="en-US" sz="1100" i="1" dirty="0">
                <a:latin typeface="Times New Roman" panose="02020603050405020304" pitchFamily="18" charset="0"/>
                <a:ea typeface="Calibri" panose="020F0502020204030204" pitchFamily="34" charset="0"/>
              </a:rPr>
              <a:t>411</a:t>
            </a:r>
            <a:r>
              <a:rPr lang="en-US" sz="1100" dirty="0">
                <a:latin typeface="Times New Roman" panose="02020603050405020304" pitchFamily="18" charset="0"/>
                <a:ea typeface="Calibri" panose="020F0502020204030204" pitchFamily="34" charset="0"/>
              </a:rPr>
              <a:t>(6839), 810-813. doi:10.1038/35081095</a:t>
            </a:r>
            <a:endParaRPr lang="en-US" sz="1100" dirty="0"/>
          </a:p>
        </p:txBody>
      </p:sp>
    </p:spTree>
    <p:extLst>
      <p:ext uri="{BB962C8B-B14F-4D97-AF65-F5344CB8AC3E}">
        <p14:creationId xmlns:p14="http://schemas.microsoft.com/office/powerpoint/2010/main" val="312677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8627-5171-4362-9AEB-61006692D61A}"/>
              </a:ext>
            </a:extLst>
          </p:cNvPr>
          <p:cNvSpPr>
            <a:spLocks noGrp="1"/>
          </p:cNvSpPr>
          <p:nvPr>
            <p:ph type="title"/>
          </p:nvPr>
        </p:nvSpPr>
        <p:spPr>
          <a:xfrm>
            <a:off x="268574" y="229505"/>
            <a:ext cx="11654852" cy="1325563"/>
          </a:xfrm>
        </p:spPr>
        <p:txBody>
          <a:bodyPr>
            <a:normAutofit/>
          </a:bodyPr>
          <a:lstStyle/>
          <a:p>
            <a:pPr algn="ctr"/>
            <a:r>
              <a:rPr lang="en-US" sz="4800" dirty="0"/>
              <a:t>Introduction of Inhibitors</a:t>
            </a:r>
          </a:p>
        </p:txBody>
      </p:sp>
      <p:sp>
        <p:nvSpPr>
          <p:cNvPr id="88" name="TextBox 87">
            <a:extLst>
              <a:ext uri="{FF2B5EF4-FFF2-40B4-BE49-F238E27FC236}">
                <a16:creationId xmlns:a16="http://schemas.microsoft.com/office/drawing/2014/main" id="{D4A03AED-52E9-4B1F-AD27-33883FAE6768}"/>
              </a:ext>
            </a:extLst>
          </p:cNvPr>
          <p:cNvSpPr txBox="1"/>
          <p:nvPr/>
        </p:nvSpPr>
        <p:spPr>
          <a:xfrm>
            <a:off x="268574" y="1357704"/>
            <a:ext cx="6117236"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Promazine, Chlorpromazine, and Acepromazine</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Able to cross blood brain barrier</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Two different concentrations: 2 micromolar and 10 micromolar</a:t>
            </a:r>
          </a:p>
          <a:p>
            <a:pPr marL="571500" indent="-5715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Diluted in DMSO</a:t>
            </a:r>
          </a:p>
        </p:txBody>
      </p:sp>
      <p:grpSp>
        <p:nvGrpSpPr>
          <p:cNvPr id="5" name="Group 4">
            <a:extLst>
              <a:ext uri="{FF2B5EF4-FFF2-40B4-BE49-F238E27FC236}">
                <a16:creationId xmlns:a16="http://schemas.microsoft.com/office/drawing/2014/main" id="{164D895A-C943-4808-912E-519FE0F26766}"/>
              </a:ext>
            </a:extLst>
          </p:cNvPr>
          <p:cNvGrpSpPr/>
          <p:nvPr/>
        </p:nvGrpSpPr>
        <p:grpSpPr>
          <a:xfrm>
            <a:off x="6595672" y="2033161"/>
            <a:ext cx="4736892" cy="4247717"/>
            <a:chOff x="4499328" y="3569974"/>
            <a:chExt cx="3526514" cy="3331322"/>
          </a:xfrm>
        </p:grpSpPr>
        <p:grpSp>
          <p:nvGrpSpPr>
            <p:cNvPr id="6" name="Group 5">
              <a:extLst>
                <a:ext uri="{FF2B5EF4-FFF2-40B4-BE49-F238E27FC236}">
                  <a16:creationId xmlns:a16="http://schemas.microsoft.com/office/drawing/2014/main" id="{39E5EA0C-5304-486A-9C72-B85ABDDAED91}"/>
                </a:ext>
              </a:extLst>
            </p:cNvPr>
            <p:cNvGrpSpPr/>
            <p:nvPr/>
          </p:nvGrpSpPr>
          <p:grpSpPr>
            <a:xfrm>
              <a:off x="6775395" y="5550358"/>
              <a:ext cx="1250447" cy="1350938"/>
              <a:chOff x="3873596" y="4159405"/>
              <a:chExt cx="1250447" cy="1350938"/>
            </a:xfrm>
          </p:grpSpPr>
          <p:sp>
            <p:nvSpPr>
              <p:cNvPr id="46" name="Arrow: Up 45">
                <a:extLst>
                  <a:ext uri="{FF2B5EF4-FFF2-40B4-BE49-F238E27FC236}">
                    <a16:creationId xmlns:a16="http://schemas.microsoft.com/office/drawing/2014/main" id="{5D0BA11E-573F-4546-8E45-DE84E349208C}"/>
                  </a:ext>
                </a:extLst>
              </p:cNvPr>
              <p:cNvSpPr/>
              <p:nvPr/>
            </p:nvSpPr>
            <p:spPr>
              <a:xfrm>
                <a:off x="39578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Up 46">
                <a:extLst>
                  <a:ext uri="{FF2B5EF4-FFF2-40B4-BE49-F238E27FC236}">
                    <a16:creationId xmlns:a16="http://schemas.microsoft.com/office/drawing/2014/main" id="{5E15F5FC-8FA8-42D8-9623-59BCC41431E3}"/>
                  </a:ext>
                </a:extLst>
              </p:cNvPr>
              <p:cNvSpPr/>
              <p:nvPr/>
            </p:nvSpPr>
            <p:spPr>
              <a:xfrm>
                <a:off x="43752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Up 47">
                <a:extLst>
                  <a:ext uri="{FF2B5EF4-FFF2-40B4-BE49-F238E27FC236}">
                    <a16:creationId xmlns:a16="http://schemas.microsoft.com/office/drawing/2014/main" id="{6E852F75-3564-48D2-8358-A35E8D844FC8}"/>
                  </a:ext>
                </a:extLst>
              </p:cNvPr>
              <p:cNvSpPr/>
              <p:nvPr/>
            </p:nvSpPr>
            <p:spPr>
              <a:xfrm>
                <a:off x="48324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5CC5EA7-49FA-4C9A-A98B-A038027CF0B4}"/>
                  </a:ext>
                </a:extLst>
              </p:cNvPr>
              <p:cNvSpPr txBox="1"/>
              <p:nvPr/>
            </p:nvSpPr>
            <p:spPr>
              <a:xfrm>
                <a:off x="3873596" y="5141011"/>
                <a:ext cx="351497" cy="369332"/>
              </a:xfrm>
              <a:prstGeom prst="rect">
                <a:avLst/>
              </a:prstGeom>
              <a:noFill/>
            </p:spPr>
            <p:txBody>
              <a:bodyPr wrap="square" rtlCol="0">
                <a:spAutoFit/>
              </a:bodyPr>
              <a:lstStyle/>
              <a:p>
                <a:r>
                  <a:rPr lang="en-US" b="1" dirty="0">
                    <a:solidFill>
                      <a:srgbClr val="FF0000"/>
                    </a:solidFill>
                  </a:rPr>
                  <a:t>6</a:t>
                </a:r>
              </a:p>
            </p:txBody>
          </p:sp>
          <p:sp>
            <p:nvSpPr>
              <p:cNvPr id="50" name="TextBox 49">
                <a:extLst>
                  <a:ext uri="{FF2B5EF4-FFF2-40B4-BE49-F238E27FC236}">
                    <a16:creationId xmlns:a16="http://schemas.microsoft.com/office/drawing/2014/main" id="{588BCF03-4F96-4A54-94EF-3C7FDB7BD451}"/>
                  </a:ext>
                </a:extLst>
              </p:cNvPr>
              <p:cNvSpPr txBox="1"/>
              <p:nvPr/>
            </p:nvSpPr>
            <p:spPr>
              <a:xfrm>
                <a:off x="4307447" y="5136405"/>
                <a:ext cx="351497" cy="369332"/>
              </a:xfrm>
              <a:prstGeom prst="rect">
                <a:avLst/>
              </a:prstGeom>
              <a:noFill/>
            </p:spPr>
            <p:txBody>
              <a:bodyPr wrap="square" rtlCol="0">
                <a:spAutoFit/>
              </a:bodyPr>
              <a:lstStyle/>
              <a:p>
                <a:r>
                  <a:rPr lang="en-US" b="1" dirty="0">
                    <a:solidFill>
                      <a:srgbClr val="FF0000"/>
                    </a:solidFill>
                  </a:rPr>
                  <a:t>7</a:t>
                </a:r>
              </a:p>
            </p:txBody>
          </p:sp>
          <p:sp>
            <p:nvSpPr>
              <p:cNvPr id="51" name="TextBox 50">
                <a:extLst>
                  <a:ext uri="{FF2B5EF4-FFF2-40B4-BE49-F238E27FC236}">
                    <a16:creationId xmlns:a16="http://schemas.microsoft.com/office/drawing/2014/main" id="{D7992C8D-1D1C-4582-B87B-6B27D6D45422}"/>
                  </a:ext>
                </a:extLst>
              </p:cNvPr>
              <p:cNvSpPr txBox="1"/>
              <p:nvPr/>
            </p:nvSpPr>
            <p:spPr>
              <a:xfrm>
                <a:off x="4772546" y="5136405"/>
                <a:ext cx="351497" cy="369332"/>
              </a:xfrm>
              <a:prstGeom prst="rect">
                <a:avLst/>
              </a:prstGeom>
              <a:noFill/>
            </p:spPr>
            <p:txBody>
              <a:bodyPr wrap="square" rtlCol="0">
                <a:spAutoFit/>
              </a:bodyPr>
              <a:lstStyle/>
              <a:p>
                <a:r>
                  <a:rPr lang="en-US" b="1" dirty="0">
                    <a:solidFill>
                      <a:srgbClr val="FF0000"/>
                    </a:solidFill>
                  </a:rPr>
                  <a:t>8</a:t>
                </a:r>
              </a:p>
            </p:txBody>
          </p:sp>
        </p:grpSp>
        <p:grpSp>
          <p:nvGrpSpPr>
            <p:cNvPr id="7" name="Group 6">
              <a:extLst>
                <a:ext uri="{FF2B5EF4-FFF2-40B4-BE49-F238E27FC236}">
                  <a16:creationId xmlns:a16="http://schemas.microsoft.com/office/drawing/2014/main" id="{70793C31-11C0-4BC4-9083-95D2CD3682CD}"/>
                </a:ext>
              </a:extLst>
            </p:cNvPr>
            <p:cNvGrpSpPr/>
            <p:nvPr/>
          </p:nvGrpSpPr>
          <p:grpSpPr>
            <a:xfrm>
              <a:off x="6656276" y="3569974"/>
              <a:ext cx="1219202" cy="1921800"/>
              <a:chOff x="814850" y="1995143"/>
              <a:chExt cx="1219202" cy="1921800"/>
            </a:xfrm>
          </p:grpSpPr>
          <p:pic>
            <p:nvPicPr>
              <p:cNvPr id="36" name="Picture 2" descr="Image result for centrifuge tubes clipart no background">
                <a:extLst>
                  <a:ext uri="{FF2B5EF4-FFF2-40B4-BE49-F238E27FC236}">
                    <a16:creationId xmlns:a16="http://schemas.microsoft.com/office/drawing/2014/main" id="{F022357D-9339-41B6-A891-D925321CC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centrifuge tubes clipart no background">
                <a:extLst>
                  <a:ext uri="{FF2B5EF4-FFF2-40B4-BE49-F238E27FC236}">
                    <a16:creationId xmlns:a16="http://schemas.microsoft.com/office/drawing/2014/main" id="{1E43D604-FE1D-4052-B5EE-AEF15056C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entrifuge tubes clipart no background">
                <a:extLst>
                  <a:ext uri="{FF2B5EF4-FFF2-40B4-BE49-F238E27FC236}">
                    <a16:creationId xmlns:a16="http://schemas.microsoft.com/office/drawing/2014/main" id="{3471B756-2F25-43D3-9568-612DC9377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CBAAD949-26B0-47D2-B8FD-5A3EA883721F}"/>
                  </a:ext>
                </a:extLst>
              </p:cNvPr>
              <p:cNvGrpSpPr/>
              <p:nvPr/>
            </p:nvGrpSpPr>
            <p:grpSpPr>
              <a:xfrm>
                <a:off x="814850" y="1995143"/>
                <a:ext cx="785350" cy="589800"/>
                <a:chOff x="814850" y="1995143"/>
                <a:chExt cx="785350" cy="589800"/>
              </a:xfrm>
            </p:grpSpPr>
            <p:pic>
              <p:nvPicPr>
                <p:cNvPr id="44" name="Picture 2" descr="Image result for centrifuge tubes clipart no background">
                  <a:extLst>
                    <a:ext uri="{FF2B5EF4-FFF2-40B4-BE49-F238E27FC236}">
                      <a16:creationId xmlns:a16="http://schemas.microsoft.com/office/drawing/2014/main" id="{184B0322-F96C-4723-B1F3-1865EA660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centrifuge tubes clipart no background">
                  <a:extLst>
                    <a:ext uri="{FF2B5EF4-FFF2-40B4-BE49-F238E27FC236}">
                      <a16:creationId xmlns:a16="http://schemas.microsoft.com/office/drawing/2014/main" id="{392B528A-2185-4F5B-A036-4BF3C5482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descr="Image result for centrifuge tubes clipart no background">
                <a:extLst>
                  <a:ext uri="{FF2B5EF4-FFF2-40B4-BE49-F238E27FC236}">
                    <a16:creationId xmlns:a16="http://schemas.microsoft.com/office/drawing/2014/main" id="{03414A2F-0E24-4F1C-9B44-0382C06A7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centrifuge tubes clipart no background">
                <a:extLst>
                  <a:ext uri="{FF2B5EF4-FFF2-40B4-BE49-F238E27FC236}">
                    <a16:creationId xmlns:a16="http://schemas.microsoft.com/office/drawing/2014/main" id="{40B9039E-E3E4-48C0-9481-5E2DC0FBE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centrifuge tubes clipart no background">
                <a:extLst>
                  <a:ext uri="{FF2B5EF4-FFF2-40B4-BE49-F238E27FC236}">
                    <a16:creationId xmlns:a16="http://schemas.microsoft.com/office/drawing/2014/main" id="{6B3CB7EE-3C47-4484-97FF-87644F4FC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centrifuge tubes clipart no background">
                <a:extLst>
                  <a:ext uri="{FF2B5EF4-FFF2-40B4-BE49-F238E27FC236}">
                    <a16:creationId xmlns:a16="http://schemas.microsoft.com/office/drawing/2014/main" id="{07E7B376-95B3-48BA-906F-81048FA32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FB9D700-90B3-40C2-9CF7-D3A4255C496F}"/>
                </a:ext>
              </a:extLst>
            </p:cNvPr>
            <p:cNvGrpSpPr/>
            <p:nvPr/>
          </p:nvGrpSpPr>
          <p:grpSpPr>
            <a:xfrm>
              <a:off x="4499328" y="3579631"/>
              <a:ext cx="1992237" cy="1921800"/>
              <a:chOff x="814850" y="1995143"/>
              <a:chExt cx="1992237" cy="1921800"/>
            </a:xfrm>
          </p:grpSpPr>
          <p:pic>
            <p:nvPicPr>
              <p:cNvPr id="20" name="Picture 2" descr="Image result for centrifuge tubes clipart no background">
                <a:extLst>
                  <a:ext uri="{FF2B5EF4-FFF2-40B4-BE49-F238E27FC236}">
                    <a16:creationId xmlns:a16="http://schemas.microsoft.com/office/drawing/2014/main" id="{5A8BB94A-BA09-4A2A-9659-7D87243A2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centrifuge tubes clipart no background">
                <a:extLst>
                  <a:ext uri="{FF2B5EF4-FFF2-40B4-BE49-F238E27FC236}">
                    <a16:creationId xmlns:a16="http://schemas.microsoft.com/office/drawing/2014/main" id="{A3D2B364-1E62-4912-B194-810EB7196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entrifuge tubes clipart no background">
                <a:extLst>
                  <a:ext uri="{FF2B5EF4-FFF2-40B4-BE49-F238E27FC236}">
                    <a16:creationId xmlns:a16="http://schemas.microsoft.com/office/drawing/2014/main" id="{0F30739E-B08D-4F07-90A1-CBCA22363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2B0D0BA-5B1F-49B2-9167-08483AADEB5B}"/>
                  </a:ext>
                </a:extLst>
              </p:cNvPr>
              <p:cNvGrpSpPr/>
              <p:nvPr/>
            </p:nvGrpSpPr>
            <p:grpSpPr>
              <a:xfrm>
                <a:off x="814850" y="1995143"/>
                <a:ext cx="785350" cy="589800"/>
                <a:chOff x="814850" y="1995143"/>
                <a:chExt cx="785350" cy="589800"/>
              </a:xfrm>
            </p:grpSpPr>
            <p:pic>
              <p:nvPicPr>
                <p:cNvPr id="34" name="Picture 2" descr="Image result for centrifuge tubes clipart no background">
                  <a:extLst>
                    <a:ext uri="{FF2B5EF4-FFF2-40B4-BE49-F238E27FC236}">
                      <a16:creationId xmlns:a16="http://schemas.microsoft.com/office/drawing/2014/main" id="{1A7138DC-C334-4828-B914-1791678BE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centrifuge tubes clipart no background">
                  <a:extLst>
                    <a:ext uri="{FF2B5EF4-FFF2-40B4-BE49-F238E27FC236}">
                      <a16:creationId xmlns:a16="http://schemas.microsoft.com/office/drawing/2014/main" id="{6720C92E-E295-437A-98C1-61558CFC4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Image result for centrifuge tubes clipart no background">
                <a:extLst>
                  <a:ext uri="{FF2B5EF4-FFF2-40B4-BE49-F238E27FC236}">
                    <a16:creationId xmlns:a16="http://schemas.microsoft.com/office/drawing/2014/main" id="{B5412103-840C-4B08-A3D2-1A313AA04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centrifuge tubes clipart no background">
                <a:extLst>
                  <a:ext uri="{FF2B5EF4-FFF2-40B4-BE49-F238E27FC236}">
                    <a16:creationId xmlns:a16="http://schemas.microsoft.com/office/drawing/2014/main" id="{3BEDA065-17C2-4439-BCE0-BFC61F151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centrifuge tubes clipart no background">
                <a:extLst>
                  <a:ext uri="{FF2B5EF4-FFF2-40B4-BE49-F238E27FC236}">
                    <a16:creationId xmlns:a16="http://schemas.microsoft.com/office/drawing/2014/main" id="{A2F86E5E-52F6-4D00-9732-EEA36EE8F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centrifuge tubes clipart no background">
                <a:extLst>
                  <a:ext uri="{FF2B5EF4-FFF2-40B4-BE49-F238E27FC236}">
                    <a16:creationId xmlns:a16="http://schemas.microsoft.com/office/drawing/2014/main" id="{793738A2-6C34-4D58-8276-39F778097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centrifuge tubes clipart no background">
                <a:extLst>
                  <a:ext uri="{FF2B5EF4-FFF2-40B4-BE49-F238E27FC236}">
                    <a16:creationId xmlns:a16="http://schemas.microsoft.com/office/drawing/2014/main" id="{DCB45966-9398-413C-A970-B761AC728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94" y="2657924"/>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centrifuge tubes clipart no background">
                <a:extLst>
                  <a:ext uri="{FF2B5EF4-FFF2-40B4-BE49-F238E27FC236}">
                    <a16:creationId xmlns:a16="http://schemas.microsoft.com/office/drawing/2014/main" id="{FE81EB22-96B6-4725-A2EA-E6FD3FE94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95"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entrifuge tubes clipart no background">
                <a:extLst>
                  <a:ext uri="{FF2B5EF4-FFF2-40B4-BE49-F238E27FC236}">
                    <a16:creationId xmlns:a16="http://schemas.microsoft.com/office/drawing/2014/main" id="{B3007562-A4A5-4E79-AF9F-F4EF5E9BE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9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centrifuge tubes clipart no background">
                <a:extLst>
                  <a:ext uri="{FF2B5EF4-FFF2-40B4-BE49-F238E27FC236}">
                    <a16:creationId xmlns:a16="http://schemas.microsoft.com/office/drawing/2014/main" id="{0A1D8BE6-B5FB-42BC-85E8-1247A8DB7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09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centrifuge tubes clipart no background">
                <a:extLst>
                  <a:ext uri="{FF2B5EF4-FFF2-40B4-BE49-F238E27FC236}">
                    <a16:creationId xmlns:a16="http://schemas.microsoft.com/office/drawing/2014/main" id="{8505F278-2471-4FA3-80B1-92F89BC7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90" y="3320705"/>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centrifuge tubes clipart no background">
                <a:extLst>
                  <a:ext uri="{FF2B5EF4-FFF2-40B4-BE49-F238E27FC236}">
                    <a16:creationId xmlns:a16="http://schemas.microsoft.com/office/drawing/2014/main" id="{4BABD135-E5F4-4829-B396-E9C4D2234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590" y="2651486"/>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C34F486-2CFC-47CB-B323-4CE40E7CE176}"/>
                </a:ext>
              </a:extLst>
            </p:cNvPr>
            <p:cNvGrpSpPr/>
            <p:nvPr/>
          </p:nvGrpSpPr>
          <p:grpSpPr>
            <a:xfrm>
              <a:off x="4596036" y="5550357"/>
              <a:ext cx="2083590" cy="1350939"/>
              <a:chOff x="3873596" y="4159404"/>
              <a:chExt cx="2083590" cy="1350939"/>
            </a:xfrm>
          </p:grpSpPr>
          <p:sp>
            <p:nvSpPr>
              <p:cNvPr id="10" name="Arrow: Up 9">
                <a:extLst>
                  <a:ext uri="{FF2B5EF4-FFF2-40B4-BE49-F238E27FC236}">
                    <a16:creationId xmlns:a16="http://schemas.microsoft.com/office/drawing/2014/main" id="{A89D9C55-60E1-4979-A697-8A9BEB850DD7}"/>
                  </a:ext>
                </a:extLst>
              </p:cNvPr>
              <p:cNvSpPr/>
              <p:nvPr/>
            </p:nvSpPr>
            <p:spPr>
              <a:xfrm>
                <a:off x="39578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5E7A2DEF-CE9A-453A-96CC-26433D6CC2D2}"/>
                  </a:ext>
                </a:extLst>
              </p:cNvPr>
              <p:cNvSpPr/>
              <p:nvPr/>
            </p:nvSpPr>
            <p:spPr>
              <a:xfrm>
                <a:off x="43752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0835B7F6-10D6-4307-BB23-C42EAFE59335}"/>
                  </a:ext>
                </a:extLst>
              </p:cNvPr>
              <p:cNvSpPr/>
              <p:nvPr/>
            </p:nvSpPr>
            <p:spPr>
              <a:xfrm>
                <a:off x="48324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DB319970-C7C5-4F21-80FA-14B2511666C0}"/>
                  </a:ext>
                </a:extLst>
              </p:cNvPr>
              <p:cNvSpPr/>
              <p:nvPr/>
            </p:nvSpPr>
            <p:spPr>
              <a:xfrm>
                <a:off x="52392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A8B4CF1F-B1DC-4A78-A734-81A7092DC1A8}"/>
                  </a:ext>
                </a:extLst>
              </p:cNvPr>
              <p:cNvSpPr/>
              <p:nvPr/>
            </p:nvSpPr>
            <p:spPr>
              <a:xfrm>
                <a:off x="5646112" y="4159404"/>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29BAC0-00A5-4A89-8BB4-03F7A12541F1}"/>
                  </a:ext>
                </a:extLst>
              </p:cNvPr>
              <p:cNvSpPr txBox="1"/>
              <p:nvPr/>
            </p:nvSpPr>
            <p:spPr>
              <a:xfrm>
                <a:off x="3873596" y="5141011"/>
                <a:ext cx="351497" cy="369332"/>
              </a:xfrm>
              <a:prstGeom prst="rect">
                <a:avLst/>
              </a:prstGeom>
              <a:noFill/>
            </p:spPr>
            <p:txBody>
              <a:bodyPr wrap="square" rtlCol="0">
                <a:spAutoFit/>
              </a:bodyPr>
              <a:lstStyle/>
              <a:p>
                <a:r>
                  <a:rPr lang="en-US" b="1" dirty="0">
                    <a:solidFill>
                      <a:srgbClr val="FF0000"/>
                    </a:solidFill>
                  </a:rPr>
                  <a:t>1</a:t>
                </a:r>
              </a:p>
            </p:txBody>
          </p:sp>
          <p:sp>
            <p:nvSpPr>
              <p:cNvPr id="16" name="TextBox 15">
                <a:extLst>
                  <a:ext uri="{FF2B5EF4-FFF2-40B4-BE49-F238E27FC236}">
                    <a16:creationId xmlns:a16="http://schemas.microsoft.com/office/drawing/2014/main" id="{CA340E50-5547-499C-B447-6DC8246621D8}"/>
                  </a:ext>
                </a:extLst>
              </p:cNvPr>
              <p:cNvSpPr txBox="1"/>
              <p:nvPr/>
            </p:nvSpPr>
            <p:spPr>
              <a:xfrm>
                <a:off x="4307447" y="5136405"/>
                <a:ext cx="351497" cy="369332"/>
              </a:xfrm>
              <a:prstGeom prst="rect">
                <a:avLst/>
              </a:prstGeom>
              <a:noFill/>
            </p:spPr>
            <p:txBody>
              <a:bodyPr wrap="square" rtlCol="0">
                <a:spAutoFit/>
              </a:bodyPr>
              <a:lstStyle/>
              <a:p>
                <a:r>
                  <a:rPr lang="en-US" b="1" dirty="0">
                    <a:solidFill>
                      <a:srgbClr val="FF0000"/>
                    </a:solidFill>
                  </a:rPr>
                  <a:t>2</a:t>
                </a:r>
              </a:p>
            </p:txBody>
          </p:sp>
          <p:sp>
            <p:nvSpPr>
              <p:cNvPr id="17" name="TextBox 16">
                <a:extLst>
                  <a:ext uri="{FF2B5EF4-FFF2-40B4-BE49-F238E27FC236}">
                    <a16:creationId xmlns:a16="http://schemas.microsoft.com/office/drawing/2014/main" id="{82D6FC6E-B7A1-438B-B1A3-FD6D5D8C30BB}"/>
                  </a:ext>
                </a:extLst>
              </p:cNvPr>
              <p:cNvSpPr txBox="1"/>
              <p:nvPr/>
            </p:nvSpPr>
            <p:spPr>
              <a:xfrm>
                <a:off x="5223762" y="5140314"/>
                <a:ext cx="351497" cy="369332"/>
              </a:xfrm>
              <a:prstGeom prst="rect">
                <a:avLst/>
              </a:prstGeom>
              <a:noFill/>
            </p:spPr>
            <p:txBody>
              <a:bodyPr wrap="square" rtlCol="0">
                <a:spAutoFit/>
              </a:bodyPr>
              <a:lstStyle/>
              <a:p>
                <a:r>
                  <a:rPr lang="en-US" b="1" dirty="0">
                    <a:solidFill>
                      <a:srgbClr val="FF0000"/>
                    </a:solidFill>
                  </a:rPr>
                  <a:t>4</a:t>
                </a:r>
              </a:p>
            </p:txBody>
          </p:sp>
          <p:sp>
            <p:nvSpPr>
              <p:cNvPr id="18" name="TextBox 17">
                <a:extLst>
                  <a:ext uri="{FF2B5EF4-FFF2-40B4-BE49-F238E27FC236}">
                    <a16:creationId xmlns:a16="http://schemas.microsoft.com/office/drawing/2014/main" id="{A2E91539-B98E-41F4-92F0-E4666C3E8201}"/>
                  </a:ext>
                </a:extLst>
              </p:cNvPr>
              <p:cNvSpPr txBox="1"/>
              <p:nvPr/>
            </p:nvSpPr>
            <p:spPr>
              <a:xfrm>
                <a:off x="4772546" y="5136405"/>
                <a:ext cx="351497" cy="369332"/>
              </a:xfrm>
              <a:prstGeom prst="rect">
                <a:avLst/>
              </a:prstGeom>
              <a:noFill/>
            </p:spPr>
            <p:txBody>
              <a:bodyPr wrap="square" rtlCol="0">
                <a:spAutoFit/>
              </a:bodyPr>
              <a:lstStyle/>
              <a:p>
                <a:r>
                  <a:rPr lang="en-US" b="1" dirty="0">
                    <a:solidFill>
                      <a:srgbClr val="FF0000"/>
                    </a:solidFill>
                  </a:rPr>
                  <a:t>3</a:t>
                </a:r>
              </a:p>
            </p:txBody>
          </p:sp>
          <p:sp>
            <p:nvSpPr>
              <p:cNvPr id="19" name="TextBox 18">
                <a:extLst>
                  <a:ext uri="{FF2B5EF4-FFF2-40B4-BE49-F238E27FC236}">
                    <a16:creationId xmlns:a16="http://schemas.microsoft.com/office/drawing/2014/main" id="{37295C26-03FD-4B5E-BB35-5CC81CF20591}"/>
                  </a:ext>
                </a:extLst>
              </p:cNvPr>
              <p:cNvSpPr txBox="1"/>
              <p:nvPr/>
            </p:nvSpPr>
            <p:spPr>
              <a:xfrm>
                <a:off x="5605689" y="5136405"/>
                <a:ext cx="351497" cy="369332"/>
              </a:xfrm>
              <a:prstGeom prst="rect">
                <a:avLst/>
              </a:prstGeom>
              <a:noFill/>
            </p:spPr>
            <p:txBody>
              <a:bodyPr wrap="square" rtlCol="0">
                <a:spAutoFit/>
              </a:bodyPr>
              <a:lstStyle/>
              <a:p>
                <a:r>
                  <a:rPr lang="en-US" b="1" dirty="0">
                    <a:solidFill>
                      <a:srgbClr val="FF0000"/>
                    </a:solidFill>
                  </a:rPr>
                  <a:t>5</a:t>
                </a:r>
              </a:p>
            </p:txBody>
          </p:sp>
        </p:grpSp>
      </p:grpSp>
    </p:spTree>
    <p:extLst>
      <p:ext uri="{BB962C8B-B14F-4D97-AF65-F5344CB8AC3E}">
        <p14:creationId xmlns:p14="http://schemas.microsoft.com/office/powerpoint/2010/main" val="364672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95E1-40F8-4484-B60E-69AAA9B4838D}"/>
              </a:ext>
            </a:extLst>
          </p:cNvPr>
          <p:cNvSpPr>
            <a:spLocks noGrp="1"/>
          </p:cNvSpPr>
          <p:nvPr>
            <p:ph type="title"/>
          </p:nvPr>
        </p:nvSpPr>
        <p:spPr>
          <a:xfrm>
            <a:off x="0" y="61702"/>
            <a:ext cx="5522626" cy="1325563"/>
          </a:xfrm>
        </p:spPr>
        <p:txBody>
          <a:bodyPr>
            <a:normAutofit/>
          </a:bodyPr>
          <a:lstStyle/>
          <a:p>
            <a:pPr algn="ctr"/>
            <a:r>
              <a:rPr lang="en-US" sz="4800" dirty="0"/>
              <a:t>Thioflavin T Assay</a:t>
            </a:r>
          </a:p>
        </p:txBody>
      </p:sp>
      <p:sp>
        <p:nvSpPr>
          <p:cNvPr id="3" name="TextBox 2">
            <a:extLst>
              <a:ext uri="{FF2B5EF4-FFF2-40B4-BE49-F238E27FC236}">
                <a16:creationId xmlns:a16="http://schemas.microsoft.com/office/drawing/2014/main" id="{D3148C67-37F3-4D25-9E32-1FAA225D41EC}"/>
              </a:ext>
            </a:extLst>
          </p:cNvPr>
          <p:cNvSpPr txBox="1"/>
          <p:nvPr/>
        </p:nvSpPr>
        <p:spPr>
          <a:xfrm>
            <a:off x="243654" y="1102432"/>
            <a:ext cx="5865842"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Thioflavin T </a:t>
            </a:r>
            <a:r>
              <a:rPr lang="en-US" sz="2800" dirty="0">
                <a:latin typeface="Times New Roman" panose="02020603050405020304" pitchFamily="18" charset="0"/>
                <a:cs typeface="Times New Roman" panose="02020603050405020304" pitchFamily="18" charset="0"/>
                <a:sym typeface="Wingdings" panose="05000000000000000000" pitchFamily="2" charset="2"/>
              </a:rPr>
              <a:t> benzathoile stain that binds to amyloid fibrils and fluoresces with binding </a:t>
            </a:r>
          </a:p>
          <a:p>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Relationship:       Fluorescence =        concentration of aggregated alpha-synuclein</a:t>
            </a:r>
          </a:p>
          <a:p>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Free rotation of carbon bond causing electrons to stay in stable state  when bound with amyloid fibrils, free rotation destroyed, and molecule “locked” in place</a:t>
            </a:r>
          </a:p>
        </p:txBody>
      </p:sp>
      <p:sp>
        <p:nvSpPr>
          <p:cNvPr id="4" name="Arrow: Up 3">
            <a:extLst>
              <a:ext uri="{FF2B5EF4-FFF2-40B4-BE49-F238E27FC236}">
                <a16:creationId xmlns:a16="http://schemas.microsoft.com/office/drawing/2014/main" id="{F102F7D8-3325-4529-9DA2-60C57517A814}"/>
              </a:ext>
            </a:extLst>
          </p:cNvPr>
          <p:cNvSpPr/>
          <p:nvPr/>
        </p:nvSpPr>
        <p:spPr>
          <a:xfrm>
            <a:off x="2484941" y="2869840"/>
            <a:ext cx="223024" cy="4125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6080828F-1F33-478D-9926-E779C8888974}"/>
              </a:ext>
            </a:extLst>
          </p:cNvPr>
          <p:cNvSpPr/>
          <p:nvPr/>
        </p:nvSpPr>
        <p:spPr>
          <a:xfrm>
            <a:off x="5132882" y="2869839"/>
            <a:ext cx="223024" cy="4125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thioflavin t assay">
            <a:extLst>
              <a:ext uri="{FF2B5EF4-FFF2-40B4-BE49-F238E27FC236}">
                <a16:creationId xmlns:a16="http://schemas.microsoft.com/office/drawing/2014/main" id="{3D2F7354-6F0A-4EE5-8FEB-D3ACF401A3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16" b="52210"/>
          <a:stretch/>
        </p:blipFill>
        <p:spPr bwMode="auto">
          <a:xfrm>
            <a:off x="6271933" y="969164"/>
            <a:ext cx="5491562" cy="15857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ioflavin t fluorescence mechanism">
            <a:extLst>
              <a:ext uri="{FF2B5EF4-FFF2-40B4-BE49-F238E27FC236}">
                <a16:creationId xmlns:a16="http://schemas.microsoft.com/office/drawing/2014/main" id="{4202AD52-850E-4F63-BC73-5FC57B572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933" y="2554874"/>
            <a:ext cx="5491562" cy="3663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23F1A4-69CA-49C1-AC7A-766B98A6D626}"/>
              </a:ext>
            </a:extLst>
          </p:cNvPr>
          <p:cNvSpPr/>
          <p:nvPr/>
        </p:nvSpPr>
        <p:spPr>
          <a:xfrm>
            <a:off x="6271933" y="6218085"/>
            <a:ext cx="5491562" cy="646331"/>
          </a:xfrm>
          <a:prstGeom prst="rect">
            <a:avLst/>
          </a:prstGeom>
        </p:spPr>
        <p:txBody>
          <a:bodyPr wrap="square">
            <a:spAutoFit/>
          </a:bodyPr>
          <a:lstStyle/>
          <a:p>
            <a:r>
              <a:rPr lang="en-US" sz="1200" dirty="0"/>
              <a:t>https://encrypted-tbn0.gstatic.com/images?q=tbn:ANd9GcQyQhmjT2hq4iZ38iCMSiLkBTMz-bnJ7kapQj68jS5ED4gGiDP1XQ</a:t>
            </a:r>
          </a:p>
        </p:txBody>
      </p:sp>
    </p:spTree>
    <p:extLst>
      <p:ext uri="{BB962C8B-B14F-4D97-AF65-F5344CB8AC3E}">
        <p14:creationId xmlns:p14="http://schemas.microsoft.com/office/powerpoint/2010/main" val="144739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CE59-1B99-4FD0-8068-5A5DE491860A}"/>
              </a:ext>
            </a:extLst>
          </p:cNvPr>
          <p:cNvSpPr>
            <a:spLocks noGrp="1"/>
          </p:cNvSpPr>
          <p:nvPr>
            <p:ph type="title"/>
          </p:nvPr>
        </p:nvSpPr>
        <p:spPr>
          <a:xfrm>
            <a:off x="838200" y="183696"/>
            <a:ext cx="10515600" cy="1325563"/>
          </a:xfrm>
        </p:spPr>
        <p:txBody>
          <a:bodyPr/>
          <a:lstStyle/>
          <a:p>
            <a:r>
              <a:rPr lang="en-US" dirty="0"/>
              <a:t>Concentration of aggregated alpha-synuclein</a:t>
            </a:r>
          </a:p>
        </p:txBody>
      </p:sp>
      <p:sp>
        <p:nvSpPr>
          <p:cNvPr id="3" name="TextBox 2">
            <a:extLst>
              <a:ext uri="{FF2B5EF4-FFF2-40B4-BE49-F238E27FC236}">
                <a16:creationId xmlns:a16="http://schemas.microsoft.com/office/drawing/2014/main" id="{B98037CD-ED5F-401B-955F-EB1A4C2D07DB}"/>
              </a:ext>
            </a:extLst>
          </p:cNvPr>
          <p:cNvSpPr txBox="1"/>
          <p:nvPr/>
        </p:nvSpPr>
        <p:spPr>
          <a:xfrm>
            <a:off x="402358" y="1723697"/>
            <a:ext cx="3525065" cy="378565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Two different scenarios can occur: Inhibitors work or the Inhibitors don’t work</a:t>
            </a:r>
          </a:p>
        </p:txBody>
      </p:sp>
      <p:pic>
        <p:nvPicPr>
          <p:cNvPr id="4098" name="Picture 2" descr="An external file that holds a picture, illustration, etc.&#10;Object name is zbc0201481940003.jpg">
            <a:extLst>
              <a:ext uri="{FF2B5EF4-FFF2-40B4-BE49-F238E27FC236}">
                <a16:creationId xmlns:a16="http://schemas.microsoft.com/office/drawing/2014/main" id="{A822514D-A9B7-49B6-96C7-4E22876C4D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4" t="-1" b="67581"/>
          <a:stretch/>
        </p:blipFill>
        <p:spPr bwMode="auto">
          <a:xfrm>
            <a:off x="3927423" y="1352922"/>
            <a:ext cx="7795030" cy="4527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455D98-7933-4722-8515-DD5A62E0F438}"/>
              </a:ext>
            </a:extLst>
          </p:cNvPr>
          <p:cNvSpPr/>
          <p:nvPr/>
        </p:nvSpPr>
        <p:spPr>
          <a:xfrm>
            <a:off x="3927423" y="5880123"/>
            <a:ext cx="7795030" cy="738664"/>
          </a:xfrm>
          <a:prstGeom prst="rect">
            <a:avLst/>
          </a:prstGeom>
        </p:spPr>
        <p:txBody>
          <a:bodyPr wrap="square">
            <a:spAutoFit/>
          </a:bodyPr>
          <a:lstStyle/>
          <a:p>
            <a:r>
              <a:rPr lang="en-US" sz="1400" dirty="0">
                <a:latin typeface="Times New Roman" panose="02020603050405020304" pitchFamily="18" charset="0"/>
                <a:ea typeface="Calibri" panose="020F0502020204030204" pitchFamily="34" charset="0"/>
              </a:rPr>
              <a:t>Herva, M. E., Zibaee, S., Fraser, G., Barker, R. A., </a:t>
            </a:r>
            <a:r>
              <a:rPr lang="en-US" sz="1400" dirty="0" err="1">
                <a:latin typeface="Times New Roman" panose="02020603050405020304" pitchFamily="18" charset="0"/>
                <a:ea typeface="Calibri" panose="020F0502020204030204" pitchFamily="34" charset="0"/>
              </a:rPr>
              <a:t>Goedert</a:t>
            </a:r>
            <a:r>
              <a:rPr lang="en-US" sz="1400" dirty="0">
                <a:latin typeface="Times New Roman" panose="02020603050405020304" pitchFamily="18" charset="0"/>
                <a:ea typeface="Calibri" panose="020F0502020204030204" pitchFamily="34" charset="0"/>
              </a:rPr>
              <a:t>, M., &amp; </a:t>
            </a:r>
            <a:r>
              <a:rPr lang="en-US" sz="1400" dirty="0" err="1">
                <a:latin typeface="Times New Roman" panose="02020603050405020304" pitchFamily="18" charset="0"/>
                <a:ea typeface="Calibri" panose="020F0502020204030204" pitchFamily="34" charset="0"/>
              </a:rPr>
              <a:t>Spillantini</a:t>
            </a:r>
            <a:r>
              <a:rPr lang="en-US" sz="1400" dirty="0">
                <a:latin typeface="Times New Roman" panose="02020603050405020304" pitchFamily="18" charset="0"/>
                <a:ea typeface="Calibri" panose="020F0502020204030204" pitchFamily="34" charset="0"/>
              </a:rPr>
              <a:t>, M. G. (2014). Anti-amyloid Compounds Inhibit α-Synuclein Aggregation Induced by Protein Misfolding Cyclic Amplification (PMCA). </a:t>
            </a:r>
            <a:r>
              <a:rPr lang="en-US" sz="1400" i="1" dirty="0">
                <a:latin typeface="Times New Roman" panose="02020603050405020304" pitchFamily="18" charset="0"/>
                <a:ea typeface="Calibri" panose="020F0502020204030204" pitchFamily="34" charset="0"/>
              </a:rPr>
              <a:t>Journal of Biological Chemistry,</a:t>
            </a:r>
            <a:r>
              <a:rPr lang="en-US" sz="1400" dirty="0">
                <a:latin typeface="Times New Roman" panose="02020603050405020304" pitchFamily="18" charset="0"/>
                <a:ea typeface="Calibri" panose="020F0502020204030204" pitchFamily="34" charset="0"/>
              </a:rPr>
              <a:t> </a:t>
            </a:r>
            <a:r>
              <a:rPr lang="en-US" sz="1400" i="1" dirty="0">
                <a:latin typeface="Times New Roman" panose="02020603050405020304" pitchFamily="18" charset="0"/>
                <a:ea typeface="Calibri" panose="020F0502020204030204" pitchFamily="34" charset="0"/>
              </a:rPr>
              <a:t>289</a:t>
            </a:r>
            <a:r>
              <a:rPr lang="en-US" sz="1400" dirty="0">
                <a:latin typeface="Times New Roman" panose="02020603050405020304" pitchFamily="18" charset="0"/>
                <a:ea typeface="Calibri" panose="020F0502020204030204" pitchFamily="34" charset="0"/>
              </a:rPr>
              <a:t>(17), 11897-11905. doi:10.1074/jbc.m113.542340</a:t>
            </a:r>
            <a:endParaRPr lang="en-US" sz="1400" dirty="0"/>
          </a:p>
        </p:txBody>
      </p:sp>
    </p:spTree>
    <p:extLst>
      <p:ext uri="{BB962C8B-B14F-4D97-AF65-F5344CB8AC3E}">
        <p14:creationId xmlns:p14="http://schemas.microsoft.com/office/powerpoint/2010/main" val="5645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28CD-083E-4BAE-A014-2250D640D46E}"/>
              </a:ext>
            </a:extLst>
          </p:cNvPr>
          <p:cNvSpPr>
            <a:spLocks noGrp="1"/>
          </p:cNvSpPr>
          <p:nvPr>
            <p:ph type="title"/>
          </p:nvPr>
        </p:nvSpPr>
        <p:spPr/>
        <p:txBody>
          <a:bodyPr/>
          <a:lstStyle/>
          <a:p>
            <a:r>
              <a:rPr lang="en-US" dirty="0"/>
              <a:t>Problems and Progress</a:t>
            </a:r>
          </a:p>
        </p:txBody>
      </p:sp>
      <p:sp>
        <p:nvSpPr>
          <p:cNvPr id="3" name="TextBox 2">
            <a:extLst>
              <a:ext uri="{FF2B5EF4-FFF2-40B4-BE49-F238E27FC236}">
                <a16:creationId xmlns:a16="http://schemas.microsoft.com/office/drawing/2014/main" id="{BBB392D2-B3CF-4A85-8225-BBEB50C2DB80}"/>
              </a:ext>
            </a:extLst>
          </p:cNvPr>
          <p:cNvSpPr txBox="1"/>
          <p:nvPr/>
        </p:nvSpPr>
        <p:spPr>
          <a:xfrm>
            <a:off x="614597" y="1690688"/>
            <a:ext cx="10739203" cy="366254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Problems that might occur: </a:t>
            </a:r>
          </a:p>
          <a:p>
            <a:r>
              <a:rPr lang="en-US" sz="3200" dirty="0">
                <a:latin typeface="Times New Roman" panose="02020603050405020304" pitchFamily="18" charset="0"/>
                <a:cs typeface="Times New Roman" panose="02020603050405020304" pitchFamily="18" charset="0"/>
              </a:rPr>
              <a:t>Thioflavin T staining might interact with the alpha-synuclein during the 30-min incubation period</a:t>
            </a:r>
          </a:p>
          <a:p>
            <a:endParaRPr lang="en-US" sz="32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Progress that can be made:</a:t>
            </a:r>
          </a:p>
          <a:p>
            <a:r>
              <a:rPr lang="en-US" sz="3200" dirty="0">
                <a:latin typeface="Times New Roman" panose="02020603050405020304" pitchFamily="18" charset="0"/>
                <a:cs typeface="Times New Roman" panose="02020603050405020304" pitchFamily="18" charset="0"/>
              </a:rPr>
              <a:t>Mechanism of inhibition</a:t>
            </a:r>
          </a:p>
          <a:p>
            <a:r>
              <a:rPr lang="en-US" sz="3200" dirty="0">
                <a:latin typeface="Times New Roman" panose="02020603050405020304" pitchFamily="18" charset="0"/>
                <a:cs typeface="Times New Roman" panose="02020603050405020304" pitchFamily="18" charset="0"/>
              </a:rPr>
              <a:t>Drug studies using these derivatives as “main ingredients”</a:t>
            </a:r>
          </a:p>
        </p:txBody>
      </p:sp>
    </p:spTree>
    <p:extLst>
      <p:ext uri="{BB962C8B-B14F-4D97-AF65-F5344CB8AC3E}">
        <p14:creationId xmlns:p14="http://schemas.microsoft.com/office/powerpoint/2010/main" val="227419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22D6-118D-4260-9450-D3D3FC48FD72}"/>
              </a:ext>
            </a:extLst>
          </p:cNvPr>
          <p:cNvSpPr>
            <a:spLocks noGrp="1"/>
          </p:cNvSpPr>
          <p:nvPr>
            <p:ph type="ctrTitle"/>
          </p:nvPr>
        </p:nvSpPr>
        <p:spPr>
          <a:xfrm>
            <a:off x="1524000" y="74798"/>
            <a:ext cx="9144000" cy="1094435"/>
          </a:xfrm>
        </p:spPr>
        <p:txBody>
          <a:bodyPr/>
          <a:lstStyle/>
          <a:p>
            <a:r>
              <a:rPr lang="en-US" dirty="0">
                <a:cs typeface="Times New Roman" panose="02020603050405020304" pitchFamily="18" charset="0"/>
              </a:rPr>
              <a:t>Parkinson’s Disease</a:t>
            </a:r>
          </a:p>
        </p:txBody>
      </p:sp>
      <p:sp>
        <p:nvSpPr>
          <p:cNvPr id="5" name="Subtitle 4">
            <a:extLst>
              <a:ext uri="{FF2B5EF4-FFF2-40B4-BE49-F238E27FC236}">
                <a16:creationId xmlns:a16="http://schemas.microsoft.com/office/drawing/2014/main" id="{7839E857-30B2-45B3-BADC-E5B5DDD4BE02}"/>
              </a:ext>
            </a:extLst>
          </p:cNvPr>
          <p:cNvSpPr>
            <a:spLocks noGrp="1"/>
          </p:cNvSpPr>
          <p:nvPr>
            <p:ph type="subTitle" idx="1"/>
          </p:nvPr>
        </p:nvSpPr>
        <p:spPr>
          <a:xfrm>
            <a:off x="5411449" y="1738860"/>
            <a:ext cx="6610662" cy="4317167"/>
          </a:xfrm>
        </p:spPr>
        <p:txBody>
          <a:bodyPr>
            <a:normAutofit/>
          </a:bodyPr>
          <a:lstStyle/>
          <a:p>
            <a:pPr marL="342900" indent="-342900" algn="l">
              <a:buFont typeface="Arial" panose="020B0604020202020204" pitchFamily="34" charset="0"/>
              <a:buChar char="•"/>
            </a:pPr>
            <a:r>
              <a:rPr lang="en-US" sz="4000" dirty="0"/>
              <a:t>Tremors</a:t>
            </a:r>
          </a:p>
          <a:p>
            <a:pPr marL="342900" indent="-342900" algn="l">
              <a:buFont typeface="Arial" panose="020B0604020202020204" pitchFamily="34" charset="0"/>
              <a:buChar char="•"/>
            </a:pPr>
            <a:r>
              <a:rPr lang="en-US" sz="4000" dirty="0"/>
              <a:t>Complete loss of motor function</a:t>
            </a:r>
          </a:p>
          <a:p>
            <a:pPr marL="342900" indent="-342900" algn="l">
              <a:buFont typeface="Arial" panose="020B0604020202020204" pitchFamily="34" charset="0"/>
              <a:buChar char="•"/>
            </a:pPr>
            <a:r>
              <a:rPr lang="en-US" sz="4000" dirty="0"/>
              <a:t>Key Players: Lewy bodies -&gt; protein aggregates of misfolded alpha-synuclein</a:t>
            </a:r>
          </a:p>
        </p:txBody>
      </p:sp>
      <p:pic>
        <p:nvPicPr>
          <p:cNvPr id="1026" name="Picture 2" descr="Image result for parkinson's disease">
            <a:extLst>
              <a:ext uri="{FF2B5EF4-FFF2-40B4-BE49-F238E27FC236}">
                <a16:creationId xmlns:a16="http://schemas.microsoft.com/office/drawing/2014/main" id="{67B4D99F-D0A2-405A-A02B-3FAEA5D2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34" y="1847538"/>
            <a:ext cx="5017315" cy="31629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553530D-A2B5-43A4-A320-6F0C1CA14D55}"/>
              </a:ext>
            </a:extLst>
          </p:cNvPr>
          <p:cNvSpPr/>
          <p:nvPr/>
        </p:nvSpPr>
        <p:spPr>
          <a:xfrm>
            <a:off x="394134" y="5010462"/>
            <a:ext cx="5017315" cy="830997"/>
          </a:xfrm>
          <a:prstGeom prst="rect">
            <a:avLst/>
          </a:prstGeom>
        </p:spPr>
        <p:txBody>
          <a:bodyPr wrap="square">
            <a:spAutoFit/>
          </a:bodyPr>
          <a:lstStyle/>
          <a:p>
            <a:r>
              <a:rPr lang="en-US" sz="1600" dirty="0">
                <a:hlinkClick r:id="rId4"/>
              </a:rPr>
              <a:t>http://www.chillcryo.net/wp-content/uploads/2017/06/parkinsons-dopamine.jpg</a:t>
            </a:r>
            <a:endParaRPr lang="en-US" sz="1600" dirty="0"/>
          </a:p>
          <a:p>
            <a:endParaRPr lang="en-US" sz="1600" dirty="0"/>
          </a:p>
        </p:txBody>
      </p:sp>
    </p:spTree>
    <p:extLst>
      <p:ext uri="{BB962C8B-B14F-4D97-AF65-F5344CB8AC3E}">
        <p14:creationId xmlns:p14="http://schemas.microsoft.com/office/powerpoint/2010/main" val="13654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825A9C-466C-40D0-A463-BE863EAC9C75}"/>
              </a:ext>
            </a:extLst>
          </p:cNvPr>
          <p:cNvSpPr>
            <a:spLocks noGrp="1"/>
          </p:cNvSpPr>
          <p:nvPr>
            <p:ph type="title"/>
          </p:nvPr>
        </p:nvSpPr>
        <p:spPr/>
        <p:txBody>
          <a:bodyPr/>
          <a:lstStyle/>
          <a:p>
            <a:pPr algn="ctr"/>
            <a:r>
              <a:rPr lang="en-US" dirty="0"/>
              <a:t>Aggregated Alpha-Synuclein: Key Player of Parkinson’s Disease</a:t>
            </a:r>
          </a:p>
        </p:txBody>
      </p:sp>
      <p:pic>
        <p:nvPicPr>
          <p:cNvPr id="12290" name="Picture 2" descr="Image result for aggregated alpha-synuclein structure">
            <a:extLst>
              <a:ext uri="{FF2B5EF4-FFF2-40B4-BE49-F238E27FC236}">
                <a16:creationId xmlns:a16="http://schemas.microsoft.com/office/drawing/2014/main" id="{879C3D6E-49C1-497A-B727-5245540E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462" y="1690688"/>
            <a:ext cx="8215948" cy="4843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B4E992-EA19-490C-A694-9839491A7559}"/>
              </a:ext>
            </a:extLst>
          </p:cNvPr>
          <p:cNvSpPr/>
          <p:nvPr/>
        </p:nvSpPr>
        <p:spPr>
          <a:xfrm>
            <a:off x="1827462" y="6524989"/>
            <a:ext cx="8215947" cy="584775"/>
          </a:xfrm>
          <a:prstGeom prst="rect">
            <a:avLst/>
          </a:prstGeom>
        </p:spPr>
        <p:txBody>
          <a:bodyPr wrap="square">
            <a:spAutoFit/>
          </a:bodyPr>
          <a:lstStyle/>
          <a:p>
            <a:r>
              <a:rPr lang="en-US" sz="1600" dirty="0">
                <a:hlinkClick r:id="rId4"/>
              </a:rPr>
              <a:t>http://www.thelancet.com/cms/attachment/2105035563/2081061692/gr2_lrg.jpg</a:t>
            </a:r>
            <a:endParaRPr lang="en-US" sz="1600" dirty="0"/>
          </a:p>
          <a:p>
            <a:endParaRPr lang="en-US" sz="1600" dirty="0"/>
          </a:p>
        </p:txBody>
      </p:sp>
    </p:spTree>
    <p:extLst>
      <p:ext uri="{BB962C8B-B14F-4D97-AF65-F5344CB8AC3E}">
        <p14:creationId xmlns:p14="http://schemas.microsoft.com/office/powerpoint/2010/main" val="204895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1060-F274-4122-A21D-538DB54A397C}"/>
              </a:ext>
            </a:extLst>
          </p:cNvPr>
          <p:cNvSpPr>
            <a:spLocks noGrp="1"/>
          </p:cNvSpPr>
          <p:nvPr>
            <p:ph type="title"/>
          </p:nvPr>
        </p:nvSpPr>
        <p:spPr/>
        <p:txBody>
          <a:bodyPr/>
          <a:lstStyle/>
          <a:p>
            <a:r>
              <a:rPr lang="en-US" dirty="0"/>
              <a:t>Conformational Change -&gt;  Prion Effect</a:t>
            </a:r>
          </a:p>
        </p:txBody>
      </p:sp>
      <p:sp>
        <p:nvSpPr>
          <p:cNvPr id="3" name="Arrow: Right 2">
            <a:extLst>
              <a:ext uri="{FF2B5EF4-FFF2-40B4-BE49-F238E27FC236}">
                <a16:creationId xmlns:a16="http://schemas.microsoft.com/office/drawing/2014/main" id="{728E3D8C-7902-427F-99F9-6A7D44BD3DDD}"/>
              </a:ext>
            </a:extLst>
          </p:cNvPr>
          <p:cNvSpPr/>
          <p:nvPr/>
        </p:nvSpPr>
        <p:spPr>
          <a:xfrm>
            <a:off x="6361355" y="729656"/>
            <a:ext cx="566569" cy="596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prion">
            <a:extLst>
              <a:ext uri="{FF2B5EF4-FFF2-40B4-BE49-F238E27FC236}">
                <a16:creationId xmlns:a16="http://schemas.microsoft.com/office/drawing/2014/main" id="{B3C050E3-AD62-44E5-B971-15477BF916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07" b="1814"/>
          <a:stretch/>
        </p:blipFill>
        <p:spPr bwMode="auto">
          <a:xfrm>
            <a:off x="8111266" y="1605853"/>
            <a:ext cx="3458864" cy="452600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rion">
            <a:extLst>
              <a:ext uri="{FF2B5EF4-FFF2-40B4-BE49-F238E27FC236}">
                <a16:creationId xmlns:a16="http://schemas.microsoft.com/office/drawing/2014/main" id="{FE897B68-71CC-45F6-926B-388D84CB2B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234"/>
          <a:stretch/>
        </p:blipFill>
        <p:spPr bwMode="auto">
          <a:xfrm>
            <a:off x="698295" y="1515874"/>
            <a:ext cx="6764879" cy="2470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aggregated alpha synuclein">
            <a:extLst>
              <a:ext uri="{FF2B5EF4-FFF2-40B4-BE49-F238E27FC236}">
                <a16:creationId xmlns:a16="http://schemas.microsoft.com/office/drawing/2014/main" id="{87B4741C-9BAB-4884-B662-A7246C065B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065"/>
          <a:stretch/>
        </p:blipFill>
        <p:spPr bwMode="auto">
          <a:xfrm>
            <a:off x="698294" y="4294376"/>
            <a:ext cx="6764877"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E3869E-6F0B-4943-8A93-B0A49C264A75}"/>
              </a:ext>
            </a:extLst>
          </p:cNvPr>
          <p:cNvSpPr/>
          <p:nvPr/>
        </p:nvSpPr>
        <p:spPr>
          <a:xfrm>
            <a:off x="698295" y="3971210"/>
            <a:ext cx="6764878" cy="307777"/>
          </a:xfrm>
          <a:prstGeom prst="rect">
            <a:avLst/>
          </a:prstGeom>
        </p:spPr>
        <p:txBody>
          <a:bodyPr wrap="square">
            <a:spAutoFit/>
          </a:bodyPr>
          <a:lstStyle/>
          <a:p>
            <a:r>
              <a:rPr lang="en-US" sz="1400" dirty="0"/>
              <a:t>http://d1yboe6750e2cu.cloudfront.net/i/80b9afb4ee6d4c6abce029be2a9e278112af3fd4</a:t>
            </a:r>
          </a:p>
        </p:txBody>
      </p:sp>
      <p:sp>
        <p:nvSpPr>
          <p:cNvPr id="5" name="Rectangle 4">
            <a:extLst>
              <a:ext uri="{FF2B5EF4-FFF2-40B4-BE49-F238E27FC236}">
                <a16:creationId xmlns:a16="http://schemas.microsoft.com/office/drawing/2014/main" id="{9EBDD42F-99D8-4BF0-8AB5-C5982FC1FC0A}"/>
              </a:ext>
            </a:extLst>
          </p:cNvPr>
          <p:cNvSpPr/>
          <p:nvPr/>
        </p:nvSpPr>
        <p:spPr>
          <a:xfrm>
            <a:off x="698294" y="6374412"/>
            <a:ext cx="6764876" cy="307777"/>
          </a:xfrm>
          <a:prstGeom prst="rect">
            <a:avLst/>
          </a:prstGeom>
        </p:spPr>
        <p:txBody>
          <a:bodyPr wrap="square">
            <a:spAutoFit/>
          </a:bodyPr>
          <a:lstStyle/>
          <a:p>
            <a:r>
              <a:rPr lang="en-US" sz="1400" dirty="0"/>
              <a:t>https://ars.els-cdn.com/content/image/1-s2.0-S0925443914002014-gr4.jpg</a:t>
            </a:r>
          </a:p>
        </p:txBody>
      </p:sp>
    </p:spTree>
    <p:extLst>
      <p:ext uri="{BB962C8B-B14F-4D97-AF65-F5344CB8AC3E}">
        <p14:creationId xmlns:p14="http://schemas.microsoft.com/office/powerpoint/2010/main" val="405357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E8DF-F9B9-4013-ADAD-1EBCD6BAAEA9}"/>
              </a:ext>
            </a:extLst>
          </p:cNvPr>
          <p:cNvSpPr>
            <a:spLocks noGrp="1"/>
          </p:cNvSpPr>
          <p:nvPr>
            <p:ph type="title"/>
          </p:nvPr>
        </p:nvSpPr>
        <p:spPr>
          <a:xfrm>
            <a:off x="252046" y="224448"/>
            <a:ext cx="6594231" cy="1325563"/>
          </a:xfrm>
        </p:spPr>
        <p:txBody>
          <a:bodyPr/>
          <a:lstStyle/>
          <a:p>
            <a:r>
              <a:rPr lang="en-US" b="1" dirty="0"/>
              <a:t>Problem: Aggregation</a:t>
            </a:r>
            <a:br>
              <a:rPr lang="en-US" b="1" dirty="0"/>
            </a:br>
            <a:r>
              <a:rPr lang="en-US" b="1" dirty="0"/>
              <a:t>Solution: Inhibition!</a:t>
            </a:r>
          </a:p>
        </p:txBody>
      </p:sp>
      <p:sp>
        <p:nvSpPr>
          <p:cNvPr id="3" name="TextBox 2">
            <a:extLst>
              <a:ext uri="{FF2B5EF4-FFF2-40B4-BE49-F238E27FC236}">
                <a16:creationId xmlns:a16="http://schemas.microsoft.com/office/drawing/2014/main" id="{FE536E27-4F9E-4598-A791-15A2638EE329}"/>
              </a:ext>
            </a:extLst>
          </p:cNvPr>
          <p:cNvSpPr txBox="1"/>
          <p:nvPr/>
        </p:nvSpPr>
        <p:spPr>
          <a:xfrm>
            <a:off x="252046" y="1757363"/>
            <a:ext cx="5843954"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12 different drugs studied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Molecular markers on the right of each gel correspond to 37 </a:t>
            </a:r>
            <a:r>
              <a:rPr lang="en-US" sz="2800" dirty="0" err="1">
                <a:latin typeface="Times New Roman" panose="02020603050405020304" pitchFamily="18" charset="0"/>
                <a:cs typeface="Times New Roman" panose="02020603050405020304" pitchFamily="18" charset="0"/>
              </a:rPr>
              <a:t>kDa</a:t>
            </a:r>
            <a:r>
              <a:rPr lang="en-US" sz="2800" dirty="0">
                <a:latin typeface="Times New Roman" panose="02020603050405020304" pitchFamily="18" charset="0"/>
                <a:cs typeface="Times New Roman" panose="02020603050405020304" pitchFamily="18" charset="0"/>
              </a:rPr>
              <a:t> (upper band) and 20 </a:t>
            </a:r>
            <a:r>
              <a:rPr lang="en-US" sz="2800" dirty="0" err="1">
                <a:latin typeface="Times New Roman" panose="02020603050405020304" pitchFamily="18" charset="0"/>
                <a:cs typeface="Times New Roman" panose="02020603050405020304" pitchFamily="18" charset="0"/>
              </a:rPr>
              <a:t>kDa</a:t>
            </a:r>
            <a:r>
              <a:rPr lang="en-US" sz="2800" dirty="0">
                <a:latin typeface="Times New Roman" panose="02020603050405020304" pitchFamily="18" charset="0"/>
                <a:cs typeface="Times New Roman" panose="02020603050405020304" pitchFamily="18" charset="0"/>
              </a:rPr>
              <a:t> (lower band)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antibodies:</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Fab fragment D13</a:t>
            </a:r>
          </a:p>
          <a:p>
            <a:pPr marL="800100" lvl="1"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Secondary HRP-labeled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Most Potent: Chlorpromazine, Promazine, and Acepromazine</a:t>
            </a:r>
          </a:p>
        </p:txBody>
      </p:sp>
      <p:grpSp>
        <p:nvGrpSpPr>
          <p:cNvPr id="4" name="Group 3">
            <a:extLst>
              <a:ext uri="{FF2B5EF4-FFF2-40B4-BE49-F238E27FC236}">
                <a16:creationId xmlns:a16="http://schemas.microsoft.com/office/drawing/2014/main" id="{9DDAE92F-C825-444E-A641-2149003CA237}"/>
              </a:ext>
            </a:extLst>
          </p:cNvPr>
          <p:cNvGrpSpPr/>
          <p:nvPr/>
        </p:nvGrpSpPr>
        <p:grpSpPr>
          <a:xfrm>
            <a:off x="6414600" y="224447"/>
            <a:ext cx="4932954" cy="6056431"/>
            <a:chOff x="6414600" y="224448"/>
            <a:chExt cx="4468259" cy="6409104"/>
          </a:xfrm>
        </p:grpSpPr>
        <p:pic>
          <p:nvPicPr>
            <p:cNvPr id="6" name="Picture 5" descr="Figure 1">
              <a:extLst>
                <a:ext uri="{FF2B5EF4-FFF2-40B4-BE49-F238E27FC236}">
                  <a16:creationId xmlns:a16="http://schemas.microsoft.com/office/drawing/2014/main" id="{DD6FC5C7-CA17-4132-B40F-4EF20661FA7F}"/>
                </a:ext>
              </a:extLst>
            </p:cNvPr>
            <p:cNvPicPr/>
            <p:nvPr/>
          </p:nvPicPr>
          <p:blipFill rotWithShape="1">
            <a:blip r:embed="rId3">
              <a:extLst>
                <a:ext uri="{28A0092B-C50C-407E-A947-70E740481C1C}">
                  <a14:useLocalDpi xmlns:a14="http://schemas.microsoft.com/office/drawing/2010/main" val="0"/>
                </a:ext>
              </a:extLst>
            </a:blip>
            <a:srcRect t="65583" r="50438"/>
            <a:stretch/>
          </p:blipFill>
          <p:spPr bwMode="auto">
            <a:xfrm>
              <a:off x="6414600" y="224448"/>
              <a:ext cx="4468259" cy="3553073"/>
            </a:xfrm>
            <a:prstGeom prst="rect">
              <a:avLst/>
            </a:prstGeom>
            <a:noFill/>
            <a:ln>
              <a:noFill/>
            </a:ln>
          </p:spPr>
        </p:pic>
        <p:pic>
          <p:nvPicPr>
            <p:cNvPr id="5" name="Picture 4" descr="Figure 1">
              <a:extLst>
                <a:ext uri="{FF2B5EF4-FFF2-40B4-BE49-F238E27FC236}">
                  <a16:creationId xmlns:a16="http://schemas.microsoft.com/office/drawing/2014/main" id="{721A7D77-5DE0-4EDD-8A2F-2C2F672C0841}"/>
                </a:ext>
              </a:extLst>
            </p:cNvPr>
            <p:cNvPicPr/>
            <p:nvPr/>
          </p:nvPicPr>
          <p:blipFill rotWithShape="1">
            <a:blip r:embed="rId3">
              <a:extLst>
                <a:ext uri="{28A0092B-C50C-407E-A947-70E740481C1C}">
                  <a14:useLocalDpi xmlns:a14="http://schemas.microsoft.com/office/drawing/2010/main" val="0"/>
                </a:ext>
              </a:extLst>
            </a:blip>
            <a:srcRect l="49562" t="83580"/>
            <a:stretch/>
          </p:blipFill>
          <p:spPr bwMode="auto">
            <a:xfrm>
              <a:off x="6414600" y="3777521"/>
              <a:ext cx="4468258" cy="2856031"/>
            </a:xfrm>
            <a:prstGeom prst="rect">
              <a:avLst/>
            </a:prstGeom>
            <a:noFill/>
            <a:ln>
              <a:noFill/>
            </a:ln>
          </p:spPr>
        </p:pic>
      </p:grpSp>
      <p:sp>
        <p:nvSpPr>
          <p:cNvPr id="7" name="TextBox 6">
            <a:extLst>
              <a:ext uri="{FF2B5EF4-FFF2-40B4-BE49-F238E27FC236}">
                <a16:creationId xmlns:a16="http://schemas.microsoft.com/office/drawing/2014/main" id="{B26E1354-148B-47DA-A83E-88A8D567FA96}"/>
              </a:ext>
            </a:extLst>
          </p:cNvPr>
          <p:cNvSpPr txBox="1"/>
          <p:nvPr/>
        </p:nvSpPr>
        <p:spPr>
          <a:xfrm>
            <a:off x="6414600" y="6280878"/>
            <a:ext cx="5777400" cy="600164"/>
          </a:xfrm>
          <a:prstGeom prst="rect">
            <a:avLst/>
          </a:prstGeom>
          <a:noFill/>
        </p:spPr>
        <p:txBody>
          <a:bodyPr wrap="square" rtlCol="0">
            <a:spAutoFit/>
          </a:bodyPr>
          <a:lstStyle/>
          <a:p>
            <a:r>
              <a:rPr lang="en-US" sz="1100" dirty="0"/>
              <a:t>Adapted from Ref 5 of written proposal: Korth, C., May, B. C., Cohen, F. E., &amp; </a:t>
            </a:r>
            <a:r>
              <a:rPr lang="en-US" sz="1100" dirty="0" err="1"/>
              <a:t>Prusiner</a:t>
            </a:r>
            <a:r>
              <a:rPr lang="en-US" sz="1100" dirty="0"/>
              <a:t>, S. B. (2001). Acridine and phenothiazine derivatives as pharmacotherapeutics for prion disease. </a:t>
            </a:r>
            <a:r>
              <a:rPr lang="en-US" sz="1100" i="1" dirty="0"/>
              <a:t>Proceedings of the National Academy of Sciences,98</a:t>
            </a:r>
            <a:r>
              <a:rPr lang="en-US" sz="1100" dirty="0"/>
              <a:t>(17), 9836-9841. doi:10.1073/pnas.161274798</a:t>
            </a:r>
          </a:p>
        </p:txBody>
      </p:sp>
    </p:spTree>
    <p:extLst>
      <p:ext uri="{BB962C8B-B14F-4D97-AF65-F5344CB8AC3E}">
        <p14:creationId xmlns:p14="http://schemas.microsoft.com/office/powerpoint/2010/main" val="238271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2B14-56D4-4317-91EA-3420603D9201}"/>
              </a:ext>
            </a:extLst>
          </p:cNvPr>
          <p:cNvSpPr>
            <a:spLocks noGrp="1"/>
          </p:cNvSpPr>
          <p:nvPr>
            <p:ph type="title"/>
          </p:nvPr>
        </p:nvSpPr>
        <p:spPr/>
        <p:txBody>
          <a:bodyPr/>
          <a:lstStyle/>
          <a:p>
            <a:pPr algn="ctr"/>
            <a:r>
              <a:rPr lang="en-US" dirty="0">
                <a:solidFill>
                  <a:srgbClr val="FF0000"/>
                </a:solidFill>
              </a:rPr>
              <a:t>CENTRAL QUESTION</a:t>
            </a:r>
          </a:p>
        </p:txBody>
      </p:sp>
      <p:sp>
        <p:nvSpPr>
          <p:cNvPr id="3" name="TextBox 2">
            <a:extLst>
              <a:ext uri="{FF2B5EF4-FFF2-40B4-BE49-F238E27FC236}">
                <a16:creationId xmlns:a16="http://schemas.microsoft.com/office/drawing/2014/main" id="{DAD66BFA-29AE-439C-914F-6D9FD87AF6B7}"/>
              </a:ext>
            </a:extLst>
          </p:cNvPr>
          <p:cNvSpPr txBox="1"/>
          <p:nvPr/>
        </p:nvSpPr>
        <p:spPr>
          <a:xfrm>
            <a:off x="838200" y="2176463"/>
            <a:ext cx="9958388"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Will these promazine derivatives that inhibited PrP</a:t>
            </a:r>
            <a:r>
              <a:rPr lang="en-US" sz="5400" baseline="30000" dirty="0">
                <a:latin typeface="Times New Roman" panose="02020603050405020304" pitchFamily="18" charset="0"/>
                <a:cs typeface="Times New Roman" panose="02020603050405020304" pitchFamily="18" charset="0"/>
              </a:rPr>
              <a:t>Sc</a:t>
            </a:r>
            <a:r>
              <a:rPr lang="en-US" sz="5400" dirty="0">
                <a:latin typeface="Times New Roman" panose="02020603050405020304" pitchFamily="18" charset="0"/>
                <a:cs typeface="Times New Roman" panose="02020603050405020304" pitchFamily="18" charset="0"/>
              </a:rPr>
              <a:t> also inhibit aggregated alpha-synuclein?</a:t>
            </a:r>
          </a:p>
        </p:txBody>
      </p:sp>
    </p:spTree>
    <p:extLst>
      <p:ext uri="{BB962C8B-B14F-4D97-AF65-F5344CB8AC3E}">
        <p14:creationId xmlns:p14="http://schemas.microsoft.com/office/powerpoint/2010/main" val="222373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1C1F-8B69-48D1-8859-302F52D863B7}"/>
              </a:ext>
            </a:extLst>
          </p:cNvPr>
          <p:cNvSpPr>
            <a:spLocks noGrp="1"/>
          </p:cNvSpPr>
          <p:nvPr>
            <p:ph type="title"/>
          </p:nvPr>
        </p:nvSpPr>
        <p:spPr/>
        <p:txBody>
          <a:bodyPr>
            <a:normAutofit/>
          </a:bodyPr>
          <a:lstStyle/>
          <a:p>
            <a:r>
              <a:rPr lang="en-US" sz="5400" dirty="0"/>
              <a:t>Strategy</a:t>
            </a:r>
          </a:p>
        </p:txBody>
      </p:sp>
      <p:sp>
        <p:nvSpPr>
          <p:cNvPr id="3" name="TextBox 2">
            <a:extLst>
              <a:ext uri="{FF2B5EF4-FFF2-40B4-BE49-F238E27FC236}">
                <a16:creationId xmlns:a16="http://schemas.microsoft.com/office/drawing/2014/main" id="{C01D5F16-6895-479E-98F6-C541EBF4094D}"/>
              </a:ext>
            </a:extLst>
          </p:cNvPr>
          <p:cNvSpPr txBox="1"/>
          <p:nvPr/>
        </p:nvSpPr>
        <p:spPr>
          <a:xfrm>
            <a:off x="338685" y="1627527"/>
            <a:ext cx="11272838"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Overexpression of alpha-synuclein in E. coli (BL21)</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Protein Purification via Anion Exchange Chromatography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Protein Misfolding Cyclic Amplification (PMCA)</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Thioflavin T Assay x2 (beginning of reaction and after 30-min incubation)</a:t>
            </a:r>
          </a:p>
        </p:txBody>
      </p:sp>
    </p:spTree>
    <p:extLst>
      <p:ext uri="{BB962C8B-B14F-4D97-AF65-F5344CB8AC3E}">
        <p14:creationId xmlns:p14="http://schemas.microsoft.com/office/powerpoint/2010/main" val="201976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1C1F-8B69-48D1-8859-302F52D863B7}"/>
              </a:ext>
            </a:extLst>
          </p:cNvPr>
          <p:cNvSpPr>
            <a:spLocks noGrp="1"/>
          </p:cNvSpPr>
          <p:nvPr>
            <p:ph type="title"/>
          </p:nvPr>
        </p:nvSpPr>
        <p:spPr>
          <a:xfrm>
            <a:off x="1095923" y="155263"/>
            <a:ext cx="10515600" cy="1325563"/>
          </a:xfrm>
        </p:spPr>
        <p:txBody>
          <a:bodyPr>
            <a:normAutofit/>
          </a:bodyPr>
          <a:lstStyle/>
          <a:p>
            <a:r>
              <a:rPr lang="en-US" sz="5400" dirty="0"/>
              <a:t>Overexpression of alpha-synuclein</a:t>
            </a:r>
          </a:p>
        </p:txBody>
      </p:sp>
      <p:sp>
        <p:nvSpPr>
          <p:cNvPr id="3" name="TextBox 2">
            <a:extLst>
              <a:ext uri="{FF2B5EF4-FFF2-40B4-BE49-F238E27FC236}">
                <a16:creationId xmlns:a16="http://schemas.microsoft.com/office/drawing/2014/main" id="{C01D5F16-6895-479E-98F6-C541EBF4094D}"/>
              </a:ext>
            </a:extLst>
          </p:cNvPr>
          <p:cNvSpPr txBox="1"/>
          <p:nvPr/>
        </p:nvSpPr>
        <p:spPr>
          <a:xfrm>
            <a:off x="338685" y="1627527"/>
            <a:ext cx="460806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BL21 (DE3) – E. coli strain carries copies of T7 RNA Polymerase gene and LacI gene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pET21a – plasmid carries gene encoding human alpha-synuclein downstream from T7 promotor region</a:t>
            </a:r>
          </a:p>
        </p:txBody>
      </p:sp>
      <p:grpSp>
        <p:nvGrpSpPr>
          <p:cNvPr id="6" name="Group 5">
            <a:extLst>
              <a:ext uri="{FF2B5EF4-FFF2-40B4-BE49-F238E27FC236}">
                <a16:creationId xmlns:a16="http://schemas.microsoft.com/office/drawing/2014/main" id="{11730998-A533-41CB-ADDE-A38AB089F2F6}"/>
              </a:ext>
            </a:extLst>
          </p:cNvPr>
          <p:cNvGrpSpPr/>
          <p:nvPr/>
        </p:nvGrpSpPr>
        <p:grpSpPr>
          <a:xfrm>
            <a:off x="5351489" y="1375894"/>
            <a:ext cx="5744587" cy="4964944"/>
            <a:chOff x="5351490" y="1375894"/>
            <a:chExt cx="4814808" cy="4964944"/>
          </a:xfrm>
        </p:grpSpPr>
        <p:pic>
          <p:nvPicPr>
            <p:cNvPr id="4" name="Picture 3">
              <a:extLst>
                <a:ext uri="{FF2B5EF4-FFF2-40B4-BE49-F238E27FC236}">
                  <a16:creationId xmlns:a16="http://schemas.microsoft.com/office/drawing/2014/main" id="{95C24DEE-17C8-4CDA-BF18-EB5EB006B12A}"/>
                </a:ext>
              </a:extLst>
            </p:cNvPr>
            <p:cNvPicPr/>
            <p:nvPr/>
          </p:nvPicPr>
          <p:blipFill rotWithShape="1">
            <a:blip r:embed="rId3"/>
            <a:srcRect r="58746"/>
            <a:stretch/>
          </p:blipFill>
          <p:spPr>
            <a:xfrm>
              <a:off x="5351490" y="1375894"/>
              <a:ext cx="2623278" cy="4964944"/>
            </a:xfrm>
            <a:prstGeom prst="rect">
              <a:avLst/>
            </a:prstGeom>
          </p:spPr>
        </p:pic>
        <p:pic>
          <p:nvPicPr>
            <p:cNvPr id="5" name="Picture 4">
              <a:extLst>
                <a:ext uri="{FF2B5EF4-FFF2-40B4-BE49-F238E27FC236}">
                  <a16:creationId xmlns:a16="http://schemas.microsoft.com/office/drawing/2014/main" id="{FCF9BABB-A0D1-4473-BD56-3DDB86D44B5B}"/>
                </a:ext>
              </a:extLst>
            </p:cNvPr>
            <p:cNvPicPr/>
            <p:nvPr/>
          </p:nvPicPr>
          <p:blipFill rotWithShape="1">
            <a:blip r:embed="rId3"/>
            <a:srcRect l="65536"/>
            <a:stretch/>
          </p:blipFill>
          <p:spPr>
            <a:xfrm>
              <a:off x="7974768" y="1375894"/>
              <a:ext cx="2191530" cy="4964944"/>
            </a:xfrm>
            <a:prstGeom prst="rect">
              <a:avLst/>
            </a:prstGeom>
          </p:spPr>
        </p:pic>
      </p:grpSp>
      <p:sp>
        <p:nvSpPr>
          <p:cNvPr id="7" name="Rectangle 6">
            <a:extLst>
              <a:ext uri="{FF2B5EF4-FFF2-40B4-BE49-F238E27FC236}">
                <a16:creationId xmlns:a16="http://schemas.microsoft.com/office/drawing/2014/main" id="{2917F72E-6B8D-4ECC-9D49-2E070C135382}"/>
              </a:ext>
            </a:extLst>
          </p:cNvPr>
          <p:cNvSpPr/>
          <p:nvPr/>
        </p:nvSpPr>
        <p:spPr>
          <a:xfrm>
            <a:off x="5351489" y="6340838"/>
            <a:ext cx="5744587" cy="430887"/>
          </a:xfrm>
          <a:prstGeom prst="rect">
            <a:avLst/>
          </a:prstGeom>
        </p:spPr>
        <p:txBody>
          <a:bodyPr wrap="square">
            <a:spAutoFit/>
          </a:bodyPr>
          <a:lstStyle/>
          <a:p>
            <a:r>
              <a:rPr lang="en-US" sz="1100" dirty="0"/>
              <a:t>http://biochimej.univ-angers.fr/Page2/LaboThemEJ/2HSP22/2FIGURES/3VECTEURpETpLys/5ControleEXPRESSION.gif</a:t>
            </a:r>
          </a:p>
        </p:txBody>
      </p:sp>
    </p:spTree>
    <p:extLst>
      <p:ext uri="{BB962C8B-B14F-4D97-AF65-F5344CB8AC3E}">
        <p14:creationId xmlns:p14="http://schemas.microsoft.com/office/powerpoint/2010/main" val="285406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1C1F-8B69-48D1-8859-302F52D863B7}"/>
              </a:ext>
            </a:extLst>
          </p:cNvPr>
          <p:cNvSpPr>
            <a:spLocks noGrp="1"/>
          </p:cNvSpPr>
          <p:nvPr>
            <p:ph type="title"/>
          </p:nvPr>
        </p:nvSpPr>
        <p:spPr>
          <a:xfrm>
            <a:off x="1095923" y="155263"/>
            <a:ext cx="10515600" cy="1325563"/>
          </a:xfrm>
        </p:spPr>
        <p:txBody>
          <a:bodyPr>
            <a:normAutofit/>
          </a:bodyPr>
          <a:lstStyle/>
          <a:p>
            <a:r>
              <a:rPr lang="en-US" sz="5400" dirty="0"/>
              <a:t>Anion Exchange Chromatography</a:t>
            </a:r>
          </a:p>
        </p:txBody>
      </p:sp>
      <p:sp>
        <p:nvSpPr>
          <p:cNvPr id="3" name="TextBox 2">
            <a:extLst>
              <a:ext uri="{FF2B5EF4-FFF2-40B4-BE49-F238E27FC236}">
                <a16:creationId xmlns:a16="http://schemas.microsoft.com/office/drawing/2014/main" id="{C01D5F16-6895-479E-98F6-C541EBF4094D}"/>
              </a:ext>
            </a:extLst>
          </p:cNvPr>
          <p:cNvSpPr txBox="1"/>
          <p:nvPr/>
        </p:nvSpPr>
        <p:spPr>
          <a:xfrm>
            <a:off x="338685" y="1627527"/>
            <a:ext cx="4608069"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To separate alpha-synuclein from the other components in the bacterial cell</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24 aliquots to be used in Steps 3 and 4</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pic>
        <p:nvPicPr>
          <p:cNvPr id="7" name="Picture 6" descr="Image result for anion exchange chromatography">
            <a:extLst>
              <a:ext uri="{FF2B5EF4-FFF2-40B4-BE49-F238E27FC236}">
                <a16:creationId xmlns:a16="http://schemas.microsoft.com/office/drawing/2014/main" id="{2CB155F2-FB5A-4E1B-86BF-ADA85E3377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02237" y="1759468"/>
            <a:ext cx="6851078" cy="4392374"/>
          </a:xfrm>
          <a:prstGeom prst="rect">
            <a:avLst/>
          </a:prstGeom>
          <a:noFill/>
          <a:ln>
            <a:noFill/>
          </a:ln>
        </p:spPr>
      </p:pic>
      <p:sp>
        <p:nvSpPr>
          <p:cNvPr id="8" name="Rectangle 7">
            <a:extLst>
              <a:ext uri="{FF2B5EF4-FFF2-40B4-BE49-F238E27FC236}">
                <a16:creationId xmlns:a16="http://schemas.microsoft.com/office/drawing/2014/main" id="{E9468132-4712-4B1C-A7D2-AB5F2238A871}"/>
              </a:ext>
            </a:extLst>
          </p:cNvPr>
          <p:cNvSpPr/>
          <p:nvPr/>
        </p:nvSpPr>
        <p:spPr>
          <a:xfrm>
            <a:off x="5002236" y="6151842"/>
            <a:ext cx="6851077" cy="338554"/>
          </a:xfrm>
          <a:prstGeom prst="rect">
            <a:avLst/>
          </a:prstGeom>
        </p:spPr>
        <p:txBody>
          <a:bodyPr wrap="square">
            <a:spAutoFit/>
          </a:bodyPr>
          <a:lstStyle/>
          <a:p>
            <a:r>
              <a:rPr lang="en-US" sz="1600" dirty="0"/>
              <a:t>https://chem.libretexts.org/@api/deki/files/223/ion_exch.jpg?revision=1</a:t>
            </a:r>
          </a:p>
        </p:txBody>
      </p:sp>
    </p:spTree>
    <p:extLst>
      <p:ext uri="{BB962C8B-B14F-4D97-AF65-F5344CB8AC3E}">
        <p14:creationId xmlns:p14="http://schemas.microsoft.com/office/powerpoint/2010/main" val="3210333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1226</Words>
  <Application>Microsoft Office PowerPoint</Application>
  <PresentationFormat>Widescreen</PresentationFormat>
  <Paragraphs>127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Inhibition of alpha-synuclein using promazine derivatives</vt:lpstr>
      <vt:lpstr>Parkinson’s Disease</vt:lpstr>
      <vt:lpstr>Aggregated Alpha-Synuclein: Key Player of Parkinson’s Disease</vt:lpstr>
      <vt:lpstr>Conformational Change -&gt;  Prion Effect</vt:lpstr>
      <vt:lpstr>Problem: Aggregation Solution: Inhibition!</vt:lpstr>
      <vt:lpstr>CENTRAL QUESTION</vt:lpstr>
      <vt:lpstr>Strategy</vt:lpstr>
      <vt:lpstr>Overexpression of alpha-synuclein</vt:lpstr>
      <vt:lpstr>Anion Exchange Chromatography</vt:lpstr>
      <vt:lpstr>Protein Misfolding Cyclic Amplification (PMCA)</vt:lpstr>
      <vt:lpstr>Introduction of Inhibitors</vt:lpstr>
      <vt:lpstr>Thioflavin T Assay</vt:lpstr>
      <vt:lpstr>Concentration of aggregated alpha-synuclein</vt:lpstr>
      <vt:lpstr>Problems and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Inhibition of alpha-synuclein using promazine derivatives</dc:title>
  <dc:creator>Shwetha Kochi</dc:creator>
  <cp:lastModifiedBy>Shwetha Kochi</cp:lastModifiedBy>
  <cp:revision>25</cp:revision>
  <dcterms:created xsi:type="dcterms:W3CDTF">2017-11-28T00:31:07Z</dcterms:created>
  <dcterms:modified xsi:type="dcterms:W3CDTF">2017-12-14T00:36:37Z</dcterms:modified>
</cp:coreProperties>
</file>