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1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70" autoAdjust="0"/>
  </p:normalViewPr>
  <p:slideViewPr>
    <p:cSldViewPr snapToGrid="0" snapToObjects="1">
      <p:cViewPr>
        <p:scale>
          <a:sx n="85" d="100"/>
          <a:sy n="8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B4B3A-5060-4C45-9C1E-02AF8383D74D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25AF-EF55-F341-BAD8-AAEB5AA4A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25AF-EF55-F341-BAD8-AAEB5AA4AD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0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 the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25AF-EF55-F341-BAD8-AAEB5AA4AD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10DEEC3-6799-2846-90E6-7B8F654B87F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8A8EED22-4A4C-ED4E-810D-8E252A427B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7094"/>
            <a:ext cx="7772400" cy="193756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Examining </a:t>
            </a:r>
            <a:r>
              <a:rPr lang="en-US" b="1" dirty="0"/>
              <a:t>the Role of Verapamil on Protein Kinase C Activity </a:t>
            </a:r>
            <a:r>
              <a:rPr lang="en-US" b="1" dirty="0" smtClean="0"/>
              <a:t>in the Hepatic Cells of Diabetic Mice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2168"/>
            <a:ext cx="6400800" cy="1752600"/>
          </a:xfrm>
        </p:spPr>
        <p:txBody>
          <a:bodyPr/>
          <a:lstStyle/>
          <a:p>
            <a:r>
              <a:rPr lang="en-US" dirty="0" err="1" smtClean="0"/>
              <a:t>Samhitha</a:t>
            </a:r>
            <a:r>
              <a:rPr lang="en-US" dirty="0" smtClean="0"/>
              <a:t> Dhandamudy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9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Verapamil cause PKC activation or inhibition in hepatic liver cells?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0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2 Diabetes: When body resists or does n</a:t>
            </a:r>
            <a:r>
              <a:rPr lang="en-US" dirty="0"/>
              <a:t>o</a:t>
            </a:r>
            <a:r>
              <a:rPr lang="en-US" dirty="0" smtClean="0"/>
              <a:t>t produce enough insulin which is a hormone which regulates glucose levels in the bloodstream.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9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7-12-13 at 9.1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87" y="0"/>
            <a:ext cx="627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PKC Assay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11-30 at 1.49.26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2082"/>
            <a:ext cx="822960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2-14 at 7.5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70" y="803462"/>
            <a:ext cx="47244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6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78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915"/>
            <a:ext cx="8229600" cy="5545681"/>
          </a:xfrm>
        </p:spPr>
        <p:txBody>
          <a:bodyPr>
            <a:normAutofit fontScale="32500" lnSpcReduction="20000"/>
          </a:bodyPr>
          <a:lstStyle/>
          <a:p>
            <a:r>
              <a:rPr lang="en-US" sz="6600" i="1" dirty="0"/>
              <a:t>Santa Cruz Biotechnology</a:t>
            </a:r>
            <a:r>
              <a:rPr lang="en-US" sz="6600" dirty="0"/>
              <a:t>. (2017). Retrieved 12 14, 2017, from </a:t>
            </a:r>
            <a:r>
              <a:rPr lang="en-US" sz="6600" dirty="0" err="1"/>
              <a:t>scbt.com</a:t>
            </a:r>
            <a:r>
              <a:rPr lang="en-US" sz="6600" dirty="0"/>
              <a:t>: https://</a:t>
            </a:r>
            <a:r>
              <a:rPr lang="en-US" sz="6600" dirty="0" err="1"/>
              <a:t>www.scbt.com</a:t>
            </a:r>
            <a:r>
              <a:rPr lang="en-US" sz="6600" dirty="0"/>
              <a:t>/</a:t>
            </a:r>
            <a:r>
              <a:rPr lang="en-US" sz="6600" dirty="0" err="1"/>
              <a:t>scbt</a:t>
            </a:r>
            <a:r>
              <a:rPr lang="en-US" sz="6600" dirty="0"/>
              <a:t>/product/pkc-epsilon-antibody-e-5</a:t>
            </a:r>
          </a:p>
          <a:p>
            <a:r>
              <a:rPr lang="en-US" sz="6500" dirty="0"/>
              <a:t> Stephan Hofmann </a:t>
            </a:r>
            <a:r>
              <a:rPr lang="en-US" sz="6500" dirty="0" err="1"/>
              <a:t>a,b</a:t>
            </a:r>
            <a:r>
              <a:rPr lang="en-US" sz="6500" dirty="0"/>
              <a:t>, </a:t>
            </a:r>
            <a:r>
              <a:rPr lang="en-US" sz="6500" dirty="0" err="1"/>
              <a:t>Rayudu</a:t>
            </a:r>
            <a:r>
              <a:rPr lang="en-US" sz="6500" dirty="0"/>
              <a:t> </a:t>
            </a:r>
            <a:r>
              <a:rPr lang="en-US" sz="6500" dirty="0" err="1"/>
              <a:t>Gopalakrishna</a:t>
            </a:r>
            <a:r>
              <a:rPr lang="en-US" sz="6500" dirty="0"/>
              <a:t>, </a:t>
            </a:r>
            <a:r>
              <a:rPr lang="en-US" sz="6500" dirty="0" err="1"/>
              <a:t>Usha</a:t>
            </a:r>
            <a:r>
              <a:rPr lang="en-US" sz="6500" dirty="0"/>
              <a:t> </a:t>
            </a:r>
            <a:r>
              <a:rPr lang="en-US" sz="6500" dirty="0" err="1"/>
              <a:t>Gundimeda</a:t>
            </a:r>
            <a:r>
              <a:rPr lang="en-US" sz="6500" dirty="0"/>
              <a:t>, </a:t>
            </a:r>
            <a:r>
              <a:rPr lang="en-US" sz="6500" dirty="0" err="1"/>
              <a:t>Toshinori</a:t>
            </a:r>
            <a:r>
              <a:rPr lang="en-US" sz="6500" dirty="0"/>
              <a:t> Murat </a:t>
            </a:r>
            <a:r>
              <a:rPr lang="en-US" sz="6500" dirty="0" err="1"/>
              <a:t>a,b</a:t>
            </a:r>
            <a:r>
              <a:rPr lang="en-US" sz="6500" dirty="0"/>
              <a:t>, Christine </a:t>
            </a:r>
            <a:r>
              <a:rPr lang="en-US" sz="6500" dirty="0" err="1"/>
              <a:t>Spee</a:t>
            </a:r>
            <a:r>
              <a:rPr lang="en-US" sz="6500" dirty="0"/>
              <a:t>, Stephen J. </a:t>
            </a:r>
            <a:r>
              <a:rPr lang="en-US" sz="6500" dirty="0" err="1"/>
              <a:t>a,b</a:t>
            </a:r>
            <a:r>
              <a:rPr lang="en-US" sz="6500" dirty="0"/>
              <a:t>  David R. Hinton* Verapamil Inhibits Proliferation, Migration and Protein Kinase C Activity in Human Retinal Pigment Epithelial </a:t>
            </a:r>
            <a:r>
              <a:rPr lang="en-US" sz="6500" dirty="0" smtClean="0"/>
              <a:t>Cells.(</a:t>
            </a:r>
            <a:r>
              <a:rPr lang="en-US" sz="6500" dirty="0"/>
              <a:t>Received Seattle 20 October 1997 and accepted in revised form 13 February 1998) </a:t>
            </a:r>
            <a:endParaRPr lang="en-US" sz="6500" dirty="0" smtClean="0"/>
          </a:p>
          <a:p>
            <a:r>
              <a:rPr lang="en-US" sz="6500" dirty="0"/>
              <a:t>Protein Kinase C Assay Activation Kit, Assay Designs, 7/6/2009</a:t>
            </a:r>
          </a:p>
          <a:p>
            <a:endParaRPr lang="en-US" sz="6500" dirty="0"/>
          </a:p>
          <a:p>
            <a:endParaRPr lang="en-US" sz="6600" dirty="0" smtClean="0"/>
          </a:p>
          <a:p>
            <a:endParaRPr lang="en-US" sz="6600" dirty="0"/>
          </a:p>
          <a:p>
            <a:endParaRPr lang="en-US" sz="64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97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6730</TotalTime>
  <Words>105</Words>
  <Application>Microsoft Macintosh PowerPoint</Application>
  <PresentationFormat>On-screen Show (4:3)</PresentationFormat>
  <Paragraphs>19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Formal</vt:lpstr>
      <vt:lpstr>Examining the Role of Verapamil on Protein Kinase C Activity in the Hepatic Cells of Diabetic Mice</vt:lpstr>
      <vt:lpstr>Purpose:</vt:lpstr>
      <vt:lpstr>Type 2 Diabetes</vt:lpstr>
      <vt:lpstr>PowerPoint Presentation</vt:lpstr>
      <vt:lpstr>PKC Assay</vt:lpstr>
      <vt:lpstr>PowerPoint Presentation</vt:lpstr>
      <vt:lpstr>References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Role of Calcium Channel Blockers on Diacylglycerol Activation of the Protein Kinase C Pathway in Lipid-Induced Insulin Resistance </dc:title>
  <dc:creator>Sri Dhandamudy</dc:creator>
  <cp:lastModifiedBy>Sri Dhandamudy</cp:lastModifiedBy>
  <cp:revision>22</cp:revision>
  <dcterms:created xsi:type="dcterms:W3CDTF">2017-12-04T04:53:07Z</dcterms:created>
  <dcterms:modified xsi:type="dcterms:W3CDTF">2017-12-14T13:21:09Z</dcterms:modified>
</cp:coreProperties>
</file>