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5143500" type="screen16x9"/>
  <p:notesSz cx="6858000" cy="9144000"/>
  <p:embeddedFontLst>
    <p:embeddedFont>
      <p:font typeface="Alfa Slab One"/>
      <p:regular r:id="rId20"/>
    </p:embeddedFont>
    <p:embeddedFont>
      <p:font typeface="Roboto"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marL="0" marR="0" lvl="0" indent="0" algn="l" rtl="0">
              <a:spcBef>
                <a:spcPts val="0"/>
              </a:spcBef>
              <a:buSzPts val="1400"/>
              <a:buNone/>
              <a:defRPr sz="1100" b="0" i="0" u="none" strike="noStrike" cap="none"/>
            </a:lvl1pPr>
            <a:lvl2pPr marL="0" marR="0" lvl="1" indent="0" algn="l" rtl="0">
              <a:spcBef>
                <a:spcPts val="0"/>
              </a:spcBef>
              <a:buSzPts val="1400"/>
              <a:buNone/>
              <a:defRPr sz="1100" b="0" i="0" u="none" strike="noStrike" cap="none"/>
            </a:lvl2pPr>
            <a:lvl3pPr marL="0" marR="0" lvl="2" indent="0" algn="l" rtl="0">
              <a:spcBef>
                <a:spcPts val="0"/>
              </a:spcBef>
              <a:buSzPts val="1400"/>
              <a:buNone/>
              <a:defRPr sz="1100" b="0" i="0" u="none" strike="noStrike" cap="none"/>
            </a:lvl3pPr>
            <a:lvl4pPr marL="0" marR="0" lvl="3" indent="0" algn="l" rtl="0">
              <a:spcBef>
                <a:spcPts val="0"/>
              </a:spcBef>
              <a:buSzPts val="1400"/>
              <a:buNone/>
              <a:defRPr sz="1100" b="0" i="0" u="none" strike="noStrike" cap="none"/>
            </a:lvl4pPr>
            <a:lvl5pPr marL="0" marR="0" lvl="4" indent="0" algn="l" rtl="0">
              <a:spcBef>
                <a:spcPts val="0"/>
              </a:spcBef>
              <a:buSzPts val="1400"/>
              <a:buNone/>
              <a:defRPr sz="1100" b="0" i="0" u="none" strike="noStrike" cap="none"/>
            </a:lvl5pPr>
            <a:lvl6pPr marL="0" marR="0" lvl="5" indent="0" algn="l" rtl="0">
              <a:spcBef>
                <a:spcPts val="0"/>
              </a:spcBef>
              <a:buSzPts val="1400"/>
              <a:buNone/>
              <a:defRPr sz="1100" b="0" i="0" u="none" strike="noStrike" cap="none"/>
            </a:lvl6pPr>
            <a:lvl7pPr marL="0" marR="0" lvl="6" indent="0" algn="l" rtl="0">
              <a:spcBef>
                <a:spcPts val="0"/>
              </a:spcBef>
              <a:buSzPts val="1400"/>
              <a:buNone/>
              <a:defRPr sz="1100" b="0" i="0" u="none" strike="noStrike" cap="none"/>
            </a:lvl7pPr>
            <a:lvl8pPr marL="0" marR="0" lvl="7" indent="0" algn="l" rtl="0">
              <a:spcBef>
                <a:spcPts val="0"/>
              </a:spcBef>
              <a:buSzPts val="1400"/>
              <a:buNone/>
              <a:defRPr sz="1100" b="0" i="0" u="none" strike="noStrike" cap="none"/>
            </a:lvl8pPr>
            <a:lvl9pPr marL="0" marR="0" lvl="8" indent="0" algn="l" rtl="0">
              <a:spcBef>
                <a:spcPts val="0"/>
              </a:spcBef>
              <a:buSzPts val="1400"/>
              <a:buNone/>
              <a:defRPr sz="1100" b="0" i="0" u="none" strike="noStrike" cap="none"/>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69850" algn="l" rtl="0">
              <a:spcBef>
                <a:spcPts val="0"/>
              </a:spcBef>
              <a:buSzPts val="1100"/>
              <a:buFont typeface="Arial"/>
              <a:buNone/>
            </a:pPr>
            <a:r>
              <a:rPr lang="en" sz="1100" b="0" i="0" u="none" strike="noStrike" cap="none"/>
              <a:t>.5 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
              <a:t>Get image of western from online website </a:t>
            </a:r>
          </a:p>
          <a:p>
            <a:pPr marL="0" lvl="0" indent="0">
              <a:spcBef>
                <a:spcPts val="0"/>
              </a:spcBef>
              <a:buNone/>
            </a:pPr>
            <a:endParaRPr/>
          </a:p>
          <a:p>
            <a:pPr marL="0" lvl="0" indent="0">
              <a:spcBef>
                <a:spcPts val="0"/>
              </a:spcBef>
              <a:buNone/>
            </a:pPr>
            <a:endParaRPr/>
          </a:p>
          <a:p>
            <a:pPr marL="0" lvl="0" indent="0">
              <a:spcBef>
                <a:spcPts val="0"/>
              </a:spcBef>
              <a:buNone/>
            </a:pPr>
            <a:r>
              <a:rPr lang="en"/>
              <a:t>Blocking - using dry milk and some detergant</a:t>
            </a:r>
          </a:p>
          <a:p>
            <a:pPr marL="0" lvl="0" indent="0">
              <a:spcBef>
                <a:spcPts val="0"/>
              </a:spcBef>
              <a:buNone/>
            </a:pPr>
            <a:endParaRPr/>
          </a:p>
          <a:p>
            <a:pPr marL="0" lvl="0" indent="0">
              <a:spcBef>
                <a:spcPts val="0"/>
              </a:spcBef>
              <a:buNone/>
            </a:pPr>
            <a:r>
              <a:rPr lang="en"/>
              <a:t>Primary - will directly bind to the target protein, but it will not show us the result - not a reporter! </a:t>
            </a:r>
          </a:p>
          <a:p>
            <a:pPr marL="0" lvl="0" indent="0">
              <a:spcBef>
                <a:spcPts val="0"/>
              </a:spcBef>
              <a:buNone/>
            </a:pPr>
            <a:endParaRPr/>
          </a:p>
          <a:p>
            <a:pPr marL="0" lvl="0" indent="0">
              <a:spcBef>
                <a:spcPts val="0"/>
              </a:spcBef>
              <a:buNone/>
            </a:pPr>
            <a:r>
              <a:rPr lang="en"/>
              <a:t>Secondary - acts as a reporter</a:t>
            </a:r>
          </a:p>
          <a:p>
            <a:pPr marL="0" lvl="0" indent="0">
              <a:spcBef>
                <a:spcPts val="0"/>
              </a:spcBef>
              <a:buNone/>
            </a:pPr>
            <a:endParaRPr/>
          </a:p>
          <a:p>
            <a:pPr marL="0" lvl="0" indent="0">
              <a:spcBef>
                <a:spcPts val="0"/>
              </a:spcBef>
              <a:buNone/>
            </a:pPr>
            <a:r>
              <a:rPr lang="en"/>
              <a:t>Enzyme - will generate light as a byproduct</a:t>
            </a:r>
          </a:p>
          <a:p>
            <a:pPr marL="0" lvl="0" indent="0">
              <a:spcBef>
                <a:spcPts val="0"/>
              </a:spcBef>
              <a:buNone/>
            </a:pPr>
            <a:endParaRPr/>
          </a:p>
          <a:p>
            <a:pPr marL="0" lvl="0" indent="0">
              <a:spcBef>
                <a:spcPts val="0"/>
              </a:spcBef>
              <a:buNone/>
            </a:pPr>
            <a:r>
              <a:rPr lang="en"/>
              <a:t>Tells us where the target protein is present in the picture of SDS page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
              <a:t>Problems - we need DISC1 overall - without it, the mice won’t be alive. So we need to make it functional for a short amount of time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a:p>
            <a:pPr marL="0" lvl="0" indent="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5" name="Shape 29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None/>
            </a:pPr>
            <a:r>
              <a:rPr lang="en"/>
              <a:t>If we find a change, we can inject a virus that will overexpress NDEL1 in KO-DISC1 mice in this experiment </a:t>
            </a:r>
          </a:p>
          <a:p>
            <a:pPr marL="0" marR="0" lvl="0" indent="0" algn="l" rtl="0">
              <a:spcBef>
                <a:spcPts val="0"/>
              </a:spcBef>
              <a:spcAft>
                <a:spcPts val="0"/>
              </a:spcAft>
              <a:buNone/>
            </a:pPr>
            <a:r>
              <a:rPr lang="en"/>
              <a:t>Test whether the function of NDEL1 needs DISC1 in its expression </a:t>
            </a:r>
          </a:p>
          <a:p>
            <a:pPr marL="0" marR="0" lvl="0" indent="0" algn="l" rtl="0">
              <a:spcBef>
                <a:spcPts val="0"/>
              </a:spcBef>
              <a:spcAft>
                <a:spcPts val="0"/>
              </a:spcAft>
              <a:buNone/>
            </a:pPr>
            <a:r>
              <a:rPr lang="en"/>
              <a:t>How do I put together to M1 + M2? DISC1 affects on spine structure - can be only one sentence but want to explain</a:t>
            </a:r>
          </a:p>
          <a:p>
            <a:pPr marL="457200" marR="0" lvl="0" indent="-228600" algn="l" rtl="0">
              <a:spcBef>
                <a:spcPts val="0"/>
              </a:spcBef>
              <a:spcAft>
                <a:spcPts val="0"/>
              </a:spcAft>
              <a:buSzPts val="1100"/>
              <a:buFont typeface="Arial"/>
              <a:buChar char="-"/>
            </a:pPr>
            <a:endParaRPr/>
          </a:p>
          <a:p>
            <a:pPr marL="457200" marR="0" lvl="0" indent="-228600" algn="l" rtl="0">
              <a:spcBef>
                <a:spcPts val="0"/>
              </a:spcBef>
              <a:spcAft>
                <a:spcPts val="0"/>
              </a:spcAft>
              <a:buSzPts val="1100"/>
              <a:buFont typeface="Arial"/>
              <a:buChar char="-"/>
            </a:pPr>
            <a:r>
              <a:rPr lang="en" sz="1100" b="0" i="0" u="none" strike="noStrike" cap="none"/>
              <a:t>Slice the region of the brain </a:t>
            </a:r>
          </a:p>
          <a:p>
            <a:pPr marL="457200" marR="0" lvl="0" indent="-228600" algn="l" rtl="0">
              <a:spcBef>
                <a:spcPts val="0"/>
              </a:spcBef>
              <a:spcAft>
                <a:spcPts val="0"/>
              </a:spcAft>
              <a:buSzPts val="1100"/>
              <a:buFont typeface="Arial"/>
              <a:buChar char="-"/>
            </a:pPr>
            <a:r>
              <a:rPr lang="en" sz="1100" b="0" i="0" u="none" strike="noStrike" cap="none"/>
              <a:t>Randomly pick neurons </a:t>
            </a:r>
          </a:p>
          <a:p>
            <a:pPr marL="457200" marR="0" lvl="0" indent="-228600" algn="l" rtl="0">
              <a:spcBef>
                <a:spcPts val="0"/>
              </a:spcBef>
              <a:spcAft>
                <a:spcPts val="0"/>
              </a:spcAft>
              <a:buSzPts val="1100"/>
              <a:buFont typeface="Arial"/>
              <a:buChar char="-"/>
            </a:pPr>
            <a:r>
              <a:rPr lang="en" sz="1100" b="0" i="0" u="none" strike="noStrike" cap="none"/>
              <a:t>Use a program to then analyze </a:t>
            </a:r>
          </a:p>
          <a:p>
            <a:pPr marL="457200" marR="0" lvl="0" indent="-228600" algn="l" rtl="0">
              <a:spcBef>
                <a:spcPts val="0"/>
              </a:spcBef>
              <a:buSzPts val="1100"/>
              <a:buFont typeface="Arial"/>
              <a:buChar char="-"/>
            </a:pPr>
            <a:r>
              <a:rPr lang="en" sz="1100" b="0" i="0" u="none" strike="noStrike" cap="none"/>
              <a:t>Use a confocal microscope for images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2" name="Shape 30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lnSpc>
                <a:spcPct val="115000"/>
              </a:lnSpc>
              <a:spcBef>
                <a:spcPts val="0"/>
              </a:spcBef>
              <a:spcAft>
                <a:spcPts val="0"/>
              </a:spcAft>
              <a:buSzPts val="1100"/>
              <a:buFont typeface="Arial"/>
              <a:buNone/>
            </a:pPr>
            <a:r>
              <a:rPr lang="en"/>
              <a:t>Stubby, thin, mushroom, length, branch #</a:t>
            </a:r>
          </a:p>
          <a:p>
            <a:pPr marL="0" marR="0" lvl="0" indent="-69850" algn="l" rtl="0">
              <a:lnSpc>
                <a:spcPct val="115000"/>
              </a:lnSpc>
              <a:spcBef>
                <a:spcPts val="0"/>
              </a:spcBef>
              <a:spcAft>
                <a:spcPts val="0"/>
              </a:spcAft>
              <a:buSzPts val="1100"/>
              <a:buFont typeface="Arial"/>
              <a:buNone/>
            </a:pPr>
            <a:endParaRPr/>
          </a:p>
          <a:p>
            <a:pPr marL="0" marR="0" lvl="0" indent="-69850" algn="l" rtl="0">
              <a:lnSpc>
                <a:spcPct val="115000"/>
              </a:lnSpc>
              <a:spcBef>
                <a:spcPts val="0"/>
              </a:spcBef>
              <a:spcAft>
                <a:spcPts val="0"/>
              </a:spcAft>
              <a:buSzPts val="1100"/>
              <a:buFont typeface="Arial"/>
              <a:buNone/>
            </a:pPr>
            <a:r>
              <a:rPr lang="en"/>
              <a:t>We want more branchs, longer length, not too stubby </a:t>
            </a:r>
          </a:p>
          <a:p>
            <a:pPr marL="0" marR="0" lvl="0" indent="-69850" algn="l" rtl="0">
              <a:lnSpc>
                <a:spcPct val="115000"/>
              </a:lnSpc>
              <a:spcBef>
                <a:spcPts val="0"/>
              </a:spcBef>
              <a:buSzPts val="1100"/>
              <a:buFont typeface="Arial"/>
              <a:buNone/>
            </a:pPr>
            <a:endParaRPr sz="1100" b="0" i="0" u="none" strike="noStrike" cap="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9" name="Shape 30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SzPts val="1100"/>
              <a:buFont typeface="Arial"/>
              <a:buNone/>
            </a:pPr>
            <a:r>
              <a:rPr lang="en" sz="1100" b="0" i="0" u="none" strike="noStrike" cap="none"/>
              <a:t>Should the results be positive, then it were to suggest that </a:t>
            </a:r>
            <a:r>
              <a:rPr lang="en"/>
              <a:t>targeting</a:t>
            </a:r>
            <a:r>
              <a:rPr lang="en" sz="1100" b="0" i="0" u="none" strike="noStrike" cap="none"/>
              <a:t> this interaction and making sure it stays intact could help treat schizophrenic symptoms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69850" algn="l" rtl="0">
              <a:spcBef>
                <a:spcPts val="0"/>
              </a:spcBef>
              <a:spcAft>
                <a:spcPts val="0"/>
              </a:spcAft>
              <a:buSzPts val="1100"/>
              <a:buFont typeface="Arial"/>
              <a:buNone/>
            </a:pPr>
            <a:r>
              <a:rPr lang="en" sz="1100" b="0" i="0" u="none" strike="noStrike" cap="none"/>
              <a:t>Schizophrenia - 1% of population, about 2.2 million people, costs the state upwards of $62 billion/year bc of homelessness, violence, and suicide</a:t>
            </a:r>
          </a:p>
          <a:p>
            <a:pPr marL="0" marR="0" lvl="0" indent="-69850" algn="l" rtl="0">
              <a:spcBef>
                <a:spcPts val="0"/>
              </a:spcBef>
              <a:spcAft>
                <a:spcPts val="0"/>
              </a:spcAft>
              <a:buSzPts val="1100"/>
              <a:buFont typeface="Arial"/>
              <a:buNone/>
            </a:pPr>
            <a:r>
              <a:rPr lang="en"/>
              <a:t>Symptoms</a:t>
            </a:r>
            <a:r>
              <a:rPr lang="en" sz="1100" b="0" i="0" u="none" strike="noStrike" cap="none"/>
              <a:t>: positive, negative, cognitive</a:t>
            </a:r>
          </a:p>
          <a:p>
            <a:pPr marL="0" marR="0" lvl="0" indent="-69850" algn="l" rtl="0">
              <a:spcBef>
                <a:spcPts val="0"/>
              </a:spcBef>
              <a:spcAft>
                <a:spcPts val="0"/>
              </a:spcAft>
              <a:buSzPts val="1100"/>
              <a:buFont typeface="Arial"/>
              <a:buNone/>
            </a:pPr>
            <a:r>
              <a:rPr lang="en" sz="1100" b="0" i="0" u="none" strike="noStrike" cap="none"/>
              <a:t>Drug therapy: only benefits positive and does very little for neg and cognitive symp. Which predict poor prognosis</a:t>
            </a:r>
          </a:p>
          <a:p>
            <a:pPr marL="0" marR="0" lvl="0" indent="-69850" algn="l" rtl="0">
              <a:lnSpc>
                <a:spcPct val="115000"/>
              </a:lnSpc>
              <a:spcBef>
                <a:spcPts val="0"/>
              </a:spcBef>
              <a:spcAft>
                <a:spcPts val="0"/>
              </a:spcAft>
              <a:buSzPts val="1100"/>
              <a:buFont typeface="Arial"/>
              <a:buNone/>
            </a:pPr>
            <a:r>
              <a:rPr lang="en" sz="1100" b="0" i="0" u="none" strike="noStrike" cap="none"/>
              <a:t>The limitations of the presently available drugs underscore the need for identification of new antipsychotic compounds aiming at new molecular targets.</a:t>
            </a:r>
          </a:p>
          <a:p>
            <a:pPr marL="0" marR="0" lvl="0" indent="-69850" algn="l" rtl="0">
              <a:spcBef>
                <a:spcPts val="0"/>
              </a:spcBef>
              <a:buSzPts val="1100"/>
              <a:buFont typeface="Arial"/>
              <a:buNone/>
            </a:pPr>
            <a:r>
              <a:rPr lang="en" sz="1100" b="0" i="0" u="none" strike="noStrike" cap="none"/>
              <a:t>30s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lnSpc>
                <a:spcPct val="115000"/>
              </a:lnSpc>
              <a:spcBef>
                <a:spcPts val="0"/>
              </a:spcBef>
              <a:spcAft>
                <a:spcPts val="0"/>
              </a:spcAft>
              <a:buSzPts val="1100"/>
              <a:buFont typeface="Arial"/>
              <a:buNone/>
            </a:pPr>
            <a:r>
              <a:rPr lang="en" sz="1100" b="0" i="0" u="none" strike="noStrike" cap="none"/>
              <a:t>Disrupted-in-Schizophrenia-1, a gene-encoding protein</a:t>
            </a:r>
          </a:p>
          <a:p>
            <a:pPr marL="0" marR="0" lvl="0" indent="-69850" algn="l" rtl="0">
              <a:lnSpc>
                <a:spcPct val="115000"/>
              </a:lnSpc>
              <a:spcBef>
                <a:spcPts val="0"/>
              </a:spcBef>
              <a:spcAft>
                <a:spcPts val="0"/>
              </a:spcAft>
              <a:buSzPts val="1100"/>
              <a:buFont typeface="Arial"/>
              <a:buNone/>
            </a:pPr>
            <a:r>
              <a:rPr lang="en" sz="1100" b="0" i="0" u="none" strike="noStrike" cap="none"/>
              <a:t>genetic risk factor across a spectrum of psychiatric disorders. </a:t>
            </a:r>
          </a:p>
          <a:p>
            <a:pPr marL="0" marR="0" lvl="0" indent="-69850" algn="l" rtl="0">
              <a:lnSpc>
                <a:spcPct val="115000"/>
              </a:lnSpc>
              <a:spcBef>
                <a:spcPts val="0"/>
              </a:spcBef>
              <a:spcAft>
                <a:spcPts val="0"/>
              </a:spcAft>
              <a:buSzPts val="1100"/>
              <a:buFont typeface="Arial"/>
              <a:buNone/>
            </a:pPr>
            <a:r>
              <a:rPr lang="en" sz="1100" b="0" i="0" u="none" strike="noStrike" cap="none"/>
              <a:t>DISC1 binding a number of other proteins together, one of which being NDEL1</a:t>
            </a:r>
          </a:p>
          <a:p>
            <a:pPr marL="0" marR="0" lvl="0" indent="-69850" algn="l" rtl="0">
              <a:lnSpc>
                <a:spcPct val="115000"/>
              </a:lnSpc>
              <a:spcBef>
                <a:spcPts val="0"/>
              </a:spcBef>
              <a:spcAft>
                <a:spcPts val="0"/>
              </a:spcAft>
              <a:buSzPts val="1100"/>
              <a:buFont typeface="Arial"/>
              <a:buNone/>
            </a:pPr>
            <a:endParaRPr sz="1100" b="0" i="0" u="none" strike="noStrike" cap="none"/>
          </a:p>
          <a:p>
            <a:pPr marL="0" marR="0" lvl="0" indent="-69850" algn="l" rtl="0">
              <a:lnSpc>
                <a:spcPct val="115000"/>
              </a:lnSpc>
              <a:spcBef>
                <a:spcPts val="0"/>
              </a:spcBef>
              <a:spcAft>
                <a:spcPts val="0"/>
              </a:spcAft>
              <a:buSzPts val="1100"/>
              <a:buFont typeface="Arial"/>
              <a:buNone/>
            </a:pPr>
            <a:r>
              <a:rPr lang="en" sz="1100" b="0" i="0" u="none" strike="noStrike" cap="none"/>
              <a:t>NDEL1 is a centrosomal protein that is involved in mitosis + neuroplasticity, </a:t>
            </a:r>
          </a:p>
          <a:p>
            <a:pPr marL="0" marR="0" lvl="0" indent="-69850" algn="l" rtl="0">
              <a:lnSpc>
                <a:spcPct val="115000"/>
              </a:lnSpc>
              <a:spcBef>
                <a:spcPts val="0"/>
              </a:spcBef>
              <a:spcAft>
                <a:spcPts val="0"/>
              </a:spcAft>
              <a:buSzPts val="1100"/>
              <a:buFont typeface="Arial"/>
              <a:buNone/>
            </a:pPr>
            <a:r>
              <a:rPr lang="en" sz="1100" b="0" i="0" u="none" strike="noStrike" cap="none"/>
              <a:t>Neural plasticity refers to the brain’s ability to make changes to itself throughout its lifetime. </a:t>
            </a:r>
          </a:p>
          <a:p>
            <a:pPr marL="0" marR="0" lvl="0" indent="-69850" algn="l" rtl="0">
              <a:lnSpc>
                <a:spcPct val="115000"/>
              </a:lnSpc>
              <a:spcBef>
                <a:spcPts val="0"/>
              </a:spcBef>
              <a:spcAft>
                <a:spcPts val="0"/>
              </a:spcAft>
              <a:buSzPts val="1100"/>
              <a:buFont typeface="Arial"/>
              <a:buNone/>
            </a:pPr>
            <a:r>
              <a:rPr lang="en" sz="1100" b="0" i="0" u="none" strike="noStrike" cap="none"/>
              <a:t>A recent study has demonstrated that NDEL1 expression is decreased in the hippocampus region of those suffering with schizophrenia </a:t>
            </a:r>
          </a:p>
          <a:p>
            <a:pPr marL="0" marR="0" lvl="0" indent="-69850" algn="l" rtl="0">
              <a:lnSpc>
                <a:spcPct val="115000"/>
              </a:lnSpc>
              <a:spcBef>
                <a:spcPts val="0"/>
              </a:spcBef>
              <a:spcAft>
                <a:spcPts val="0"/>
              </a:spcAft>
              <a:buSzPts val="1100"/>
              <a:buFont typeface="Arial"/>
              <a:buNone/>
            </a:pPr>
            <a:r>
              <a:rPr lang="en" sz="1100" b="0" i="0" u="none" strike="noStrike" cap="none"/>
              <a:t>Neural plasticity causes cognitive symptoms </a:t>
            </a:r>
          </a:p>
          <a:p>
            <a:pPr marL="0" marR="0" lvl="0" indent="-69850" algn="l" rtl="0">
              <a:lnSpc>
                <a:spcPct val="115000"/>
              </a:lnSpc>
              <a:spcBef>
                <a:spcPts val="0"/>
              </a:spcBef>
              <a:spcAft>
                <a:spcPts val="0"/>
              </a:spcAft>
              <a:buSzPts val="1100"/>
              <a:buFont typeface="Arial"/>
              <a:buNone/>
            </a:pPr>
            <a:r>
              <a:rPr lang="en" sz="1100" b="0" i="0" u="none" strike="noStrike" cap="none"/>
              <a:t>As well, an intact NDEL1-DISC1 interaction has been shown to be critical to multiple developmental processes such as neural outgrowth - again outgrowth </a:t>
            </a:r>
          </a:p>
          <a:p>
            <a:pPr marL="0" marR="0" lvl="0" indent="-69850" algn="l" rtl="0">
              <a:lnSpc>
                <a:spcPct val="115000"/>
              </a:lnSpc>
              <a:spcBef>
                <a:spcPts val="0"/>
              </a:spcBef>
              <a:spcAft>
                <a:spcPts val="0"/>
              </a:spcAft>
              <a:buSzPts val="1100"/>
              <a:buFont typeface="Arial"/>
              <a:buNone/>
            </a:pPr>
            <a:endParaRPr sz="1100" b="0" i="0" u="none" strike="noStrike" cap="none"/>
          </a:p>
          <a:p>
            <a:pPr marL="0" marR="0" lvl="0" indent="-69850" algn="l" rtl="0">
              <a:lnSpc>
                <a:spcPct val="115000"/>
              </a:lnSpc>
              <a:spcBef>
                <a:spcPts val="0"/>
              </a:spcBef>
              <a:spcAft>
                <a:spcPts val="0"/>
              </a:spcAft>
              <a:buSzPts val="1100"/>
              <a:buFont typeface="Arial"/>
              <a:buNone/>
            </a:pPr>
            <a:r>
              <a:rPr lang="en" sz="1100" b="0" i="0" u="none" strike="noStrike" cap="none"/>
              <a:t>Both of these aspects suggest the importance of NDEL1 and DISC1 in understanding a new aspect and relationship in schizophrenia. </a:t>
            </a:r>
          </a:p>
          <a:p>
            <a:pPr marL="0" marR="0" lvl="0" indent="-69850" algn="l" rtl="0">
              <a:lnSpc>
                <a:spcPct val="115000"/>
              </a:lnSpc>
              <a:spcBef>
                <a:spcPts val="0"/>
              </a:spcBef>
              <a:spcAft>
                <a:spcPts val="0"/>
              </a:spcAft>
              <a:buSzPts val="1100"/>
              <a:buFont typeface="Arial"/>
              <a:buNone/>
            </a:pPr>
            <a:endParaRPr/>
          </a:p>
          <a:p>
            <a:pPr marL="457200" marR="0" lvl="0" indent="-228600" algn="l" rtl="0">
              <a:lnSpc>
                <a:spcPct val="115000"/>
              </a:lnSpc>
              <a:spcBef>
                <a:spcPts val="0"/>
              </a:spcBef>
              <a:buSzPts val="1100"/>
              <a:buFont typeface="Arial"/>
              <a:buChar char="-"/>
            </a:pPr>
            <a:r>
              <a:rPr lang="en" sz="1100" b="0" i="0" u="none" strike="noStrike" cap="none"/>
              <a:t>Overview Method of experiment (~20-30s)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spcAft>
                <a:spcPts val="0"/>
              </a:spcAft>
              <a:buSzPts val="1100"/>
              <a:buFont typeface="Arial"/>
              <a:buNone/>
            </a:pPr>
            <a:r>
              <a:rPr lang="en"/>
              <a:t>Involved in dendritic formation de</a:t>
            </a:r>
            <a:r>
              <a:rPr lang="en" sz="1100" b="0" i="0" u="none" strike="noStrike" cap="none"/>
              <a:t>ndritic spines - receive inputs from the cell, important in memory and learning</a:t>
            </a:r>
          </a:p>
          <a:p>
            <a:pPr marL="0" marR="0" lvl="0" indent="-69850" algn="l" rtl="0">
              <a:lnSpc>
                <a:spcPct val="115000"/>
              </a:lnSpc>
              <a:spcBef>
                <a:spcPts val="0"/>
              </a:spcBef>
              <a:spcAft>
                <a:spcPts val="0"/>
              </a:spcAft>
              <a:buSzPts val="1100"/>
              <a:buFont typeface="Arial"/>
              <a:buNone/>
            </a:pPr>
            <a:endParaRPr sz="1100" b="0" i="0" u="none" strike="noStrike" cap="none"/>
          </a:p>
          <a:p>
            <a:pPr marL="0" marR="0" lvl="0" indent="-69850" algn="l" rtl="0">
              <a:lnSpc>
                <a:spcPct val="115000"/>
              </a:lnSpc>
              <a:spcBef>
                <a:spcPts val="0"/>
              </a:spcBef>
              <a:buSzPts val="1100"/>
              <a:buFont typeface="Arial"/>
              <a:buNone/>
            </a:pPr>
            <a:r>
              <a:rPr lang="en"/>
              <a:t>Play a role in cognitive symptoms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69850" algn="ctr" rtl="0">
              <a:lnSpc>
                <a:spcPct val="115000"/>
              </a:lnSpc>
              <a:spcBef>
                <a:spcPts val="0"/>
              </a:spcBef>
              <a:buSzPts val="1100"/>
              <a:buFont typeface="Arial"/>
              <a:buNone/>
            </a:pPr>
            <a:r>
              <a:rPr lang="en" b="1"/>
              <a:t>Knockdow</a:t>
            </a:r>
            <a:r>
              <a:rPr lang="en" sz="1100" b="1" i="0" u="none" strike="noStrike" cap="none"/>
              <a:t>n of DISC1 via knockout of NDEL1 stunts spine formation in the hippocampus region of mice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SzPts val="1100"/>
              <a:buFont typeface="Arial"/>
              <a:buNone/>
            </a:pPr>
            <a:endParaRPr sz="1100" b="0" i="0" u="none" strike="noStrike" cap="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rtl="0">
              <a:spcBef>
                <a:spcPts val="0"/>
              </a:spcBef>
              <a:buNone/>
            </a:pPr>
            <a:r>
              <a:rPr lang="en" sz="1100">
                <a:solidFill>
                  <a:schemeClr val="dk1"/>
                </a:solidFill>
              </a:rPr>
              <a:t>One of our basic things is understanding the basic mechanism involved in this symptom, if we find they are not together then we can test anti-hypothesis  </a:t>
            </a:r>
          </a:p>
          <a:p>
            <a:pPr marL="0" lvl="0" indent="0" rtl="0">
              <a:spcBef>
                <a:spcPts val="0"/>
              </a:spcBef>
              <a:buNone/>
            </a:pPr>
            <a:endParaRPr sz="1100">
              <a:solidFill>
                <a:schemeClr val="dk1"/>
              </a:solidFill>
            </a:endParaRPr>
          </a:p>
          <a:p>
            <a:pPr marL="0" lvl="0" indent="0" rtl="0">
              <a:spcBef>
                <a:spcPts val="0"/>
              </a:spcBef>
              <a:buNone/>
            </a:pPr>
            <a:endParaRPr sz="1100">
              <a:solidFill>
                <a:schemeClr val="dk1"/>
              </a:solidFill>
            </a:endParaRPr>
          </a:p>
          <a:p>
            <a:pPr marL="0" lvl="0" indent="0" rtl="0">
              <a:spcBef>
                <a:spcPts val="0"/>
              </a:spcBef>
              <a:buNone/>
            </a:pPr>
            <a:endParaRPr sz="1100">
              <a:solidFill>
                <a:schemeClr val="dk1"/>
              </a:solidFill>
            </a:endParaRPr>
          </a:p>
          <a:p>
            <a:pPr marL="0" lvl="0" indent="0" rtl="0">
              <a:spcBef>
                <a:spcPts val="0"/>
              </a:spcBef>
              <a:buNone/>
            </a:pPr>
            <a:r>
              <a:rPr lang="en" sz="1100">
                <a:solidFill>
                  <a:schemeClr val="dk1"/>
                </a:solidFill>
              </a:rPr>
              <a:t>Co-IP works by selecting an antibody that targets a known protein that is believed to be a member of a larger complex of proteins. By targeting this known member with an antibody it may become possible to pull the entire protein complex out of solution and thereby identify unknown members of the complex.</a:t>
            </a:r>
          </a:p>
          <a:p>
            <a:pPr marL="0" lvl="0" indent="0" rtl="0">
              <a:spcBef>
                <a:spcPts val="0"/>
              </a:spcBef>
              <a:buNone/>
            </a:pPr>
            <a:r>
              <a:rPr lang="en" sz="1100">
                <a:solidFill>
                  <a:schemeClr val="dk1"/>
                </a:solidFill>
              </a:rPr>
              <a:t>We solubilize the hippocampal region - incubate with our specific antibody and protein beads that help make them heavy</a:t>
            </a:r>
          </a:p>
          <a:p>
            <a:pPr marL="0" lvl="0" indent="0" rtl="0">
              <a:spcBef>
                <a:spcPts val="0"/>
              </a:spcBef>
              <a:buNone/>
            </a:pPr>
            <a:endParaRPr sz="1100">
              <a:solidFill>
                <a:schemeClr val="dk1"/>
              </a:solidFill>
            </a:endParaRPr>
          </a:p>
          <a:p>
            <a:pPr marL="0" lvl="0" indent="0" rtl="0">
              <a:spcBef>
                <a:spcPts val="0"/>
              </a:spcBef>
              <a:buNone/>
            </a:pPr>
            <a:r>
              <a:rPr lang="en" sz="1100" b="1">
                <a:solidFill>
                  <a:schemeClr val="dk1"/>
                </a:solidFill>
              </a:rPr>
              <a:t>Polyclonal Antibodies - secreted by multiple beta-cells</a:t>
            </a:r>
          </a:p>
          <a:p>
            <a:pPr marL="0" lvl="0" indent="0" rtl="0">
              <a:spcBef>
                <a:spcPts val="0"/>
              </a:spcBef>
              <a:buNone/>
            </a:pPr>
            <a:r>
              <a:rPr lang="en" sz="1100">
                <a:solidFill>
                  <a:schemeClr val="dk1"/>
                </a:solidFill>
              </a:rPr>
              <a:t>Large quantities of polyclonal antibody are relatively quick and inexpensive to produce compared to monoclonal antibodies. They are non specific in that they are capable of recognising multiple epitopes on any one antigen. This capability provides many advantages:</a:t>
            </a:r>
          </a:p>
          <a:p>
            <a:pPr marL="0" lvl="0" indent="0" rtl="0">
              <a:spcBef>
                <a:spcPts val="0"/>
              </a:spcBef>
              <a:buNone/>
            </a:pPr>
            <a:r>
              <a:rPr lang="en" sz="1100">
                <a:solidFill>
                  <a:schemeClr val="dk1"/>
                </a:solidFill>
              </a:rPr>
              <a:t>Can help to increase the signal produced by the target protein as the antibody will bind to more than one epitope</a:t>
            </a:r>
          </a:p>
          <a:p>
            <a:pPr marL="0" lvl="0" indent="0" rtl="0">
              <a:spcBef>
                <a:spcPts val="0"/>
              </a:spcBef>
              <a:buNone/>
            </a:pPr>
            <a:r>
              <a:rPr lang="en" sz="1100">
                <a:solidFill>
                  <a:schemeClr val="dk1"/>
                </a:solidFill>
              </a:rPr>
              <a:t>Less sensitive to antigen changes than monoclonal antibodies</a:t>
            </a:r>
          </a:p>
          <a:p>
            <a:pPr marL="0" lvl="0" indent="0" rtl="0">
              <a:spcBef>
                <a:spcPts val="0"/>
              </a:spcBef>
              <a:buNone/>
            </a:pPr>
            <a:r>
              <a:rPr lang="en" sz="1100">
                <a:solidFill>
                  <a:schemeClr val="dk1"/>
                </a:solidFill>
              </a:rPr>
              <a:t>Useful when the nature of the antigen is unknown</a:t>
            </a:r>
          </a:p>
          <a:p>
            <a:pPr marL="0" lvl="0" indent="0" rtl="0">
              <a:spcBef>
                <a:spcPts val="0"/>
              </a:spcBef>
              <a:buNone/>
            </a:pPr>
            <a:r>
              <a:rPr lang="en" sz="1100">
                <a:solidFill>
                  <a:schemeClr val="dk1"/>
                </a:solidFill>
              </a:rPr>
              <a:t>More robust detection due to multiple epitopes</a:t>
            </a:r>
          </a:p>
          <a:p>
            <a:pPr marL="0" lvl="0" indent="0" rtl="0">
              <a:spcBef>
                <a:spcPts val="0"/>
              </a:spcBef>
              <a:buNone/>
            </a:pPr>
            <a:endParaRPr sz="1100" b="1">
              <a:solidFill>
                <a:schemeClr val="dk1"/>
              </a:solidFill>
            </a:endParaRPr>
          </a:p>
          <a:p>
            <a:pPr marL="0" lvl="0" indent="0" rtl="0">
              <a:spcBef>
                <a:spcPts val="0"/>
              </a:spcBef>
              <a:buNone/>
            </a:pPr>
            <a:r>
              <a:rPr lang="en" sz="1100" b="1">
                <a:solidFill>
                  <a:schemeClr val="dk1"/>
                </a:solidFill>
              </a:rPr>
              <a:t>Monoclonal Antibodies- single beta cell</a:t>
            </a:r>
          </a:p>
          <a:p>
            <a:pPr marL="0" lvl="0" indent="0" rtl="0">
              <a:spcBef>
                <a:spcPts val="0"/>
              </a:spcBef>
              <a:buNone/>
            </a:pPr>
            <a:r>
              <a:rPr lang="en" sz="1100">
                <a:solidFill>
                  <a:schemeClr val="dk1"/>
                </a:solidFill>
              </a:rPr>
              <a:t>Hybridomas provide an immortal cell line with the ability to produce unlimited quantities of highly specific antibodies</a:t>
            </a:r>
          </a:p>
          <a:p>
            <a:pPr marL="0" lvl="0" indent="0" rtl="0">
              <a:spcBef>
                <a:spcPts val="0"/>
              </a:spcBef>
              <a:buNone/>
            </a:pPr>
            <a:r>
              <a:rPr lang="en" sz="1100">
                <a:solidFill>
                  <a:schemeClr val="dk1"/>
                </a:solidFill>
              </a:rPr>
              <a:t>All batches will be identical and specific to just one epitope a particular advantage when manufacturing procedures must be      standardised e.g. clinical tests and therapeutic treatments</a:t>
            </a:r>
          </a:p>
          <a:p>
            <a:pPr marL="0" lvl="0" indent="0" rtl="0">
              <a:spcBef>
                <a:spcPts val="0"/>
              </a:spcBef>
              <a:buNone/>
            </a:pPr>
            <a:r>
              <a:rPr lang="en" sz="1100">
                <a:solidFill>
                  <a:schemeClr val="dk1"/>
                </a:solidFill>
              </a:rPr>
              <a:t>The high specificity of monoclonal antibodies decreases background noise and cross-reactivity, helps provide reproducible results and ensures efficiency in affinity purification</a:t>
            </a:r>
          </a:p>
          <a:p>
            <a:pPr marL="0" lvl="0" indent="-69850" rtl="0">
              <a:spcBef>
                <a:spcPts val="0"/>
              </a:spcBef>
              <a:buClr>
                <a:schemeClr val="dk1"/>
              </a:buClr>
              <a:buSzPts val="1100"/>
              <a:buFont typeface="Arial"/>
              <a:buNone/>
            </a:pPr>
            <a:endParaRPr sz="1100">
              <a:solidFill>
                <a:schemeClr val="dk1"/>
              </a:solidFill>
            </a:endParaRPr>
          </a:p>
          <a:p>
            <a:pPr marL="0" lvl="0" indent="-69850" rtl="0">
              <a:spcBef>
                <a:spcPts val="0"/>
              </a:spcBef>
              <a:buClr>
                <a:schemeClr val="dk1"/>
              </a:buClr>
              <a:buSzPts val="1100"/>
              <a:buFont typeface="Arial"/>
              <a:buNone/>
            </a:pPr>
            <a:endParaRPr sz="1100">
              <a:solidFill>
                <a:schemeClr val="dk1"/>
              </a:solidFill>
            </a:endParaRPr>
          </a:p>
          <a:p>
            <a:pPr marL="0" lvl="0" indent="-69850" rtl="0">
              <a:spcBef>
                <a:spcPts val="0"/>
              </a:spcBef>
              <a:buClr>
                <a:schemeClr val="dk1"/>
              </a:buClr>
              <a:buSzPts val="1100"/>
              <a:buFont typeface="Arial"/>
              <a:buNone/>
            </a:pPr>
            <a:r>
              <a:rPr lang="en" sz="1100">
                <a:solidFill>
                  <a:schemeClr val="dk1"/>
                </a:solidFill>
              </a:rPr>
              <a:t>In the following experiment, similar anti-body tags will be used for the proteins: DISC1 and NDEL1. In Kayima et al. (2006), the antibodies used against DISC1 were raised in rabbits against amino acids 360-374 of rodent DISC1 and affinity-purified. The antibody for DISC1, then, would be rabbit polyclonal anti-DISC1 antibody and the antibody for NDEL1 is mouse monoclonal antibody, clone OTI1G10. Both of these can be purchased online for the purposes of this experiment. For this experiment, this would first occur in tissue cells, starting with anti-HA and anti-Myc antibodies then done again in the mouse brain with anti-DISC1 and anti-NDEL1 antibodies.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0" name="Shape 18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SzPts val="1100"/>
              <a:buFont typeface="Arial"/>
              <a:buNone/>
            </a:pPr>
            <a:r>
              <a:rPr lang="en"/>
              <a:t>Overview of how it works: antibody for DISC1, protein beads, get a precipitate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 sz="1000">
                <a:solidFill>
                  <a:srgbClr val="333333"/>
                </a:solidFill>
                <a:highlight>
                  <a:srgbClr val="FFFFFF"/>
                </a:highlight>
                <a:latin typeface="Roboto"/>
                <a:ea typeface="Roboto"/>
                <a:cs typeface="Roboto"/>
                <a:sym typeface="Roboto"/>
              </a:rPr>
              <a:t>Wash the precipitate</a:t>
            </a:r>
          </a:p>
          <a:p>
            <a:pPr marL="0" lvl="0" indent="0">
              <a:spcBef>
                <a:spcPts val="0"/>
              </a:spcBef>
              <a:buNone/>
            </a:pPr>
            <a:r>
              <a:rPr lang="en" sz="1000">
                <a:solidFill>
                  <a:srgbClr val="333333"/>
                </a:solidFill>
                <a:highlight>
                  <a:srgbClr val="FFFFFF"/>
                </a:highlight>
                <a:latin typeface="Roboto"/>
                <a:ea typeface="Roboto"/>
                <a:cs typeface="Roboto"/>
                <a:sym typeface="Roboto"/>
              </a:rPr>
              <a:t>Complete an SDS-Page - like an electrophoresis, will separate by size - smaller things towards the bottom</a:t>
            </a:r>
          </a:p>
          <a:p>
            <a:pPr marL="0" lvl="0" indent="0">
              <a:spcBef>
                <a:spcPts val="0"/>
              </a:spcBef>
              <a:buNone/>
            </a:pPr>
            <a:r>
              <a:rPr lang="en" sz="1000">
                <a:solidFill>
                  <a:srgbClr val="333333"/>
                </a:solidFill>
                <a:highlight>
                  <a:srgbClr val="FFFFFF"/>
                </a:highlight>
                <a:latin typeface="Roboto"/>
                <a:ea typeface="Roboto"/>
                <a:cs typeface="Roboto"/>
                <a:sym typeface="Roboto"/>
              </a:rPr>
              <a:t>Then transfer to MEMBRANE which is easier to use for probing than the gel </a:t>
            </a:r>
          </a:p>
          <a:p>
            <a:pPr marL="0" lvl="0" indent="0">
              <a:spcBef>
                <a:spcPts val="0"/>
              </a:spcBef>
              <a:buNone/>
            </a:pPr>
            <a:endParaRPr sz="1000">
              <a:solidFill>
                <a:srgbClr val="333333"/>
              </a:solidFill>
              <a:highlight>
                <a:srgbClr val="FFFFFF"/>
              </a:highlight>
              <a:latin typeface="Roboto"/>
              <a:ea typeface="Roboto"/>
              <a:cs typeface="Roboto"/>
              <a:sym typeface="Roboto"/>
            </a:endParaRPr>
          </a:p>
          <a:p>
            <a:pPr marL="0" lvl="0" indent="0">
              <a:spcBef>
                <a:spcPts val="0"/>
              </a:spcBef>
              <a:buNone/>
            </a:pPr>
            <a:endParaRPr sz="1000">
              <a:solidFill>
                <a:srgbClr val="333333"/>
              </a:solidFill>
              <a:highlight>
                <a:srgbClr val="FFFFFF"/>
              </a:highlight>
              <a:latin typeface="Roboto"/>
              <a:ea typeface="Roboto"/>
              <a:cs typeface="Roboto"/>
              <a:sym typeface="Roboto"/>
            </a:endParaRPr>
          </a:p>
          <a:p>
            <a:pPr marL="0" lvl="0" indent="0">
              <a:spcBef>
                <a:spcPts val="0"/>
              </a:spcBef>
              <a:buNone/>
            </a:pPr>
            <a:endParaRPr sz="1000">
              <a:solidFill>
                <a:srgbClr val="333333"/>
              </a:solidFill>
              <a:highlight>
                <a:srgbClr val="FFFFFF"/>
              </a:highlight>
              <a:latin typeface="Roboto"/>
              <a:ea typeface="Roboto"/>
              <a:cs typeface="Roboto"/>
              <a:sym typeface="Roboto"/>
            </a:endParaRPr>
          </a:p>
          <a:p>
            <a:pPr marL="0" lvl="0" indent="0">
              <a:spcBef>
                <a:spcPts val="0"/>
              </a:spcBef>
              <a:buNone/>
            </a:pPr>
            <a:r>
              <a:rPr lang="en" sz="1000">
                <a:solidFill>
                  <a:srgbClr val="333333"/>
                </a:solidFill>
                <a:highlight>
                  <a:srgbClr val="FFFFFF"/>
                </a:highlight>
                <a:latin typeface="Roboto"/>
                <a:ea typeface="Roboto"/>
                <a:cs typeface="Roboto"/>
                <a:sym typeface="Roboto"/>
              </a:rPr>
              <a:t>electroelution or electrophoretic transfer because of its speed and transfer efficiency</a:t>
            </a:r>
          </a:p>
          <a:p>
            <a:pPr marL="0" lvl="0" indent="0">
              <a:spcBef>
                <a:spcPts val="0"/>
              </a:spcBef>
              <a:buNone/>
            </a:pPr>
            <a:endParaRPr sz="1000">
              <a:solidFill>
                <a:srgbClr val="333333"/>
              </a:solidFill>
              <a:highlight>
                <a:srgbClr val="FFFFFF"/>
              </a:highlight>
              <a:latin typeface="Roboto"/>
              <a:ea typeface="Roboto"/>
              <a:cs typeface="Roboto"/>
              <a:sym typeface="Roboto"/>
            </a:endParaRPr>
          </a:p>
          <a:p>
            <a:pPr marL="0" lvl="0" indent="0">
              <a:spcBef>
                <a:spcPts val="0"/>
              </a:spcBef>
              <a:buNone/>
            </a:pPr>
            <a:r>
              <a:rPr lang="en" sz="1000">
                <a:solidFill>
                  <a:srgbClr val="333333"/>
                </a:solidFill>
                <a:highlight>
                  <a:srgbClr val="FFFFFF"/>
                </a:highlight>
                <a:latin typeface="Roboto"/>
                <a:ea typeface="Roboto"/>
                <a:cs typeface="Roboto"/>
                <a:sym typeface="Roboto"/>
              </a:rPr>
              <a:t>Electrophoretic transfer of proteins involves placing a protein-containing polyacrylamide gel in direct contact with a piece of nitrocellulose or other suitable, protein-binding support and "sandwiching" this between two electrodes submerged in a conducting solution. The process involves the use of porous pads and filter paper to facilitate the transfer. When an electric field is applied, the proteins move out of the polyacrylamide gel and onto the surface of the membrane, where the proteins become tightly attached. The result is a membrane with a copy of the protein pattern that was originally in the polyacrylamide gel.</a:t>
            </a:r>
          </a:p>
          <a:p>
            <a:pPr marL="0" lvl="0" indent="0">
              <a:spcBef>
                <a:spcPts val="0"/>
              </a:spcBef>
              <a:buNone/>
            </a:pPr>
            <a:endParaRPr sz="1000">
              <a:solidFill>
                <a:srgbClr val="333333"/>
              </a:solidFill>
              <a:highlight>
                <a:srgbClr val="FFFFFF"/>
              </a:highlight>
              <a:latin typeface="Roboto"/>
              <a:ea typeface="Roboto"/>
              <a:cs typeface="Roboto"/>
              <a:sym typeface="Roboto"/>
            </a:endParaRPr>
          </a:p>
          <a:p>
            <a:pPr marL="0" lvl="0" indent="0">
              <a:spcBef>
                <a:spcPts val="0"/>
              </a:spcBef>
              <a:buNone/>
            </a:pPr>
            <a:r>
              <a:rPr lang="en" sz="1000">
                <a:solidFill>
                  <a:srgbClr val="333333"/>
                </a:solidFill>
                <a:highlight>
                  <a:srgbClr val="FFFFFF"/>
                </a:highlight>
                <a:latin typeface="Roboto"/>
                <a:ea typeface="Roboto"/>
                <a:cs typeface="Roboto"/>
                <a:sym typeface="Roboto"/>
              </a:rPr>
              <a:t>Membrane is easier to use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Shape 11"/>
          <p:cNvSpPr/>
          <p:nvPr/>
        </p:nvSpPr>
        <p:spPr>
          <a:xfrm flipH="1">
            <a:off x="8246400" y="4245875"/>
            <a:ext cx="897600" cy="897600"/>
          </a:xfrm>
          <a:prstGeom prst="round1Rect">
            <a:avLst>
              <a:gd name="adj" fmla="val 16667"/>
            </a:avLst>
          </a:prstGeom>
          <a:solidFill>
            <a:schemeClr val="lt1">
              <a:alpha val="67840"/>
            </a:schemeClr>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Shape 12"/>
          <p:cNvSpPr txBox="1">
            <a:spLocks noGrp="1"/>
          </p:cNvSpPr>
          <p:nvPr>
            <p:ph type="ctrTitle"/>
          </p:nvPr>
        </p:nvSpPr>
        <p:spPr>
          <a:xfrm>
            <a:off x="390525" y="1819275"/>
            <a:ext cx="8222100" cy="933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1pPr>
            <a:lvl2pPr lvl="1" indent="0" rtl="0">
              <a:spcBef>
                <a:spcPts val="0"/>
              </a:spcBef>
              <a:buClr>
                <a:schemeClr val="lt1"/>
              </a:buClr>
              <a:buSzPts val="4800"/>
              <a:buFont typeface="Roboto"/>
              <a:buNone/>
              <a:defRPr sz="4800">
                <a:solidFill>
                  <a:schemeClr val="lt1"/>
                </a:solidFill>
                <a:latin typeface="Roboto"/>
                <a:ea typeface="Roboto"/>
                <a:cs typeface="Roboto"/>
                <a:sym typeface="Roboto"/>
              </a:defRPr>
            </a:lvl2pPr>
            <a:lvl3pPr lvl="2" indent="0" rtl="0">
              <a:spcBef>
                <a:spcPts val="0"/>
              </a:spcBef>
              <a:buClr>
                <a:schemeClr val="lt1"/>
              </a:buClr>
              <a:buSzPts val="4800"/>
              <a:buFont typeface="Roboto"/>
              <a:buNone/>
              <a:defRPr sz="4800">
                <a:solidFill>
                  <a:schemeClr val="lt1"/>
                </a:solidFill>
                <a:latin typeface="Roboto"/>
                <a:ea typeface="Roboto"/>
                <a:cs typeface="Roboto"/>
                <a:sym typeface="Roboto"/>
              </a:defRPr>
            </a:lvl3pPr>
            <a:lvl4pPr lvl="3" indent="0" rtl="0">
              <a:spcBef>
                <a:spcPts val="0"/>
              </a:spcBef>
              <a:buClr>
                <a:schemeClr val="lt1"/>
              </a:buClr>
              <a:buSzPts val="4800"/>
              <a:buFont typeface="Roboto"/>
              <a:buNone/>
              <a:defRPr sz="4800">
                <a:solidFill>
                  <a:schemeClr val="lt1"/>
                </a:solidFill>
                <a:latin typeface="Roboto"/>
                <a:ea typeface="Roboto"/>
                <a:cs typeface="Roboto"/>
                <a:sym typeface="Roboto"/>
              </a:defRPr>
            </a:lvl4pPr>
            <a:lvl5pPr lvl="4" indent="0" rtl="0">
              <a:spcBef>
                <a:spcPts val="0"/>
              </a:spcBef>
              <a:buClr>
                <a:schemeClr val="lt1"/>
              </a:buClr>
              <a:buSzPts val="4800"/>
              <a:buFont typeface="Roboto"/>
              <a:buNone/>
              <a:defRPr sz="4800">
                <a:solidFill>
                  <a:schemeClr val="lt1"/>
                </a:solidFill>
                <a:latin typeface="Roboto"/>
                <a:ea typeface="Roboto"/>
                <a:cs typeface="Roboto"/>
                <a:sym typeface="Roboto"/>
              </a:defRPr>
            </a:lvl5pPr>
            <a:lvl6pPr lvl="5" indent="0" rtl="0">
              <a:spcBef>
                <a:spcPts val="0"/>
              </a:spcBef>
              <a:buClr>
                <a:schemeClr val="lt1"/>
              </a:buClr>
              <a:buSzPts val="4800"/>
              <a:buFont typeface="Roboto"/>
              <a:buNone/>
              <a:defRPr sz="4800">
                <a:solidFill>
                  <a:schemeClr val="lt1"/>
                </a:solidFill>
                <a:latin typeface="Roboto"/>
                <a:ea typeface="Roboto"/>
                <a:cs typeface="Roboto"/>
                <a:sym typeface="Roboto"/>
              </a:defRPr>
            </a:lvl6pPr>
            <a:lvl7pPr lvl="6" indent="0" rtl="0">
              <a:spcBef>
                <a:spcPts val="0"/>
              </a:spcBef>
              <a:buClr>
                <a:schemeClr val="lt1"/>
              </a:buClr>
              <a:buSzPts val="4800"/>
              <a:buFont typeface="Roboto"/>
              <a:buNone/>
              <a:defRPr sz="4800">
                <a:solidFill>
                  <a:schemeClr val="lt1"/>
                </a:solidFill>
                <a:latin typeface="Roboto"/>
                <a:ea typeface="Roboto"/>
                <a:cs typeface="Roboto"/>
                <a:sym typeface="Roboto"/>
              </a:defRPr>
            </a:lvl7pPr>
            <a:lvl8pPr lvl="7" indent="0" rtl="0">
              <a:spcBef>
                <a:spcPts val="0"/>
              </a:spcBef>
              <a:buClr>
                <a:schemeClr val="lt1"/>
              </a:buClr>
              <a:buSzPts val="4800"/>
              <a:buFont typeface="Roboto"/>
              <a:buNone/>
              <a:defRPr sz="4800">
                <a:solidFill>
                  <a:schemeClr val="lt1"/>
                </a:solidFill>
                <a:latin typeface="Roboto"/>
                <a:ea typeface="Roboto"/>
                <a:cs typeface="Roboto"/>
                <a:sym typeface="Roboto"/>
              </a:defRPr>
            </a:lvl8pPr>
            <a:lvl9pPr lvl="8" indent="0" rtl="0">
              <a:spcBef>
                <a:spcPts val="0"/>
              </a:spcBef>
              <a:buClr>
                <a:schemeClr val="lt1"/>
              </a:buClr>
              <a:buSzPts val="4800"/>
              <a:buFont typeface="Roboto"/>
              <a:buNone/>
              <a:defRPr sz="4800">
                <a:solidFill>
                  <a:schemeClr val="lt1"/>
                </a:solidFill>
                <a:latin typeface="Roboto"/>
                <a:ea typeface="Roboto"/>
                <a:cs typeface="Roboto"/>
                <a:sym typeface="Roboto"/>
              </a:defRPr>
            </a:lvl9pPr>
          </a:lstStyle>
          <a:p>
            <a:endParaRPr/>
          </a:p>
        </p:txBody>
      </p:sp>
      <p:sp>
        <p:nvSpPr>
          <p:cNvPr id="13" name="Shape 13"/>
          <p:cNvSpPr txBox="1">
            <a:spLocks noGrp="1"/>
          </p:cNvSpPr>
          <p:nvPr>
            <p:ph type="subTitle" idx="1"/>
          </p:nvPr>
        </p:nvSpPr>
        <p:spPr>
          <a:xfrm>
            <a:off x="390525" y="2789130"/>
            <a:ext cx="8222100" cy="4329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1pPr>
            <a:lvl2pPr marL="0" marR="0" lvl="1" indent="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2pPr>
            <a:lvl3pPr marL="0" marR="0" lvl="2" indent="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3pPr>
            <a:lvl4pPr marL="0" marR="0" lvl="3" indent="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4pPr>
            <a:lvl5pPr marL="0" marR="0" lvl="4" indent="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5pPr>
            <a:lvl6pPr marL="0" marR="0" lvl="5" indent="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6pPr>
            <a:lvl7pPr marL="0" marR="0" lvl="6" indent="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7pPr>
            <a:lvl8pPr marL="0" marR="0" lvl="7" indent="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8pPr>
            <a:lvl9pPr marL="0" marR="0" lvl="8" indent="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9pPr>
          </a:lstStyle>
          <a:p>
            <a:endParaRPr/>
          </a:p>
        </p:txBody>
      </p:sp>
      <p:sp>
        <p:nvSpPr>
          <p:cNvPr id="14" name="Shape 14"/>
          <p:cNvSpPr txBox="1">
            <a:spLocks noGrp="1"/>
          </p:cNvSpPr>
          <p:nvPr>
            <p:ph type="sldNum" idx="12"/>
          </p:nvPr>
        </p:nvSpPr>
        <p:spPr>
          <a:xfrm>
            <a:off x="8523541" y="4695623"/>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4"/>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75500" y="1258525"/>
            <a:ext cx="8222100" cy="1963500"/>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dk2"/>
              </a:buClr>
              <a:buSzPts val="12000"/>
              <a:buFont typeface="Roboto"/>
              <a:buNone/>
              <a:defRPr sz="12000" b="0" i="0" u="none" strike="noStrike" cap="none">
                <a:solidFill>
                  <a:schemeClr val="dk2"/>
                </a:solidFill>
                <a:latin typeface="Roboto"/>
                <a:ea typeface="Roboto"/>
                <a:cs typeface="Roboto"/>
                <a:sym typeface="Roboto"/>
              </a:defRPr>
            </a:lvl1pPr>
            <a:lvl2pPr lvl="1" indent="0" algn="ctr" rtl="0">
              <a:spcBef>
                <a:spcPts val="0"/>
              </a:spcBef>
              <a:buClr>
                <a:schemeClr val="dk2"/>
              </a:buClr>
              <a:buSzPts val="12000"/>
              <a:buFont typeface="Roboto"/>
              <a:buNone/>
              <a:defRPr sz="12000">
                <a:solidFill>
                  <a:schemeClr val="dk2"/>
                </a:solidFill>
                <a:latin typeface="Roboto"/>
                <a:ea typeface="Roboto"/>
                <a:cs typeface="Roboto"/>
                <a:sym typeface="Roboto"/>
              </a:defRPr>
            </a:lvl2pPr>
            <a:lvl3pPr lvl="2" indent="0" algn="ctr" rtl="0">
              <a:spcBef>
                <a:spcPts val="0"/>
              </a:spcBef>
              <a:buClr>
                <a:schemeClr val="dk2"/>
              </a:buClr>
              <a:buSzPts val="12000"/>
              <a:buFont typeface="Roboto"/>
              <a:buNone/>
              <a:defRPr sz="12000">
                <a:solidFill>
                  <a:schemeClr val="dk2"/>
                </a:solidFill>
                <a:latin typeface="Roboto"/>
                <a:ea typeface="Roboto"/>
                <a:cs typeface="Roboto"/>
                <a:sym typeface="Roboto"/>
              </a:defRPr>
            </a:lvl3pPr>
            <a:lvl4pPr lvl="3" indent="0" algn="ctr" rtl="0">
              <a:spcBef>
                <a:spcPts val="0"/>
              </a:spcBef>
              <a:buClr>
                <a:schemeClr val="dk2"/>
              </a:buClr>
              <a:buSzPts val="12000"/>
              <a:buFont typeface="Roboto"/>
              <a:buNone/>
              <a:defRPr sz="12000">
                <a:solidFill>
                  <a:schemeClr val="dk2"/>
                </a:solidFill>
                <a:latin typeface="Roboto"/>
                <a:ea typeface="Roboto"/>
                <a:cs typeface="Roboto"/>
                <a:sym typeface="Roboto"/>
              </a:defRPr>
            </a:lvl4pPr>
            <a:lvl5pPr lvl="4" indent="0" algn="ctr" rtl="0">
              <a:spcBef>
                <a:spcPts val="0"/>
              </a:spcBef>
              <a:buClr>
                <a:schemeClr val="dk2"/>
              </a:buClr>
              <a:buSzPts val="12000"/>
              <a:buFont typeface="Roboto"/>
              <a:buNone/>
              <a:defRPr sz="12000">
                <a:solidFill>
                  <a:schemeClr val="dk2"/>
                </a:solidFill>
                <a:latin typeface="Roboto"/>
                <a:ea typeface="Roboto"/>
                <a:cs typeface="Roboto"/>
                <a:sym typeface="Roboto"/>
              </a:defRPr>
            </a:lvl5pPr>
            <a:lvl6pPr lvl="5" indent="0" algn="ctr" rtl="0">
              <a:spcBef>
                <a:spcPts val="0"/>
              </a:spcBef>
              <a:buClr>
                <a:schemeClr val="dk2"/>
              </a:buClr>
              <a:buSzPts val="12000"/>
              <a:buFont typeface="Roboto"/>
              <a:buNone/>
              <a:defRPr sz="12000">
                <a:solidFill>
                  <a:schemeClr val="dk2"/>
                </a:solidFill>
                <a:latin typeface="Roboto"/>
                <a:ea typeface="Roboto"/>
                <a:cs typeface="Roboto"/>
                <a:sym typeface="Roboto"/>
              </a:defRPr>
            </a:lvl6pPr>
            <a:lvl7pPr lvl="6" indent="0" algn="ctr" rtl="0">
              <a:spcBef>
                <a:spcPts val="0"/>
              </a:spcBef>
              <a:buClr>
                <a:schemeClr val="dk2"/>
              </a:buClr>
              <a:buSzPts val="12000"/>
              <a:buFont typeface="Roboto"/>
              <a:buNone/>
              <a:defRPr sz="12000">
                <a:solidFill>
                  <a:schemeClr val="dk2"/>
                </a:solidFill>
                <a:latin typeface="Roboto"/>
                <a:ea typeface="Roboto"/>
                <a:cs typeface="Roboto"/>
                <a:sym typeface="Roboto"/>
              </a:defRPr>
            </a:lvl7pPr>
            <a:lvl8pPr lvl="7" indent="0" algn="ctr" rtl="0">
              <a:spcBef>
                <a:spcPts val="0"/>
              </a:spcBef>
              <a:buClr>
                <a:schemeClr val="dk2"/>
              </a:buClr>
              <a:buSzPts val="12000"/>
              <a:buFont typeface="Roboto"/>
              <a:buNone/>
              <a:defRPr sz="12000">
                <a:solidFill>
                  <a:schemeClr val="dk2"/>
                </a:solidFill>
                <a:latin typeface="Roboto"/>
                <a:ea typeface="Roboto"/>
                <a:cs typeface="Roboto"/>
                <a:sym typeface="Roboto"/>
              </a:defRPr>
            </a:lvl8pPr>
            <a:lvl9pPr lvl="8" indent="0" algn="ctr" rtl="0">
              <a:spcBef>
                <a:spcPts val="0"/>
              </a:spcBef>
              <a:buClr>
                <a:schemeClr val="dk2"/>
              </a:buClr>
              <a:buSzPts val="12000"/>
              <a:buFont typeface="Roboto"/>
              <a:buNone/>
              <a:defRPr sz="12000">
                <a:solidFill>
                  <a:schemeClr val="dk2"/>
                </a:solidFill>
                <a:latin typeface="Roboto"/>
                <a:ea typeface="Roboto"/>
                <a:cs typeface="Roboto"/>
                <a:sym typeface="Roboto"/>
              </a:defRPr>
            </a:lvl9pPr>
          </a:lstStyle>
          <a:p>
            <a:endParaRPr/>
          </a:p>
        </p:txBody>
      </p:sp>
      <p:sp>
        <p:nvSpPr>
          <p:cNvPr id="59" name="Shape 59"/>
          <p:cNvSpPr txBox="1">
            <a:spLocks noGrp="1"/>
          </p:cNvSpPr>
          <p:nvPr>
            <p:ph type="body" idx="1"/>
          </p:nvPr>
        </p:nvSpPr>
        <p:spPr>
          <a:xfrm>
            <a:off x="475500" y="3304625"/>
            <a:ext cx="8222100" cy="1300800"/>
          </a:xfrm>
          <a:prstGeom prst="rect">
            <a:avLst/>
          </a:prstGeom>
          <a:noFill/>
          <a:ln>
            <a:noFill/>
          </a:ln>
        </p:spPr>
        <p:txBody>
          <a:bodyPr wrap="square" lIns="91425" tIns="91425" rIns="91425" bIns="91425" anchor="t" anchorCtr="0"/>
          <a:lstStyle>
            <a:lvl1pPr marL="0" marR="0" lvl="0" indent="0" algn="ctr" rtl="0">
              <a:lnSpc>
                <a:spcPct val="115000"/>
              </a:lnSpc>
              <a:spcBef>
                <a:spcPts val="0"/>
              </a:spcBef>
              <a:spcAft>
                <a:spcPts val="1600"/>
              </a:spcAft>
              <a:buClr>
                <a:schemeClr val="lt2"/>
              </a:buClr>
              <a:buSzPts val="1800"/>
              <a:buFont typeface="Roboto"/>
              <a:buNone/>
              <a:defRPr sz="1800" b="0" i="0" u="none" strike="noStrike" cap="none">
                <a:solidFill>
                  <a:schemeClr val="lt2"/>
                </a:solidFill>
                <a:latin typeface="Roboto"/>
                <a:ea typeface="Roboto"/>
                <a:cs typeface="Roboto"/>
                <a:sym typeface="Roboto"/>
              </a:defRPr>
            </a:lvl1pPr>
            <a:lvl2pPr marL="0" marR="0" lvl="1" indent="0" algn="ctr" rtl="0">
              <a:lnSpc>
                <a:spcPct val="115000"/>
              </a:lnSpc>
              <a:spcBef>
                <a:spcPts val="0"/>
              </a:spcBef>
              <a:spcAft>
                <a:spcPts val="1600"/>
              </a:spcAft>
              <a:buClr>
                <a:schemeClr val="lt2"/>
              </a:buClr>
              <a:buSzPts val="1400"/>
              <a:buFont typeface="Roboto"/>
              <a:buNone/>
              <a:defRPr sz="1400" b="0" i="0" u="none" strike="noStrike" cap="none">
                <a:solidFill>
                  <a:schemeClr val="lt2"/>
                </a:solidFill>
                <a:latin typeface="Roboto"/>
                <a:ea typeface="Roboto"/>
                <a:cs typeface="Roboto"/>
                <a:sym typeface="Roboto"/>
              </a:defRPr>
            </a:lvl2pPr>
            <a:lvl3pPr marL="0" marR="0" lvl="2" indent="0" algn="ctr" rtl="0">
              <a:lnSpc>
                <a:spcPct val="115000"/>
              </a:lnSpc>
              <a:spcBef>
                <a:spcPts val="0"/>
              </a:spcBef>
              <a:spcAft>
                <a:spcPts val="1600"/>
              </a:spcAft>
              <a:buClr>
                <a:schemeClr val="lt2"/>
              </a:buClr>
              <a:buSzPts val="1400"/>
              <a:buFont typeface="Roboto"/>
              <a:buNone/>
              <a:defRPr sz="1400" b="0" i="0" u="none" strike="noStrike" cap="none">
                <a:solidFill>
                  <a:schemeClr val="lt2"/>
                </a:solidFill>
                <a:latin typeface="Roboto"/>
                <a:ea typeface="Roboto"/>
                <a:cs typeface="Roboto"/>
                <a:sym typeface="Roboto"/>
              </a:defRPr>
            </a:lvl3pPr>
            <a:lvl4pPr marL="0" marR="0" lvl="3" indent="0" algn="ctr" rtl="0">
              <a:lnSpc>
                <a:spcPct val="115000"/>
              </a:lnSpc>
              <a:spcBef>
                <a:spcPts val="0"/>
              </a:spcBef>
              <a:spcAft>
                <a:spcPts val="1600"/>
              </a:spcAft>
              <a:buClr>
                <a:schemeClr val="lt2"/>
              </a:buClr>
              <a:buSzPts val="1400"/>
              <a:buFont typeface="Roboto"/>
              <a:buNone/>
              <a:defRPr sz="1400" b="0" i="0" u="none" strike="noStrike" cap="none">
                <a:solidFill>
                  <a:schemeClr val="lt2"/>
                </a:solidFill>
                <a:latin typeface="Roboto"/>
                <a:ea typeface="Roboto"/>
                <a:cs typeface="Roboto"/>
                <a:sym typeface="Roboto"/>
              </a:defRPr>
            </a:lvl4pPr>
            <a:lvl5pPr marL="0" marR="0" lvl="4" indent="0" algn="ctr" rtl="0">
              <a:lnSpc>
                <a:spcPct val="115000"/>
              </a:lnSpc>
              <a:spcBef>
                <a:spcPts val="0"/>
              </a:spcBef>
              <a:spcAft>
                <a:spcPts val="1600"/>
              </a:spcAft>
              <a:buClr>
                <a:schemeClr val="lt2"/>
              </a:buClr>
              <a:buSzPts val="1400"/>
              <a:buFont typeface="Roboto"/>
              <a:buNone/>
              <a:defRPr sz="1400" b="0" i="0" u="none" strike="noStrike" cap="none">
                <a:solidFill>
                  <a:schemeClr val="lt2"/>
                </a:solidFill>
                <a:latin typeface="Roboto"/>
                <a:ea typeface="Roboto"/>
                <a:cs typeface="Roboto"/>
                <a:sym typeface="Roboto"/>
              </a:defRPr>
            </a:lvl5pPr>
            <a:lvl6pPr marL="0" marR="0" lvl="5" indent="0" algn="ctr" rtl="0">
              <a:lnSpc>
                <a:spcPct val="115000"/>
              </a:lnSpc>
              <a:spcBef>
                <a:spcPts val="0"/>
              </a:spcBef>
              <a:spcAft>
                <a:spcPts val="1600"/>
              </a:spcAft>
              <a:buClr>
                <a:schemeClr val="lt2"/>
              </a:buClr>
              <a:buSzPts val="1400"/>
              <a:buFont typeface="Roboto"/>
              <a:buNone/>
              <a:defRPr sz="1400" b="0" i="0" u="none" strike="noStrike" cap="none">
                <a:solidFill>
                  <a:schemeClr val="lt2"/>
                </a:solidFill>
                <a:latin typeface="Roboto"/>
                <a:ea typeface="Roboto"/>
                <a:cs typeface="Roboto"/>
                <a:sym typeface="Roboto"/>
              </a:defRPr>
            </a:lvl6pPr>
            <a:lvl7pPr marL="0" marR="0" lvl="6" indent="0" algn="ctr" rtl="0">
              <a:lnSpc>
                <a:spcPct val="115000"/>
              </a:lnSpc>
              <a:spcBef>
                <a:spcPts val="0"/>
              </a:spcBef>
              <a:spcAft>
                <a:spcPts val="1600"/>
              </a:spcAft>
              <a:buClr>
                <a:schemeClr val="lt2"/>
              </a:buClr>
              <a:buSzPts val="1400"/>
              <a:buFont typeface="Roboto"/>
              <a:buNone/>
              <a:defRPr sz="1400" b="0" i="0" u="none" strike="noStrike" cap="none">
                <a:solidFill>
                  <a:schemeClr val="lt2"/>
                </a:solidFill>
                <a:latin typeface="Roboto"/>
                <a:ea typeface="Roboto"/>
                <a:cs typeface="Roboto"/>
                <a:sym typeface="Roboto"/>
              </a:defRPr>
            </a:lvl7pPr>
            <a:lvl8pPr marL="0" marR="0" lvl="7" indent="0" algn="ctr" rtl="0">
              <a:lnSpc>
                <a:spcPct val="115000"/>
              </a:lnSpc>
              <a:spcBef>
                <a:spcPts val="0"/>
              </a:spcBef>
              <a:spcAft>
                <a:spcPts val="1600"/>
              </a:spcAft>
              <a:buClr>
                <a:schemeClr val="lt2"/>
              </a:buClr>
              <a:buSzPts val="1400"/>
              <a:buFont typeface="Roboto"/>
              <a:buNone/>
              <a:defRPr sz="1400" b="0" i="0" u="none" strike="noStrike" cap="none">
                <a:solidFill>
                  <a:schemeClr val="lt2"/>
                </a:solidFill>
                <a:latin typeface="Roboto"/>
                <a:ea typeface="Roboto"/>
                <a:cs typeface="Roboto"/>
                <a:sym typeface="Roboto"/>
              </a:defRPr>
            </a:lvl8pPr>
            <a:lvl9pPr marL="0" marR="0" lvl="8" indent="0" algn="ctr" rtl="0">
              <a:lnSpc>
                <a:spcPct val="115000"/>
              </a:lnSpc>
              <a:spcBef>
                <a:spcPts val="0"/>
              </a:spcBef>
              <a:spcAft>
                <a:spcPts val="1600"/>
              </a:spcAft>
              <a:buClr>
                <a:schemeClr val="lt2"/>
              </a:buClr>
              <a:buSzPts val="1400"/>
              <a:buFont typeface="Roboto"/>
              <a:buNone/>
              <a:defRPr sz="1400" b="0" i="0" u="none" strike="noStrike" cap="none">
                <a:solidFill>
                  <a:schemeClr val="lt2"/>
                </a:solidFill>
                <a:latin typeface="Roboto"/>
                <a:ea typeface="Roboto"/>
                <a:cs typeface="Roboto"/>
                <a:sym typeface="Roboto"/>
              </a:defRPr>
            </a:lvl9pPr>
          </a:lstStyle>
          <a:p>
            <a:endParaRPr/>
          </a:p>
        </p:txBody>
      </p:sp>
      <p:sp>
        <p:nvSpPr>
          <p:cNvPr id="60" name="Shape 60"/>
          <p:cNvSpPr txBox="1">
            <a:spLocks noGrp="1"/>
          </p:cNvSpPr>
          <p:nvPr>
            <p:ph type="sldNum" idx="12"/>
          </p:nvPr>
        </p:nvSpPr>
        <p:spPr>
          <a:xfrm>
            <a:off x="8523541" y="4695623"/>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4695623"/>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7"/>
        <p:cNvGrpSpPr/>
        <p:nvPr/>
      </p:nvGrpSpPr>
      <p:grpSpPr>
        <a:xfrm>
          <a:off x="0" y="0"/>
          <a:ext cx="0" cy="0"/>
          <a:chOff x="0" y="0"/>
          <a:chExt cx="0" cy="0"/>
        </a:xfrm>
      </p:grpSpPr>
      <p:sp>
        <p:nvSpPr>
          <p:cNvPr id="68" name="Shape 68"/>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rtl="0">
              <a:spcBef>
                <a:spcPts val="0"/>
              </a:spcBef>
              <a:buSzPts val="5200"/>
              <a:buNone/>
              <a:defRPr sz="5200"/>
            </a:lvl1pPr>
            <a:lvl2pPr lvl="1" algn="ctr" rtl="0">
              <a:spcBef>
                <a:spcPts val="0"/>
              </a:spcBef>
              <a:buSzPts val="5200"/>
              <a:buNone/>
              <a:defRPr sz="5200"/>
            </a:lvl2pPr>
            <a:lvl3pPr lvl="2" algn="ctr" rtl="0">
              <a:spcBef>
                <a:spcPts val="0"/>
              </a:spcBef>
              <a:buSzPts val="5200"/>
              <a:buNone/>
              <a:defRPr sz="5200"/>
            </a:lvl3pPr>
            <a:lvl4pPr lvl="3" algn="ctr" rtl="0">
              <a:spcBef>
                <a:spcPts val="0"/>
              </a:spcBef>
              <a:buSzPts val="5200"/>
              <a:buNone/>
              <a:defRPr sz="5200"/>
            </a:lvl4pPr>
            <a:lvl5pPr lvl="4" algn="ctr" rtl="0">
              <a:spcBef>
                <a:spcPts val="0"/>
              </a:spcBef>
              <a:buSzPts val="5200"/>
              <a:buNone/>
              <a:defRPr sz="5200"/>
            </a:lvl5pPr>
            <a:lvl6pPr lvl="5" algn="ctr" rtl="0">
              <a:spcBef>
                <a:spcPts val="0"/>
              </a:spcBef>
              <a:buSzPts val="5200"/>
              <a:buNone/>
              <a:defRPr sz="5200"/>
            </a:lvl6pPr>
            <a:lvl7pPr lvl="6" algn="ctr" rtl="0">
              <a:spcBef>
                <a:spcPts val="0"/>
              </a:spcBef>
              <a:buSzPts val="5200"/>
              <a:buNone/>
              <a:defRPr sz="5200"/>
            </a:lvl7pPr>
            <a:lvl8pPr lvl="7" algn="ctr" rtl="0">
              <a:spcBef>
                <a:spcPts val="0"/>
              </a:spcBef>
              <a:buSzPts val="5200"/>
              <a:buNone/>
              <a:defRPr sz="5200"/>
            </a:lvl8pPr>
            <a:lvl9pPr lvl="8" algn="ctr" rtl="0">
              <a:spcBef>
                <a:spcPts val="0"/>
              </a:spcBef>
              <a:buSzPts val="5200"/>
              <a:buNone/>
              <a:defRPr sz="5200"/>
            </a:lvl9pPr>
          </a:lstStyle>
          <a:p>
            <a:endParaRPr/>
          </a:p>
        </p:txBody>
      </p:sp>
      <p:sp>
        <p:nvSpPr>
          <p:cNvPr id="69" name="Shape 69"/>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0" name="Shape 7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en"/>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rtl="0">
              <a:spcBef>
                <a:spcPts val="0"/>
              </a:spcBef>
              <a:buSzPts val="3600"/>
              <a:buNone/>
              <a:defRPr sz="3600"/>
            </a:lvl1pPr>
            <a:lvl2pPr lvl="1" algn="ctr" rtl="0">
              <a:spcBef>
                <a:spcPts val="0"/>
              </a:spcBef>
              <a:buSzPts val="3600"/>
              <a:buNone/>
              <a:defRPr sz="3600"/>
            </a:lvl2pPr>
            <a:lvl3pPr lvl="2" algn="ctr" rtl="0">
              <a:spcBef>
                <a:spcPts val="0"/>
              </a:spcBef>
              <a:buSzPts val="3600"/>
              <a:buNone/>
              <a:defRPr sz="3600"/>
            </a:lvl3pPr>
            <a:lvl4pPr lvl="3" algn="ctr" rtl="0">
              <a:spcBef>
                <a:spcPts val="0"/>
              </a:spcBef>
              <a:buSzPts val="3600"/>
              <a:buNone/>
              <a:defRPr sz="3600"/>
            </a:lvl4pPr>
            <a:lvl5pPr lvl="4" algn="ctr" rtl="0">
              <a:spcBef>
                <a:spcPts val="0"/>
              </a:spcBef>
              <a:buSzPts val="3600"/>
              <a:buNone/>
              <a:defRPr sz="3600"/>
            </a:lvl5pPr>
            <a:lvl6pPr lvl="5" algn="ctr" rtl="0">
              <a:spcBef>
                <a:spcPts val="0"/>
              </a:spcBef>
              <a:buSzPts val="3600"/>
              <a:buNone/>
              <a:defRPr sz="3600"/>
            </a:lvl6pPr>
            <a:lvl7pPr lvl="6" algn="ctr" rtl="0">
              <a:spcBef>
                <a:spcPts val="0"/>
              </a:spcBef>
              <a:buSzPts val="3600"/>
              <a:buNone/>
              <a:defRPr sz="3600"/>
            </a:lvl7pPr>
            <a:lvl8pPr lvl="7" algn="ctr" rtl="0">
              <a:spcBef>
                <a:spcPts val="0"/>
              </a:spcBef>
              <a:buSzPts val="3600"/>
              <a:buNone/>
              <a:defRPr sz="3600"/>
            </a:lvl8pPr>
            <a:lvl9pPr lvl="8" algn="ctr" rtl="0">
              <a:spcBef>
                <a:spcPts val="0"/>
              </a:spcBef>
              <a:buSzPts val="3600"/>
              <a:buNone/>
              <a:defRPr sz="3600"/>
            </a:lvl9pPr>
          </a:lstStyle>
          <a:p>
            <a:endParaRPr/>
          </a:p>
        </p:txBody>
      </p:sp>
      <p:sp>
        <p:nvSpPr>
          <p:cNvPr id="73" name="Shape 7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en"/>
              <a:t>‹#›</a:t>
            </a:fld>
            <a:endParaRPr lang="e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rtl="0">
              <a:spcBef>
                <a:spcPts val="0"/>
              </a:spcBef>
              <a:buSzPts val="2800"/>
              <a:buNone/>
              <a:defRPr/>
            </a:lvl1pPr>
            <a:lvl2pPr lvl="1" rtl="0">
              <a:spcBef>
                <a:spcPts val="0"/>
              </a:spcBef>
              <a:buSzPts val="2800"/>
              <a:buNone/>
              <a:defRPr/>
            </a:lvl2pPr>
            <a:lvl3pPr lvl="2" rtl="0">
              <a:spcBef>
                <a:spcPts val="0"/>
              </a:spcBef>
              <a:buSzPts val="2800"/>
              <a:buNone/>
              <a:defRPr/>
            </a:lvl3pPr>
            <a:lvl4pPr lvl="3" rtl="0">
              <a:spcBef>
                <a:spcPts val="0"/>
              </a:spcBef>
              <a:buSzPts val="2800"/>
              <a:buNone/>
              <a:defRPr/>
            </a:lvl4pPr>
            <a:lvl5pPr lvl="4" rtl="0">
              <a:spcBef>
                <a:spcPts val="0"/>
              </a:spcBef>
              <a:buSzPts val="2800"/>
              <a:buNone/>
              <a:defRPr/>
            </a:lvl5pPr>
            <a:lvl6pPr lvl="5" rtl="0">
              <a:spcBef>
                <a:spcPts val="0"/>
              </a:spcBef>
              <a:buSzPts val="2800"/>
              <a:buNone/>
              <a:defRPr/>
            </a:lvl6pPr>
            <a:lvl7pPr lvl="6" rtl="0">
              <a:spcBef>
                <a:spcPts val="0"/>
              </a:spcBef>
              <a:buSzPts val="2800"/>
              <a:buNone/>
              <a:defRPr/>
            </a:lvl7pPr>
            <a:lvl8pPr lvl="7" rtl="0">
              <a:spcBef>
                <a:spcPts val="0"/>
              </a:spcBef>
              <a:buSzPts val="2800"/>
              <a:buNone/>
              <a:defRPr/>
            </a:lvl8pPr>
            <a:lvl9pPr lvl="8" rtl="0">
              <a:spcBef>
                <a:spcPts val="0"/>
              </a:spcBef>
              <a:buSzPts val="2800"/>
              <a:buNone/>
              <a:defRPr/>
            </a:lvl9pPr>
          </a:lstStyle>
          <a:p>
            <a:endParaRPr/>
          </a:p>
        </p:txBody>
      </p:sp>
      <p:sp>
        <p:nvSpPr>
          <p:cNvPr id="76" name="Shape 76"/>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rtl="0">
              <a:spcBef>
                <a:spcPts val="0"/>
              </a:spcBef>
              <a:buSzPts val="1800"/>
              <a:buChar char="●"/>
              <a:defRPr/>
            </a:lvl1pPr>
            <a:lvl2pPr lvl="1" rtl="0">
              <a:spcBef>
                <a:spcPts val="0"/>
              </a:spcBef>
              <a:buSzPts val="1400"/>
              <a:buChar char="○"/>
              <a:defRPr/>
            </a:lvl2pPr>
            <a:lvl3pPr lvl="2" rtl="0">
              <a:spcBef>
                <a:spcPts val="0"/>
              </a:spcBef>
              <a:buSzPts val="1400"/>
              <a:buChar char="■"/>
              <a:defRPr/>
            </a:lvl3pPr>
            <a:lvl4pPr lvl="3" rtl="0">
              <a:spcBef>
                <a:spcPts val="0"/>
              </a:spcBef>
              <a:buSzPts val="1400"/>
              <a:buChar char="●"/>
              <a:defRPr/>
            </a:lvl4pPr>
            <a:lvl5pPr lvl="4" rtl="0">
              <a:spcBef>
                <a:spcPts val="0"/>
              </a:spcBef>
              <a:buSzPts val="1400"/>
              <a:buChar char="○"/>
              <a:defRPr/>
            </a:lvl5pPr>
            <a:lvl6pPr lvl="5" rtl="0">
              <a:spcBef>
                <a:spcPts val="0"/>
              </a:spcBef>
              <a:buSzPts val="1400"/>
              <a:buChar char="■"/>
              <a:defRPr/>
            </a:lvl6pPr>
            <a:lvl7pPr lvl="6" rtl="0">
              <a:spcBef>
                <a:spcPts val="0"/>
              </a:spcBef>
              <a:buSzPts val="1400"/>
              <a:buChar char="●"/>
              <a:defRPr/>
            </a:lvl7pPr>
            <a:lvl8pPr lvl="7" rtl="0">
              <a:spcBef>
                <a:spcPts val="0"/>
              </a:spcBef>
              <a:buSzPts val="1400"/>
              <a:buChar char="○"/>
              <a:defRPr/>
            </a:lvl8pPr>
            <a:lvl9pPr lvl="8" rtl="0">
              <a:spcBef>
                <a:spcPts val="0"/>
              </a:spcBef>
              <a:buSzPts val="1400"/>
              <a:buChar char="■"/>
              <a:defRPr/>
            </a:lvl9pPr>
          </a:lstStyle>
          <a:p>
            <a:endParaRPr/>
          </a:p>
        </p:txBody>
      </p:sp>
      <p:sp>
        <p:nvSpPr>
          <p:cNvPr id="77" name="Shape 7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en"/>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rtl="0">
              <a:spcBef>
                <a:spcPts val="0"/>
              </a:spcBef>
              <a:buSzPts val="2800"/>
              <a:buNone/>
              <a:defRPr/>
            </a:lvl1pPr>
            <a:lvl2pPr lvl="1" rtl="0">
              <a:spcBef>
                <a:spcPts val="0"/>
              </a:spcBef>
              <a:buSzPts val="2800"/>
              <a:buNone/>
              <a:defRPr/>
            </a:lvl2pPr>
            <a:lvl3pPr lvl="2" rtl="0">
              <a:spcBef>
                <a:spcPts val="0"/>
              </a:spcBef>
              <a:buSzPts val="2800"/>
              <a:buNone/>
              <a:defRPr/>
            </a:lvl3pPr>
            <a:lvl4pPr lvl="3" rtl="0">
              <a:spcBef>
                <a:spcPts val="0"/>
              </a:spcBef>
              <a:buSzPts val="2800"/>
              <a:buNone/>
              <a:defRPr/>
            </a:lvl4pPr>
            <a:lvl5pPr lvl="4" rtl="0">
              <a:spcBef>
                <a:spcPts val="0"/>
              </a:spcBef>
              <a:buSzPts val="2800"/>
              <a:buNone/>
              <a:defRPr/>
            </a:lvl5pPr>
            <a:lvl6pPr lvl="5" rtl="0">
              <a:spcBef>
                <a:spcPts val="0"/>
              </a:spcBef>
              <a:buSzPts val="2800"/>
              <a:buNone/>
              <a:defRPr/>
            </a:lvl6pPr>
            <a:lvl7pPr lvl="6" rtl="0">
              <a:spcBef>
                <a:spcPts val="0"/>
              </a:spcBef>
              <a:buSzPts val="2800"/>
              <a:buNone/>
              <a:defRPr/>
            </a:lvl7pPr>
            <a:lvl8pPr lvl="7" rtl="0">
              <a:spcBef>
                <a:spcPts val="0"/>
              </a:spcBef>
              <a:buSzPts val="2800"/>
              <a:buNone/>
              <a:defRPr/>
            </a:lvl8pPr>
            <a:lvl9pPr lvl="8" rtl="0">
              <a:spcBef>
                <a:spcPts val="0"/>
              </a:spcBef>
              <a:buSzPts val="2800"/>
              <a:buNone/>
              <a:defRPr/>
            </a:lvl9pPr>
          </a:lstStyle>
          <a:p>
            <a:endParaRPr/>
          </a:p>
        </p:txBody>
      </p:sp>
      <p:sp>
        <p:nvSpPr>
          <p:cNvPr id="80" name="Shape 80"/>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rtl="0">
              <a:spcBef>
                <a:spcPts val="0"/>
              </a:spcBef>
              <a:buSzPts val="1400"/>
              <a:buChar char="●"/>
              <a:defRPr sz="1400"/>
            </a:lvl1pPr>
            <a:lvl2pPr lvl="1" rtl="0">
              <a:spcBef>
                <a:spcPts val="0"/>
              </a:spcBef>
              <a:buSzPts val="1200"/>
              <a:buChar char="○"/>
              <a:defRPr sz="1200"/>
            </a:lvl2pPr>
            <a:lvl3pPr lvl="2" rtl="0">
              <a:spcBef>
                <a:spcPts val="0"/>
              </a:spcBef>
              <a:buSzPts val="1200"/>
              <a:buChar char="■"/>
              <a:defRPr sz="1200"/>
            </a:lvl3pPr>
            <a:lvl4pPr lvl="3" rtl="0">
              <a:spcBef>
                <a:spcPts val="0"/>
              </a:spcBef>
              <a:buSzPts val="1200"/>
              <a:buChar char="●"/>
              <a:defRPr sz="1200"/>
            </a:lvl4pPr>
            <a:lvl5pPr lvl="4" rtl="0">
              <a:spcBef>
                <a:spcPts val="0"/>
              </a:spcBef>
              <a:buSzPts val="1200"/>
              <a:buChar char="○"/>
              <a:defRPr sz="1200"/>
            </a:lvl5pPr>
            <a:lvl6pPr lvl="5" rtl="0">
              <a:spcBef>
                <a:spcPts val="0"/>
              </a:spcBef>
              <a:buSzPts val="1200"/>
              <a:buChar char="■"/>
              <a:defRPr sz="1200"/>
            </a:lvl6pPr>
            <a:lvl7pPr lvl="6" rtl="0">
              <a:spcBef>
                <a:spcPts val="0"/>
              </a:spcBef>
              <a:buSzPts val="1200"/>
              <a:buChar char="●"/>
              <a:defRPr sz="1200"/>
            </a:lvl7pPr>
            <a:lvl8pPr lvl="7" rtl="0">
              <a:spcBef>
                <a:spcPts val="0"/>
              </a:spcBef>
              <a:buSzPts val="1200"/>
              <a:buChar char="○"/>
              <a:defRPr sz="1200"/>
            </a:lvl8pPr>
            <a:lvl9pPr lvl="8" rtl="0">
              <a:spcBef>
                <a:spcPts val="0"/>
              </a:spcBef>
              <a:buSzPts val="1200"/>
              <a:buChar char="■"/>
              <a:defRPr sz="1200"/>
            </a:lvl9pPr>
          </a:lstStyle>
          <a:p>
            <a:endParaRPr/>
          </a:p>
        </p:txBody>
      </p:sp>
      <p:sp>
        <p:nvSpPr>
          <p:cNvPr id="81" name="Shape 81"/>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rtl="0">
              <a:spcBef>
                <a:spcPts val="0"/>
              </a:spcBef>
              <a:buSzPts val="1400"/>
              <a:buChar char="●"/>
              <a:defRPr sz="1400"/>
            </a:lvl1pPr>
            <a:lvl2pPr lvl="1" rtl="0">
              <a:spcBef>
                <a:spcPts val="0"/>
              </a:spcBef>
              <a:buSzPts val="1200"/>
              <a:buChar char="○"/>
              <a:defRPr sz="1200"/>
            </a:lvl2pPr>
            <a:lvl3pPr lvl="2" rtl="0">
              <a:spcBef>
                <a:spcPts val="0"/>
              </a:spcBef>
              <a:buSzPts val="1200"/>
              <a:buChar char="■"/>
              <a:defRPr sz="1200"/>
            </a:lvl3pPr>
            <a:lvl4pPr lvl="3" rtl="0">
              <a:spcBef>
                <a:spcPts val="0"/>
              </a:spcBef>
              <a:buSzPts val="1200"/>
              <a:buChar char="●"/>
              <a:defRPr sz="1200"/>
            </a:lvl4pPr>
            <a:lvl5pPr lvl="4" rtl="0">
              <a:spcBef>
                <a:spcPts val="0"/>
              </a:spcBef>
              <a:buSzPts val="1200"/>
              <a:buChar char="○"/>
              <a:defRPr sz="1200"/>
            </a:lvl5pPr>
            <a:lvl6pPr lvl="5" rtl="0">
              <a:spcBef>
                <a:spcPts val="0"/>
              </a:spcBef>
              <a:buSzPts val="1200"/>
              <a:buChar char="■"/>
              <a:defRPr sz="1200"/>
            </a:lvl6pPr>
            <a:lvl7pPr lvl="6" rtl="0">
              <a:spcBef>
                <a:spcPts val="0"/>
              </a:spcBef>
              <a:buSzPts val="1200"/>
              <a:buChar char="●"/>
              <a:defRPr sz="1200"/>
            </a:lvl7pPr>
            <a:lvl8pPr lvl="7" rtl="0">
              <a:spcBef>
                <a:spcPts val="0"/>
              </a:spcBef>
              <a:buSzPts val="1200"/>
              <a:buChar char="○"/>
              <a:defRPr sz="1200"/>
            </a:lvl8pPr>
            <a:lvl9pPr lvl="8" rtl="0">
              <a:spcBef>
                <a:spcPts val="0"/>
              </a:spcBef>
              <a:buSzPts val="1200"/>
              <a:buChar char="■"/>
              <a:defRPr sz="1200"/>
            </a:lvl9pPr>
          </a:lstStyle>
          <a:p>
            <a:endParaRPr/>
          </a:p>
        </p:txBody>
      </p:sp>
      <p:sp>
        <p:nvSpPr>
          <p:cNvPr id="82" name="Shape 8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en"/>
              <a:t>‹#›</a:t>
            </a:fld>
            <a:endParaRPr lang="e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rtl="0">
              <a:spcBef>
                <a:spcPts val="0"/>
              </a:spcBef>
              <a:buSzPts val="2800"/>
              <a:buNone/>
              <a:defRPr/>
            </a:lvl1pPr>
            <a:lvl2pPr lvl="1" rtl="0">
              <a:spcBef>
                <a:spcPts val="0"/>
              </a:spcBef>
              <a:buSzPts val="2800"/>
              <a:buNone/>
              <a:defRPr/>
            </a:lvl2pPr>
            <a:lvl3pPr lvl="2" rtl="0">
              <a:spcBef>
                <a:spcPts val="0"/>
              </a:spcBef>
              <a:buSzPts val="2800"/>
              <a:buNone/>
              <a:defRPr/>
            </a:lvl3pPr>
            <a:lvl4pPr lvl="3" rtl="0">
              <a:spcBef>
                <a:spcPts val="0"/>
              </a:spcBef>
              <a:buSzPts val="2800"/>
              <a:buNone/>
              <a:defRPr/>
            </a:lvl4pPr>
            <a:lvl5pPr lvl="4" rtl="0">
              <a:spcBef>
                <a:spcPts val="0"/>
              </a:spcBef>
              <a:buSzPts val="2800"/>
              <a:buNone/>
              <a:defRPr/>
            </a:lvl5pPr>
            <a:lvl6pPr lvl="5" rtl="0">
              <a:spcBef>
                <a:spcPts val="0"/>
              </a:spcBef>
              <a:buSzPts val="2800"/>
              <a:buNone/>
              <a:defRPr/>
            </a:lvl6pPr>
            <a:lvl7pPr lvl="6" rtl="0">
              <a:spcBef>
                <a:spcPts val="0"/>
              </a:spcBef>
              <a:buSzPts val="2800"/>
              <a:buNone/>
              <a:defRPr/>
            </a:lvl7pPr>
            <a:lvl8pPr lvl="7" rtl="0">
              <a:spcBef>
                <a:spcPts val="0"/>
              </a:spcBef>
              <a:buSzPts val="2800"/>
              <a:buNone/>
              <a:defRPr/>
            </a:lvl8pPr>
            <a:lvl9pPr lvl="8" rtl="0">
              <a:spcBef>
                <a:spcPts val="0"/>
              </a:spcBef>
              <a:buSzPts val="2800"/>
              <a:buNone/>
              <a:defRPr/>
            </a:lvl9pPr>
          </a:lstStyle>
          <a:p>
            <a:endParaRPr/>
          </a:p>
        </p:txBody>
      </p:sp>
      <p:sp>
        <p:nvSpPr>
          <p:cNvPr id="85" name="Shape 8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en"/>
              <a:t>‹#›</a:t>
            </a:fld>
            <a:endParaRPr lang="e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rtl="0">
              <a:spcBef>
                <a:spcPts val="0"/>
              </a:spcBef>
              <a:buSzPts val="2400"/>
              <a:buNone/>
              <a:defRPr sz="2400"/>
            </a:lvl1pPr>
            <a:lvl2pPr lvl="1" rtl="0">
              <a:spcBef>
                <a:spcPts val="0"/>
              </a:spcBef>
              <a:buSzPts val="2400"/>
              <a:buNone/>
              <a:defRPr sz="2400"/>
            </a:lvl2pPr>
            <a:lvl3pPr lvl="2" rtl="0">
              <a:spcBef>
                <a:spcPts val="0"/>
              </a:spcBef>
              <a:buSzPts val="2400"/>
              <a:buNone/>
              <a:defRPr sz="2400"/>
            </a:lvl3pPr>
            <a:lvl4pPr lvl="3" rtl="0">
              <a:spcBef>
                <a:spcPts val="0"/>
              </a:spcBef>
              <a:buSzPts val="2400"/>
              <a:buNone/>
              <a:defRPr sz="2400"/>
            </a:lvl4pPr>
            <a:lvl5pPr lvl="4" rtl="0">
              <a:spcBef>
                <a:spcPts val="0"/>
              </a:spcBef>
              <a:buSzPts val="2400"/>
              <a:buNone/>
              <a:defRPr sz="2400"/>
            </a:lvl5pPr>
            <a:lvl6pPr lvl="5" rtl="0">
              <a:spcBef>
                <a:spcPts val="0"/>
              </a:spcBef>
              <a:buSzPts val="2400"/>
              <a:buNone/>
              <a:defRPr sz="2400"/>
            </a:lvl6pPr>
            <a:lvl7pPr lvl="6" rtl="0">
              <a:spcBef>
                <a:spcPts val="0"/>
              </a:spcBef>
              <a:buSzPts val="2400"/>
              <a:buNone/>
              <a:defRPr sz="2400"/>
            </a:lvl7pPr>
            <a:lvl8pPr lvl="7" rtl="0">
              <a:spcBef>
                <a:spcPts val="0"/>
              </a:spcBef>
              <a:buSzPts val="2400"/>
              <a:buNone/>
              <a:defRPr sz="2400"/>
            </a:lvl8pPr>
            <a:lvl9pPr lvl="8" rtl="0">
              <a:spcBef>
                <a:spcPts val="0"/>
              </a:spcBef>
              <a:buSzPts val="2400"/>
              <a:buNone/>
              <a:defRPr sz="2400"/>
            </a:lvl9pPr>
          </a:lstStyle>
          <a:p>
            <a:endParaRPr/>
          </a:p>
        </p:txBody>
      </p:sp>
      <p:sp>
        <p:nvSpPr>
          <p:cNvPr id="88" name="Shape 88"/>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rtl="0">
              <a:spcBef>
                <a:spcPts val="0"/>
              </a:spcBef>
              <a:buSzPts val="1200"/>
              <a:buChar char="●"/>
              <a:defRPr sz="1200"/>
            </a:lvl1pPr>
            <a:lvl2pPr lvl="1" rtl="0">
              <a:spcBef>
                <a:spcPts val="0"/>
              </a:spcBef>
              <a:buSzPts val="1200"/>
              <a:buChar char="○"/>
              <a:defRPr sz="1200"/>
            </a:lvl2pPr>
            <a:lvl3pPr lvl="2" rtl="0">
              <a:spcBef>
                <a:spcPts val="0"/>
              </a:spcBef>
              <a:buSzPts val="1200"/>
              <a:buChar char="■"/>
              <a:defRPr sz="1200"/>
            </a:lvl3pPr>
            <a:lvl4pPr lvl="3" rtl="0">
              <a:spcBef>
                <a:spcPts val="0"/>
              </a:spcBef>
              <a:buSzPts val="1200"/>
              <a:buChar char="●"/>
              <a:defRPr sz="1200"/>
            </a:lvl4pPr>
            <a:lvl5pPr lvl="4" rtl="0">
              <a:spcBef>
                <a:spcPts val="0"/>
              </a:spcBef>
              <a:buSzPts val="1200"/>
              <a:buChar char="○"/>
              <a:defRPr sz="1200"/>
            </a:lvl5pPr>
            <a:lvl6pPr lvl="5" rtl="0">
              <a:spcBef>
                <a:spcPts val="0"/>
              </a:spcBef>
              <a:buSzPts val="1200"/>
              <a:buChar char="■"/>
              <a:defRPr sz="1200"/>
            </a:lvl6pPr>
            <a:lvl7pPr lvl="6" rtl="0">
              <a:spcBef>
                <a:spcPts val="0"/>
              </a:spcBef>
              <a:buSzPts val="1200"/>
              <a:buChar char="●"/>
              <a:defRPr sz="1200"/>
            </a:lvl7pPr>
            <a:lvl8pPr lvl="7" rtl="0">
              <a:spcBef>
                <a:spcPts val="0"/>
              </a:spcBef>
              <a:buSzPts val="1200"/>
              <a:buChar char="○"/>
              <a:defRPr sz="1200"/>
            </a:lvl8pPr>
            <a:lvl9pPr lvl="8" rtl="0">
              <a:spcBef>
                <a:spcPts val="0"/>
              </a:spcBef>
              <a:buSzPts val="1200"/>
              <a:buChar char="■"/>
              <a:defRPr sz="1200"/>
            </a:lvl9pPr>
          </a:lstStyle>
          <a:p>
            <a:endParaRPr/>
          </a:p>
        </p:txBody>
      </p:sp>
      <p:sp>
        <p:nvSpPr>
          <p:cNvPr id="89" name="Shape 8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en"/>
              <a:t>‹#›</a:t>
            </a:fld>
            <a:endParaRPr lang="e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ain poin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rtl="0">
              <a:spcBef>
                <a:spcPts val="0"/>
              </a:spcBef>
              <a:buSzPts val="4800"/>
              <a:buNone/>
              <a:defRPr sz="4800"/>
            </a:lvl1pPr>
            <a:lvl2pPr lvl="1" rtl="0">
              <a:spcBef>
                <a:spcPts val="0"/>
              </a:spcBef>
              <a:buSzPts val="4800"/>
              <a:buNone/>
              <a:defRPr sz="4800"/>
            </a:lvl2pPr>
            <a:lvl3pPr lvl="2" rtl="0">
              <a:spcBef>
                <a:spcPts val="0"/>
              </a:spcBef>
              <a:buSzPts val="4800"/>
              <a:buNone/>
              <a:defRPr sz="4800"/>
            </a:lvl3pPr>
            <a:lvl4pPr lvl="3" rtl="0">
              <a:spcBef>
                <a:spcPts val="0"/>
              </a:spcBef>
              <a:buSzPts val="4800"/>
              <a:buNone/>
              <a:defRPr sz="4800"/>
            </a:lvl4pPr>
            <a:lvl5pPr lvl="4" rtl="0">
              <a:spcBef>
                <a:spcPts val="0"/>
              </a:spcBef>
              <a:buSzPts val="4800"/>
              <a:buNone/>
              <a:defRPr sz="4800"/>
            </a:lvl5pPr>
            <a:lvl6pPr lvl="5" rtl="0">
              <a:spcBef>
                <a:spcPts val="0"/>
              </a:spcBef>
              <a:buSzPts val="4800"/>
              <a:buNone/>
              <a:defRPr sz="4800"/>
            </a:lvl6pPr>
            <a:lvl7pPr lvl="6" rtl="0">
              <a:spcBef>
                <a:spcPts val="0"/>
              </a:spcBef>
              <a:buSzPts val="4800"/>
              <a:buNone/>
              <a:defRPr sz="4800"/>
            </a:lvl7pPr>
            <a:lvl8pPr lvl="7" rtl="0">
              <a:spcBef>
                <a:spcPts val="0"/>
              </a:spcBef>
              <a:buSzPts val="4800"/>
              <a:buNone/>
              <a:defRPr sz="4800"/>
            </a:lvl8pPr>
            <a:lvl9pPr lvl="8" rtl="0">
              <a:spcBef>
                <a:spcPts val="0"/>
              </a:spcBef>
              <a:buSzPts val="4800"/>
              <a:buNone/>
              <a:defRPr sz="4800"/>
            </a:lvl9pPr>
          </a:lstStyle>
          <a:p>
            <a:endParaRPr/>
          </a:p>
        </p:txBody>
      </p:sp>
      <p:sp>
        <p:nvSpPr>
          <p:cNvPr id="92" name="Shape 9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en"/>
              <a:t>‹#›</a:t>
            </a:fld>
            <a:endParaRPr lang="e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93"/>
        <p:cNvGrpSpPr/>
        <p:nvPr/>
      </p:nvGrpSpPr>
      <p:grpSpPr>
        <a:xfrm>
          <a:off x="0" y="0"/>
          <a:ext cx="0" cy="0"/>
          <a:chOff x="0" y="0"/>
          <a:chExt cx="0" cy="0"/>
        </a:xfrm>
      </p:grpSpPr>
      <p:sp>
        <p:nvSpPr>
          <p:cNvPr id="94" name="Shape 94"/>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sp>
        <p:nvSpPr>
          <p:cNvPr id="95" name="Shape 95"/>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rtl="0">
              <a:spcBef>
                <a:spcPts val="0"/>
              </a:spcBef>
              <a:buSzPts val="4200"/>
              <a:buNone/>
              <a:defRPr sz="4200"/>
            </a:lvl1pPr>
            <a:lvl2pPr lvl="1" algn="ctr" rtl="0">
              <a:spcBef>
                <a:spcPts val="0"/>
              </a:spcBef>
              <a:buSzPts val="4200"/>
              <a:buNone/>
              <a:defRPr sz="4200"/>
            </a:lvl2pPr>
            <a:lvl3pPr lvl="2" algn="ctr" rtl="0">
              <a:spcBef>
                <a:spcPts val="0"/>
              </a:spcBef>
              <a:buSzPts val="4200"/>
              <a:buNone/>
              <a:defRPr sz="4200"/>
            </a:lvl3pPr>
            <a:lvl4pPr lvl="3" algn="ctr" rtl="0">
              <a:spcBef>
                <a:spcPts val="0"/>
              </a:spcBef>
              <a:buSzPts val="4200"/>
              <a:buNone/>
              <a:defRPr sz="4200"/>
            </a:lvl4pPr>
            <a:lvl5pPr lvl="4" algn="ctr" rtl="0">
              <a:spcBef>
                <a:spcPts val="0"/>
              </a:spcBef>
              <a:buSzPts val="4200"/>
              <a:buNone/>
              <a:defRPr sz="4200"/>
            </a:lvl5pPr>
            <a:lvl6pPr lvl="5" algn="ctr" rtl="0">
              <a:spcBef>
                <a:spcPts val="0"/>
              </a:spcBef>
              <a:buSzPts val="4200"/>
              <a:buNone/>
              <a:defRPr sz="4200"/>
            </a:lvl6pPr>
            <a:lvl7pPr lvl="6" algn="ctr" rtl="0">
              <a:spcBef>
                <a:spcPts val="0"/>
              </a:spcBef>
              <a:buSzPts val="4200"/>
              <a:buNone/>
              <a:defRPr sz="4200"/>
            </a:lvl7pPr>
            <a:lvl8pPr lvl="7" algn="ctr" rtl="0">
              <a:spcBef>
                <a:spcPts val="0"/>
              </a:spcBef>
              <a:buSzPts val="4200"/>
              <a:buNone/>
              <a:defRPr sz="4200"/>
            </a:lvl8pPr>
            <a:lvl9pPr lvl="8" algn="ctr" rtl="0">
              <a:spcBef>
                <a:spcPts val="0"/>
              </a:spcBef>
              <a:buSzPts val="4200"/>
              <a:buNone/>
              <a:defRPr sz="4200"/>
            </a:lvl9pPr>
          </a:lstStyle>
          <a:p>
            <a:endParaRPr/>
          </a:p>
        </p:txBody>
      </p:sp>
      <p:sp>
        <p:nvSpPr>
          <p:cNvPr id="96" name="Shape 96"/>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7" name="Shape 97"/>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rtl="0">
              <a:spcBef>
                <a:spcPts val="0"/>
              </a:spcBef>
              <a:buSzPts val="1800"/>
              <a:buChar char="●"/>
              <a:defRPr/>
            </a:lvl1pPr>
            <a:lvl2pPr lvl="1" rtl="0">
              <a:spcBef>
                <a:spcPts val="0"/>
              </a:spcBef>
              <a:buSzPts val="1400"/>
              <a:buChar char="○"/>
              <a:defRPr/>
            </a:lvl2pPr>
            <a:lvl3pPr lvl="2" rtl="0">
              <a:spcBef>
                <a:spcPts val="0"/>
              </a:spcBef>
              <a:buSzPts val="1400"/>
              <a:buChar char="■"/>
              <a:defRPr/>
            </a:lvl3pPr>
            <a:lvl4pPr lvl="3" rtl="0">
              <a:spcBef>
                <a:spcPts val="0"/>
              </a:spcBef>
              <a:buSzPts val="1400"/>
              <a:buChar char="●"/>
              <a:defRPr/>
            </a:lvl4pPr>
            <a:lvl5pPr lvl="4" rtl="0">
              <a:spcBef>
                <a:spcPts val="0"/>
              </a:spcBef>
              <a:buSzPts val="1400"/>
              <a:buChar char="○"/>
              <a:defRPr/>
            </a:lvl5pPr>
            <a:lvl6pPr lvl="5" rtl="0">
              <a:spcBef>
                <a:spcPts val="0"/>
              </a:spcBef>
              <a:buSzPts val="1400"/>
              <a:buChar char="■"/>
              <a:defRPr/>
            </a:lvl6pPr>
            <a:lvl7pPr lvl="6" rtl="0">
              <a:spcBef>
                <a:spcPts val="0"/>
              </a:spcBef>
              <a:buSzPts val="1400"/>
              <a:buChar char="●"/>
              <a:defRPr/>
            </a:lvl7pPr>
            <a:lvl8pPr lvl="7" rtl="0">
              <a:spcBef>
                <a:spcPts val="0"/>
              </a:spcBef>
              <a:buSzPts val="1400"/>
              <a:buChar char="○"/>
              <a:defRPr/>
            </a:lvl8pPr>
            <a:lvl9pPr lvl="8" rtl="0">
              <a:spcBef>
                <a:spcPts val="0"/>
              </a:spcBef>
              <a:buSzPts val="1400"/>
              <a:buChar char="■"/>
              <a:defRPr/>
            </a:lvl9pPr>
          </a:lstStyle>
          <a:p>
            <a:endParaRPr/>
          </a:p>
        </p:txBody>
      </p:sp>
      <p:sp>
        <p:nvSpPr>
          <p:cNvPr id="98" name="Shape 9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Main poi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90250" y="488250"/>
            <a:ext cx="6227100" cy="40908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6000"/>
              <a:buFont typeface="Roboto"/>
              <a:buNone/>
              <a:defRPr sz="6000" b="0" i="0" u="none" strike="noStrike" cap="none">
                <a:solidFill>
                  <a:schemeClr val="lt1"/>
                </a:solidFill>
                <a:latin typeface="Roboto"/>
                <a:ea typeface="Roboto"/>
                <a:cs typeface="Roboto"/>
                <a:sym typeface="Roboto"/>
              </a:defRPr>
            </a:lvl1pPr>
            <a:lvl2pPr lvl="1" indent="0" rtl="0">
              <a:spcBef>
                <a:spcPts val="0"/>
              </a:spcBef>
              <a:buClr>
                <a:schemeClr val="lt1"/>
              </a:buClr>
              <a:buSzPts val="6000"/>
              <a:buFont typeface="Roboto"/>
              <a:buNone/>
              <a:defRPr sz="6000">
                <a:solidFill>
                  <a:schemeClr val="lt1"/>
                </a:solidFill>
                <a:latin typeface="Roboto"/>
                <a:ea typeface="Roboto"/>
                <a:cs typeface="Roboto"/>
                <a:sym typeface="Roboto"/>
              </a:defRPr>
            </a:lvl2pPr>
            <a:lvl3pPr lvl="2" indent="0" rtl="0">
              <a:spcBef>
                <a:spcPts val="0"/>
              </a:spcBef>
              <a:buClr>
                <a:schemeClr val="lt1"/>
              </a:buClr>
              <a:buSzPts val="6000"/>
              <a:buFont typeface="Roboto"/>
              <a:buNone/>
              <a:defRPr sz="6000">
                <a:solidFill>
                  <a:schemeClr val="lt1"/>
                </a:solidFill>
                <a:latin typeface="Roboto"/>
                <a:ea typeface="Roboto"/>
                <a:cs typeface="Roboto"/>
                <a:sym typeface="Roboto"/>
              </a:defRPr>
            </a:lvl3pPr>
            <a:lvl4pPr lvl="3" indent="0" rtl="0">
              <a:spcBef>
                <a:spcPts val="0"/>
              </a:spcBef>
              <a:buClr>
                <a:schemeClr val="lt1"/>
              </a:buClr>
              <a:buSzPts val="6000"/>
              <a:buFont typeface="Roboto"/>
              <a:buNone/>
              <a:defRPr sz="6000">
                <a:solidFill>
                  <a:schemeClr val="lt1"/>
                </a:solidFill>
                <a:latin typeface="Roboto"/>
                <a:ea typeface="Roboto"/>
                <a:cs typeface="Roboto"/>
                <a:sym typeface="Roboto"/>
              </a:defRPr>
            </a:lvl4pPr>
            <a:lvl5pPr lvl="4" indent="0" rtl="0">
              <a:spcBef>
                <a:spcPts val="0"/>
              </a:spcBef>
              <a:buClr>
                <a:schemeClr val="lt1"/>
              </a:buClr>
              <a:buSzPts val="6000"/>
              <a:buFont typeface="Roboto"/>
              <a:buNone/>
              <a:defRPr sz="6000">
                <a:solidFill>
                  <a:schemeClr val="lt1"/>
                </a:solidFill>
                <a:latin typeface="Roboto"/>
                <a:ea typeface="Roboto"/>
                <a:cs typeface="Roboto"/>
                <a:sym typeface="Roboto"/>
              </a:defRPr>
            </a:lvl5pPr>
            <a:lvl6pPr lvl="5" indent="0" rtl="0">
              <a:spcBef>
                <a:spcPts val="0"/>
              </a:spcBef>
              <a:buClr>
                <a:schemeClr val="lt1"/>
              </a:buClr>
              <a:buSzPts val="6000"/>
              <a:buFont typeface="Roboto"/>
              <a:buNone/>
              <a:defRPr sz="6000">
                <a:solidFill>
                  <a:schemeClr val="lt1"/>
                </a:solidFill>
                <a:latin typeface="Roboto"/>
                <a:ea typeface="Roboto"/>
                <a:cs typeface="Roboto"/>
                <a:sym typeface="Roboto"/>
              </a:defRPr>
            </a:lvl6pPr>
            <a:lvl7pPr lvl="6" indent="0" rtl="0">
              <a:spcBef>
                <a:spcPts val="0"/>
              </a:spcBef>
              <a:buClr>
                <a:schemeClr val="lt1"/>
              </a:buClr>
              <a:buSzPts val="6000"/>
              <a:buFont typeface="Roboto"/>
              <a:buNone/>
              <a:defRPr sz="6000">
                <a:solidFill>
                  <a:schemeClr val="lt1"/>
                </a:solidFill>
                <a:latin typeface="Roboto"/>
                <a:ea typeface="Roboto"/>
                <a:cs typeface="Roboto"/>
                <a:sym typeface="Roboto"/>
              </a:defRPr>
            </a:lvl7pPr>
            <a:lvl8pPr lvl="7" indent="0" rtl="0">
              <a:spcBef>
                <a:spcPts val="0"/>
              </a:spcBef>
              <a:buClr>
                <a:schemeClr val="lt1"/>
              </a:buClr>
              <a:buSzPts val="6000"/>
              <a:buFont typeface="Roboto"/>
              <a:buNone/>
              <a:defRPr sz="6000">
                <a:solidFill>
                  <a:schemeClr val="lt1"/>
                </a:solidFill>
                <a:latin typeface="Roboto"/>
                <a:ea typeface="Roboto"/>
                <a:cs typeface="Roboto"/>
                <a:sym typeface="Roboto"/>
              </a:defRPr>
            </a:lvl8pPr>
            <a:lvl9pPr lvl="8" indent="0" rtl="0">
              <a:spcBef>
                <a:spcPts val="0"/>
              </a:spcBef>
              <a:buClr>
                <a:schemeClr val="lt1"/>
              </a:buClr>
              <a:buSzPts val="6000"/>
              <a:buFont typeface="Roboto"/>
              <a:buNone/>
              <a:defRPr sz="6000">
                <a:solidFill>
                  <a:schemeClr val="lt1"/>
                </a:solidFill>
                <a:latin typeface="Roboto"/>
                <a:ea typeface="Roboto"/>
                <a:cs typeface="Roboto"/>
                <a:sym typeface="Roboto"/>
              </a:defRPr>
            </a:lvl9pPr>
          </a:lstStyle>
          <a:p>
            <a:endParaRPr/>
          </a:p>
        </p:txBody>
      </p:sp>
      <p:sp>
        <p:nvSpPr>
          <p:cNvPr id="17" name="Shape 17"/>
          <p:cNvSpPr txBox="1">
            <a:spLocks noGrp="1"/>
          </p:cNvSpPr>
          <p:nvPr>
            <p:ph type="sldNum" idx="12"/>
          </p:nvPr>
        </p:nvSpPr>
        <p:spPr>
          <a:xfrm>
            <a:off x="8523541" y="4695623"/>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aption">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rtl="0">
              <a:lnSpc>
                <a:spcPct val="100000"/>
              </a:lnSpc>
              <a:spcBef>
                <a:spcPts val="0"/>
              </a:spcBef>
              <a:spcAft>
                <a:spcPts val="0"/>
              </a:spcAft>
              <a:buSzPts val="1800"/>
              <a:buNone/>
              <a:defRPr/>
            </a:lvl1pPr>
          </a:lstStyle>
          <a:p>
            <a:endParaRPr/>
          </a:p>
        </p:txBody>
      </p:sp>
      <p:sp>
        <p:nvSpPr>
          <p:cNvPr id="101" name="Shape 10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en"/>
              <a:t>‹#›</a:t>
            </a:fld>
            <a:endParaRPr lang="e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ig number">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rtl="0">
              <a:spcBef>
                <a:spcPts val="0"/>
              </a:spcBef>
              <a:buSzPts val="12000"/>
              <a:buNone/>
              <a:defRPr sz="12000"/>
            </a:lvl1pPr>
            <a:lvl2pPr lvl="1" algn="ctr" rtl="0">
              <a:spcBef>
                <a:spcPts val="0"/>
              </a:spcBef>
              <a:buSzPts val="12000"/>
              <a:buNone/>
              <a:defRPr sz="12000"/>
            </a:lvl2pPr>
            <a:lvl3pPr lvl="2" algn="ctr" rtl="0">
              <a:spcBef>
                <a:spcPts val="0"/>
              </a:spcBef>
              <a:buSzPts val="12000"/>
              <a:buNone/>
              <a:defRPr sz="12000"/>
            </a:lvl3pPr>
            <a:lvl4pPr lvl="3" algn="ctr" rtl="0">
              <a:spcBef>
                <a:spcPts val="0"/>
              </a:spcBef>
              <a:buSzPts val="12000"/>
              <a:buNone/>
              <a:defRPr sz="12000"/>
            </a:lvl4pPr>
            <a:lvl5pPr lvl="4" algn="ctr" rtl="0">
              <a:spcBef>
                <a:spcPts val="0"/>
              </a:spcBef>
              <a:buSzPts val="12000"/>
              <a:buNone/>
              <a:defRPr sz="12000"/>
            </a:lvl5pPr>
            <a:lvl6pPr lvl="5" algn="ctr" rtl="0">
              <a:spcBef>
                <a:spcPts val="0"/>
              </a:spcBef>
              <a:buSzPts val="12000"/>
              <a:buNone/>
              <a:defRPr sz="12000"/>
            </a:lvl6pPr>
            <a:lvl7pPr lvl="6" algn="ctr" rtl="0">
              <a:spcBef>
                <a:spcPts val="0"/>
              </a:spcBef>
              <a:buSzPts val="12000"/>
              <a:buNone/>
              <a:defRPr sz="12000"/>
            </a:lvl7pPr>
            <a:lvl8pPr lvl="7" algn="ctr" rtl="0">
              <a:spcBef>
                <a:spcPts val="0"/>
              </a:spcBef>
              <a:buSzPts val="12000"/>
              <a:buNone/>
              <a:defRPr sz="12000"/>
            </a:lvl8pPr>
            <a:lvl9pPr lvl="8" algn="ctr" rtl="0">
              <a:spcBef>
                <a:spcPts val="0"/>
              </a:spcBef>
              <a:buSzPts val="12000"/>
              <a:buNone/>
              <a:defRPr sz="12000"/>
            </a:lvl9pPr>
          </a:lstStyle>
          <a:p>
            <a:endParaRPr/>
          </a:p>
        </p:txBody>
      </p:sp>
      <p:sp>
        <p:nvSpPr>
          <p:cNvPr id="104" name="Shape 104"/>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rtl="0">
              <a:spcBef>
                <a:spcPts val="0"/>
              </a:spcBef>
              <a:buSzPts val="1800"/>
              <a:buChar char="●"/>
              <a:defRPr/>
            </a:lvl1pPr>
            <a:lvl2pPr lvl="1" algn="ctr" rtl="0">
              <a:spcBef>
                <a:spcPts val="0"/>
              </a:spcBef>
              <a:buSzPts val="1400"/>
              <a:buChar char="○"/>
              <a:defRPr/>
            </a:lvl2pPr>
            <a:lvl3pPr lvl="2" algn="ctr" rtl="0">
              <a:spcBef>
                <a:spcPts val="0"/>
              </a:spcBef>
              <a:buSzPts val="1400"/>
              <a:buChar char="■"/>
              <a:defRPr/>
            </a:lvl3pPr>
            <a:lvl4pPr lvl="3" algn="ctr" rtl="0">
              <a:spcBef>
                <a:spcPts val="0"/>
              </a:spcBef>
              <a:buSzPts val="1400"/>
              <a:buChar char="●"/>
              <a:defRPr/>
            </a:lvl4pPr>
            <a:lvl5pPr lvl="4" algn="ctr" rtl="0">
              <a:spcBef>
                <a:spcPts val="0"/>
              </a:spcBef>
              <a:buSzPts val="1400"/>
              <a:buChar char="○"/>
              <a:defRPr/>
            </a:lvl5pPr>
            <a:lvl6pPr lvl="5" algn="ctr" rtl="0">
              <a:spcBef>
                <a:spcPts val="0"/>
              </a:spcBef>
              <a:buSzPts val="1400"/>
              <a:buChar char="■"/>
              <a:defRPr/>
            </a:lvl6pPr>
            <a:lvl7pPr lvl="6" algn="ctr" rtl="0">
              <a:spcBef>
                <a:spcPts val="0"/>
              </a:spcBef>
              <a:buSzPts val="1400"/>
              <a:buChar char="●"/>
              <a:defRPr/>
            </a:lvl7pPr>
            <a:lvl8pPr lvl="7" algn="ctr" rtl="0">
              <a:spcBef>
                <a:spcPts val="0"/>
              </a:spcBef>
              <a:buSzPts val="1400"/>
              <a:buChar char="○"/>
              <a:defRPr/>
            </a:lvl8pPr>
            <a:lvl9pPr lvl="8" algn="ctr" rtl="0">
              <a:spcBef>
                <a:spcPts val="0"/>
              </a:spcBef>
              <a:buSzPts val="1400"/>
              <a:buChar char="■"/>
              <a:defRPr/>
            </a:lvl9pPr>
          </a:lstStyle>
          <a:p>
            <a:endParaRPr/>
          </a:p>
        </p:txBody>
      </p:sp>
      <p:sp>
        <p:nvSpPr>
          <p:cNvPr id="105" name="Shape 10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en"/>
              <a:t>‹#›</a:t>
            </a:fld>
            <a:endParaRPr lang="e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6"/>
        <p:cNvGrpSpPr/>
        <p:nvPr/>
      </p:nvGrpSpPr>
      <p:grpSpPr>
        <a:xfrm>
          <a:off x="0" y="0"/>
          <a:ext cx="0" cy="0"/>
          <a:chOff x="0" y="0"/>
          <a:chExt cx="0" cy="0"/>
        </a:xfrm>
      </p:grpSpPr>
      <p:sp>
        <p:nvSpPr>
          <p:cNvPr id="107" name="Shape 10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8"/>
        <p:cNvGrpSpPr/>
        <p:nvPr/>
      </p:nvGrpSpPr>
      <p:grpSpPr>
        <a:xfrm>
          <a:off x="0" y="0"/>
          <a:ext cx="0" cy="0"/>
          <a:chOff x="0" y="0"/>
          <a:chExt cx="0" cy="0"/>
        </a:xfrm>
      </p:grpSpPr>
      <p:sp>
        <p:nvSpPr>
          <p:cNvPr id="19" name="Shape 19"/>
          <p:cNvSpPr/>
          <p:nvPr/>
        </p:nvSpPr>
        <p:spPr>
          <a:xfrm rot="10800000" flipH="1">
            <a:off x="0" y="1686000"/>
            <a:ext cx="9144000" cy="3457500"/>
          </a:xfrm>
          <a:prstGeom prst="rect">
            <a:avLst/>
          </a:prstGeom>
          <a:solidFill>
            <a:schemeClr val="accent4"/>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Shape 21"/>
          <p:cNvSpPr txBox="1">
            <a:spLocks noGrp="1"/>
          </p:cNvSpPr>
          <p:nvPr>
            <p:ph type="title"/>
          </p:nvPr>
        </p:nvSpPr>
        <p:spPr>
          <a:xfrm>
            <a:off x="471900" y="738725"/>
            <a:ext cx="8222100" cy="7677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lvl="1" indent="0" rtl="0">
              <a:spcBef>
                <a:spcPts val="0"/>
              </a:spcBef>
              <a:buClr>
                <a:schemeClr val="lt1"/>
              </a:buClr>
              <a:buSzPts val="3200"/>
              <a:buFont typeface="Roboto"/>
              <a:buNone/>
              <a:defRPr sz="3200">
                <a:solidFill>
                  <a:schemeClr val="lt1"/>
                </a:solidFill>
                <a:latin typeface="Roboto"/>
                <a:ea typeface="Roboto"/>
                <a:cs typeface="Roboto"/>
                <a:sym typeface="Roboto"/>
              </a:defRPr>
            </a:lvl2pPr>
            <a:lvl3pPr lvl="2" indent="0" rtl="0">
              <a:spcBef>
                <a:spcPts val="0"/>
              </a:spcBef>
              <a:buClr>
                <a:schemeClr val="lt1"/>
              </a:buClr>
              <a:buSzPts val="3200"/>
              <a:buFont typeface="Roboto"/>
              <a:buNone/>
              <a:defRPr sz="3200">
                <a:solidFill>
                  <a:schemeClr val="lt1"/>
                </a:solidFill>
                <a:latin typeface="Roboto"/>
                <a:ea typeface="Roboto"/>
                <a:cs typeface="Roboto"/>
                <a:sym typeface="Roboto"/>
              </a:defRPr>
            </a:lvl3pPr>
            <a:lvl4pPr lvl="3" indent="0" rtl="0">
              <a:spcBef>
                <a:spcPts val="0"/>
              </a:spcBef>
              <a:buClr>
                <a:schemeClr val="lt1"/>
              </a:buClr>
              <a:buSzPts val="3200"/>
              <a:buFont typeface="Roboto"/>
              <a:buNone/>
              <a:defRPr sz="3200">
                <a:solidFill>
                  <a:schemeClr val="lt1"/>
                </a:solidFill>
                <a:latin typeface="Roboto"/>
                <a:ea typeface="Roboto"/>
                <a:cs typeface="Roboto"/>
                <a:sym typeface="Roboto"/>
              </a:defRPr>
            </a:lvl4pPr>
            <a:lvl5pPr lvl="4" indent="0" rtl="0">
              <a:spcBef>
                <a:spcPts val="0"/>
              </a:spcBef>
              <a:buClr>
                <a:schemeClr val="lt1"/>
              </a:buClr>
              <a:buSzPts val="3200"/>
              <a:buFont typeface="Roboto"/>
              <a:buNone/>
              <a:defRPr sz="3200">
                <a:solidFill>
                  <a:schemeClr val="lt1"/>
                </a:solidFill>
                <a:latin typeface="Roboto"/>
                <a:ea typeface="Roboto"/>
                <a:cs typeface="Roboto"/>
                <a:sym typeface="Roboto"/>
              </a:defRPr>
            </a:lvl5pPr>
            <a:lvl6pPr lvl="5" indent="0" rtl="0">
              <a:spcBef>
                <a:spcPts val="0"/>
              </a:spcBef>
              <a:buClr>
                <a:schemeClr val="lt1"/>
              </a:buClr>
              <a:buSzPts val="3200"/>
              <a:buFont typeface="Roboto"/>
              <a:buNone/>
              <a:defRPr sz="3200">
                <a:solidFill>
                  <a:schemeClr val="lt1"/>
                </a:solidFill>
                <a:latin typeface="Roboto"/>
                <a:ea typeface="Roboto"/>
                <a:cs typeface="Roboto"/>
                <a:sym typeface="Roboto"/>
              </a:defRPr>
            </a:lvl6pPr>
            <a:lvl7pPr lvl="6" indent="0" rtl="0">
              <a:spcBef>
                <a:spcPts val="0"/>
              </a:spcBef>
              <a:buClr>
                <a:schemeClr val="lt1"/>
              </a:buClr>
              <a:buSzPts val="3200"/>
              <a:buFont typeface="Roboto"/>
              <a:buNone/>
              <a:defRPr sz="3200">
                <a:solidFill>
                  <a:schemeClr val="lt1"/>
                </a:solidFill>
                <a:latin typeface="Roboto"/>
                <a:ea typeface="Roboto"/>
                <a:cs typeface="Roboto"/>
                <a:sym typeface="Roboto"/>
              </a:defRPr>
            </a:lvl7pPr>
            <a:lvl8pPr lvl="7" indent="0" rtl="0">
              <a:spcBef>
                <a:spcPts val="0"/>
              </a:spcBef>
              <a:buClr>
                <a:schemeClr val="lt1"/>
              </a:buClr>
              <a:buSzPts val="3200"/>
              <a:buFont typeface="Roboto"/>
              <a:buNone/>
              <a:defRPr sz="3200">
                <a:solidFill>
                  <a:schemeClr val="lt1"/>
                </a:solidFill>
                <a:latin typeface="Roboto"/>
                <a:ea typeface="Roboto"/>
                <a:cs typeface="Roboto"/>
                <a:sym typeface="Roboto"/>
              </a:defRPr>
            </a:lvl8pPr>
            <a:lvl9pPr lvl="8" indent="0" rtl="0">
              <a:spcBef>
                <a:spcPts val="0"/>
              </a:spcBef>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22" name="Shape 22"/>
          <p:cNvSpPr txBox="1">
            <a:spLocks noGrp="1"/>
          </p:cNvSpPr>
          <p:nvPr>
            <p:ph type="body" idx="1"/>
          </p:nvPr>
        </p:nvSpPr>
        <p:spPr>
          <a:xfrm>
            <a:off x="471900" y="1919075"/>
            <a:ext cx="3999900" cy="2710200"/>
          </a:xfrm>
          <a:prstGeom prst="rect">
            <a:avLst/>
          </a:prstGeom>
          <a:noFill/>
          <a:ln>
            <a:noFill/>
          </a:ln>
        </p:spPr>
        <p:txBody>
          <a:bodyPr wrap="square" lIns="91425" tIns="91425" rIns="91425" bIns="91425" anchor="t" anchorCtr="0"/>
          <a:lstStyle>
            <a:lvl1pPr marL="0" marR="0" lvl="0" indent="0" algn="l" rtl="0">
              <a:lnSpc>
                <a:spcPct val="115000"/>
              </a:lnSpc>
              <a:spcBef>
                <a:spcPts val="0"/>
              </a:spcBef>
              <a:spcAft>
                <a:spcPts val="1600"/>
              </a:spcAft>
              <a:buClr>
                <a:schemeClr val="lt2"/>
              </a:buClr>
              <a:buSzPts val="1400"/>
              <a:buFont typeface="Roboto"/>
              <a:buNone/>
              <a:defRPr sz="1400" b="0" i="0" u="none" strike="noStrike" cap="none">
                <a:solidFill>
                  <a:schemeClr val="lt2"/>
                </a:solidFill>
                <a:latin typeface="Roboto"/>
                <a:ea typeface="Roboto"/>
                <a:cs typeface="Roboto"/>
                <a:sym typeface="Roboto"/>
              </a:defRPr>
            </a:lvl1pPr>
            <a:lvl2pPr marL="0" marR="0" lvl="1" indent="0" algn="l" rtl="0">
              <a:lnSpc>
                <a:spcPct val="115000"/>
              </a:lnSpc>
              <a:spcBef>
                <a:spcPts val="0"/>
              </a:spcBef>
              <a:spcAft>
                <a:spcPts val="1600"/>
              </a:spcAft>
              <a:buClr>
                <a:schemeClr val="lt2"/>
              </a:buClr>
              <a:buSzPts val="1200"/>
              <a:buFont typeface="Roboto"/>
              <a:buNone/>
              <a:defRPr sz="1200" b="0" i="0" u="none" strike="noStrike" cap="none">
                <a:solidFill>
                  <a:schemeClr val="lt2"/>
                </a:solidFill>
                <a:latin typeface="Roboto"/>
                <a:ea typeface="Roboto"/>
                <a:cs typeface="Roboto"/>
                <a:sym typeface="Roboto"/>
              </a:defRPr>
            </a:lvl2pPr>
            <a:lvl3pPr marL="0" marR="0" lvl="2" indent="0" algn="l" rtl="0">
              <a:lnSpc>
                <a:spcPct val="115000"/>
              </a:lnSpc>
              <a:spcBef>
                <a:spcPts val="0"/>
              </a:spcBef>
              <a:spcAft>
                <a:spcPts val="1600"/>
              </a:spcAft>
              <a:buClr>
                <a:schemeClr val="lt2"/>
              </a:buClr>
              <a:buSzPts val="1200"/>
              <a:buFont typeface="Roboto"/>
              <a:buNone/>
              <a:defRPr sz="1200" b="0" i="0" u="none" strike="noStrike" cap="none">
                <a:solidFill>
                  <a:schemeClr val="lt2"/>
                </a:solidFill>
                <a:latin typeface="Roboto"/>
                <a:ea typeface="Roboto"/>
                <a:cs typeface="Roboto"/>
                <a:sym typeface="Roboto"/>
              </a:defRPr>
            </a:lvl3pPr>
            <a:lvl4pPr marL="0" marR="0" lvl="3" indent="0" algn="l" rtl="0">
              <a:lnSpc>
                <a:spcPct val="115000"/>
              </a:lnSpc>
              <a:spcBef>
                <a:spcPts val="0"/>
              </a:spcBef>
              <a:spcAft>
                <a:spcPts val="1600"/>
              </a:spcAft>
              <a:buClr>
                <a:schemeClr val="lt2"/>
              </a:buClr>
              <a:buSzPts val="1200"/>
              <a:buFont typeface="Roboto"/>
              <a:buNone/>
              <a:defRPr sz="1200" b="0" i="0" u="none" strike="noStrike" cap="none">
                <a:solidFill>
                  <a:schemeClr val="lt2"/>
                </a:solidFill>
                <a:latin typeface="Roboto"/>
                <a:ea typeface="Roboto"/>
                <a:cs typeface="Roboto"/>
                <a:sym typeface="Roboto"/>
              </a:defRPr>
            </a:lvl4pPr>
            <a:lvl5pPr marL="0" marR="0" lvl="4" indent="0" algn="l" rtl="0">
              <a:lnSpc>
                <a:spcPct val="115000"/>
              </a:lnSpc>
              <a:spcBef>
                <a:spcPts val="0"/>
              </a:spcBef>
              <a:spcAft>
                <a:spcPts val="1600"/>
              </a:spcAft>
              <a:buClr>
                <a:schemeClr val="lt2"/>
              </a:buClr>
              <a:buSzPts val="1200"/>
              <a:buFont typeface="Roboto"/>
              <a:buNone/>
              <a:defRPr sz="1200" b="0" i="0" u="none" strike="noStrike" cap="none">
                <a:solidFill>
                  <a:schemeClr val="lt2"/>
                </a:solidFill>
                <a:latin typeface="Roboto"/>
                <a:ea typeface="Roboto"/>
                <a:cs typeface="Roboto"/>
                <a:sym typeface="Roboto"/>
              </a:defRPr>
            </a:lvl5pPr>
            <a:lvl6pPr marL="0" marR="0" lvl="5" indent="0" algn="l" rtl="0">
              <a:lnSpc>
                <a:spcPct val="115000"/>
              </a:lnSpc>
              <a:spcBef>
                <a:spcPts val="0"/>
              </a:spcBef>
              <a:spcAft>
                <a:spcPts val="1600"/>
              </a:spcAft>
              <a:buClr>
                <a:schemeClr val="lt2"/>
              </a:buClr>
              <a:buSzPts val="1200"/>
              <a:buFont typeface="Roboto"/>
              <a:buNone/>
              <a:defRPr sz="1200" b="0" i="0" u="none" strike="noStrike" cap="none">
                <a:solidFill>
                  <a:schemeClr val="lt2"/>
                </a:solidFill>
                <a:latin typeface="Roboto"/>
                <a:ea typeface="Roboto"/>
                <a:cs typeface="Roboto"/>
                <a:sym typeface="Roboto"/>
              </a:defRPr>
            </a:lvl6pPr>
            <a:lvl7pPr marL="0" marR="0" lvl="6" indent="0" algn="l" rtl="0">
              <a:lnSpc>
                <a:spcPct val="115000"/>
              </a:lnSpc>
              <a:spcBef>
                <a:spcPts val="0"/>
              </a:spcBef>
              <a:spcAft>
                <a:spcPts val="1600"/>
              </a:spcAft>
              <a:buClr>
                <a:schemeClr val="lt2"/>
              </a:buClr>
              <a:buSzPts val="1200"/>
              <a:buFont typeface="Roboto"/>
              <a:buNone/>
              <a:defRPr sz="1200" b="0" i="0" u="none" strike="noStrike" cap="none">
                <a:solidFill>
                  <a:schemeClr val="lt2"/>
                </a:solidFill>
                <a:latin typeface="Roboto"/>
                <a:ea typeface="Roboto"/>
                <a:cs typeface="Roboto"/>
                <a:sym typeface="Roboto"/>
              </a:defRPr>
            </a:lvl7pPr>
            <a:lvl8pPr marL="0" marR="0" lvl="7" indent="0" algn="l" rtl="0">
              <a:lnSpc>
                <a:spcPct val="115000"/>
              </a:lnSpc>
              <a:spcBef>
                <a:spcPts val="0"/>
              </a:spcBef>
              <a:spcAft>
                <a:spcPts val="1600"/>
              </a:spcAft>
              <a:buClr>
                <a:schemeClr val="lt2"/>
              </a:buClr>
              <a:buSzPts val="1200"/>
              <a:buFont typeface="Roboto"/>
              <a:buNone/>
              <a:defRPr sz="1200" b="0" i="0" u="none" strike="noStrike" cap="none">
                <a:solidFill>
                  <a:schemeClr val="lt2"/>
                </a:solidFill>
                <a:latin typeface="Roboto"/>
                <a:ea typeface="Roboto"/>
                <a:cs typeface="Roboto"/>
                <a:sym typeface="Roboto"/>
              </a:defRPr>
            </a:lvl8pPr>
            <a:lvl9pPr marL="0" marR="0" lvl="8" indent="0" algn="l" rtl="0">
              <a:lnSpc>
                <a:spcPct val="115000"/>
              </a:lnSpc>
              <a:spcBef>
                <a:spcPts val="0"/>
              </a:spcBef>
              <a:spcAft>
                <a:spcPts val="1600"/>
              </a:spcAft>
              <a:buClr>
                <a:schemeClr val="lt2"/>
              </a:buClr>
              <a:buSzPts val="1200"/>
              <a:buFont typeface="Roboto"/>
              <a:buNone/>
              <a:defRPr sz="1200" b="0" i="0" u="none" strike="noStrike" cap="none">
                <a:solidFill>
                  <a:schemeClr val="lt2"/>
                </a:solidFill>
                <a:latin typeface="Roboto"/>
                <a:ea typeface="Roboto"/>
                <a:cs typeface="Roboto"/>
                <a:sym typeface="Roboto"/>
              </a:defRPr>
            </a:lvl9pPr>
          </a:lstStyle>
          <a:p>
            <a:endParaRPr/>
          </a:p>
        </p:txBody>
      </p:sp>
      <p:sp>
        <p:nvSpPr>
          <p:cNvPr id="23" name="Shape 23"/>
          <p:cNvSpPr txBox="1">
            <a:spLocks noGrp="1"/>
          </p:cNvSpPr>
          <p:nvPr>
            <p:ph type="body" idx="2"/>
          </p:nvPr>
        </p:nvSpPr>
        <p:spPr>
          <a:xfrm>
            <a:off x="4694250" y="1919075"/>
            <a:ext cx="3999900" cy="2710200"/>
          </a:xfrm>
          <a:prstGeom prst="rect">
            <a:avLst/>
          </a:prstGeom>
          <a:noFill/>
          <a:ln>
            <a:noFill/>
          </a:ln>
        </p:spPr>
        <p:txBody>
          <a:bodyPr wrap="square" lIns="91425" tIns="91425" rIns="91425" bIns="91425" anchor="t" anchorCtr="0"/>
          <a:lstStyle>
            <a:lvl1pPr marL="0" marR="0" lvl="0" indent="0" algn="l" rtl="0">
              <a:lnSpc>
                <a:spcPct val="115000"/>
              </a:lnSpc>
              <a:spcBef>
                <a:spcPts val="0"/>
              </a:spcBef>
              <a:spcAft>
                <a:spcPts val="1600"/>
              </a:spcAft>
              <a:buClr>
                <a:schemeClr val="lt2"/>
              </a:buClr>
              <a:buSzPts val="1400"/>
              <a:buFont typeface="Roboto"/>
              <a:buNone/>
              <a:defRPr sz="1400" b="0" i="0" u="none" strike="noStrike" cap="none">
                <a:solidFill>
                  <a:schemeClr val="lt2"/>
                </a:solidFill>
                <a:latin typeface="Roboto"/>
                <a:ea typeface="Roboto"/>
                <a:cs typeface="Roboto"/>
                <a:sym typeface="Roboto"/>
              </a:defRPr>
            </a:lvl1pPr>
            <a:lvl2pPr marL="0" marR="0" lvl="1" indent="0" algn="l" rtl="0">
              <a:lnSpc>
                <a:spcPct val="115000"/>
              </a:lnSpc>
              <a:spcBef>
                <a:spcPts val="0"/>
              </a:spcBef>
              <a:spcAft>
                <a:spcPts val="1600"/>
              </a:spcAft>
              <a:buClr>
                <a:schemeClr val="lt2"/>
              </a:buClr>
              <a:buSzPts val="1200"/>
              <a:buFont typeface="Roboto"/>
              <a:buNone/>
              <a:defRPr sz="1200" b="0" i="0" u="none" strike="noStrike" cap="none">
                <a:solidFill>
                  <a:schemeClr val="lt2"/>
                </a:solidFill>
                <a:latin typeface="Roboto"/>
                <a:ea typeface="Roboto"/>
                <a:cs typeface="Roboto"/>
                <a:sym typeface="Roboto"/>
              </a:defRPr>
            </a:lvl2pPr>
            <a:lvl3pPr marL="0" marR="0" lvl="2" indent="0" algn="l" rtl="0">
              <a:lnSpc>
                <a:spcPct val="115000"/>
              </a:lnSpc>
              <a:spcBef>
                <a:spcPts val="0"/>
              </a:spcBef>
              <a:spcAft>
                <a:spcPts val="1600"/>
              </a:spcAft>
              <a:buClr>
                <a:schemeClr val="lt2"/>
              </a:buClr>
              <a:buSzPts val="1200"/>
              <a:buFont typeface="Roboto"/>
              <a:buNone/>
              <a:defRPr sz="1200" b="0" i="0" u="none" strike="noStrike" cap="none">
                <a:solidFill>
                  <a:schemeClr val="lt2"/>
                </a:solidFill>
                <a:latin typeface="Roboto"/>
                <a:ea typeface="Roboto"/>
                <a:cs typeface="Roboto"/>
                <a:sym typeface="Roboto"/>
              </a:defRPr>
            </a:lvl3pPr>
            <a:lvl4pPr marL="0" marR="0" lvl="3" indent="0" algn="l" rtl="0">
              <a:lnSpc>
                <a:spcPct val="115000"/>
              </a:lnSpc>
              <a:spcBef>
                <a:spcPts val="0"/>
              </a:spcBef>
              <a:spcAft>
                <a:spcPts val="1600"/>
              </a:spcAft>
              <a:buClr>
                <a:schemeClr val="lt2"/>
              </a:buClr>
              <a:buSzPts val="1200"/>
              <a:buFont typeface="Roboto"/>
              <a:buNone/>
              <a:defRPr sz="1200" b="0" i="0" u="none" strike="noStrike" cap="none">
                <a:solidFill>
                  <a:schemeClr val="lt2"/>
                </a:solidFill>
                <a:latin typeface="Roboto"/>
                <a:ea typeface="Roboto"/>
                <a:cs typeface="Roboto"/>
                <a:sym typeface="Roboto"/>
              </a:defRPr>
            </a:lvl4pPr>
            <a:lvl5pPr marL="0" marR="0" lvl="4" indent="0" algn="l" rtl="0">
              <a:lnSpc>
                <a:spcPct val="115000"/>
              </a:lnSpc>
              <a:spcBef>
                <a:spcPts val="0"/>
              </a:spcBef>
              <a:spcAft>
                <a:spcPts val="1600"/>
              </a:spcAft>
              <a:buClr>
                <a:schemeClr val="lt2"/>
              </a:buClr>
              <a:buSzPts val="1200"/>
              <a:buFont typeface="Roboto"/>
              <a:buNone/>
              <a:defRPr sz="1200" b="0" i="0" u="none" strike="noStrike" cap="none">
                <a:solidFill>
                  <a:schemeClr val="lt2"/>
                </a:solidFill>
                <a:latin typeface="Roboto"/>
                <a:ea typeface="Roboto"/>
                <a:cs typeface="Roboto"/>
                <a:sym typeface="Roboto"/>
              </a:defRPr>
            </a:lvl5pPr>
            <a:lvl6pPr marL="0" marR="0" lvl="5" indent="0" algn="l" rtl="0">
              <a:lnSpc>
                <a:spcPct val="115000"/>
              </a:lnSpc>
              <a:spcBef>
                <a:spcPts val="0"/>
              </a:spcBef>
              <a:spcAft>
                <a:spcPts val="1600"/>
              </a:spcAft>
              <a:buClr>
                <a:schemeClr val="lt2"/>
              </a:buClr>
              <a:buSzPts val="1200"/>
              <a:buFont typeface="Roboto"/>
              <a:buNone/>
              <a:defRPr sz="1200" b="0" i="0" u="none" strike="noStrike" cap="none">
                <a:solidFill>
                  <a:schemeClr val="lt2"/>
                </a:solidFill>
                <a:latin typeface="Roboto"/>
                <a:ea typeface="Roboto"/>
                <a:cs typeface="Roboto"/>
                <a:sym typeface="Roboto"/>
              </a:defRPr>
            </a:lvl6pPr>
            <a:lvl7pPr marL="0" marR="0" lvl="6" indent="0" algn="l" rtl="0">
              <a:lnSpc>
                <a:spcPct val="115000"/>
              </a:lnSpc>
              <a:spcBef>
                <a:spcPts val="0"/>
              </a:spcBef>
              <a:spcAft>
                <a:spcPts val="1600"/>
              </a:spcAft>
              <a:buClr>
                <a:schemeClr val="lt2"/>
              </a:buClr>
              <a:buSzPts val="1200"/>
              <a:buFont typeface="Roboto"/>
              <a:buNone/>
              <a:defRPr sz="1200" b="0" i="0" u="none" strike="noStrike" cap="none">
                <a:solidFill>
                  <a:schemeClr val="lt2"/>
                </a:solidFill>
                <a:latin typeface="Roboto"/>
                <a:ea typeface="Roboto"/>
                <a:cs typeface="Roboto"/>
                <a:sym typeface="Roboto"/>
              </a:defRPr>
            </a:lvl7pPr>
            <a:lvl8pPr marL="0" marR="0" lvl="7" indent="0" algn="l" rtl="0">
              <a:lnSpc>
                <a:spcPct val="115000"/>
              </a:lnSpc>
              <a:spcBef>
                <a:spcPts val="0"/>
              </a:spcBef>
              <a:spcAft>
                <a:spcPts val="1600"/>
              </a:spcAft>
              <a:buClr>
                <a:schemeClr val="lt2"/>
              </a:buClr>
              <a:buSzPts val="1200"/>
              <a:buFont typeface="Roboto"/>
              <a:buNone/>
              <a:defRPr sz="1200" b="0" i="0" u="none" strike="noStrike" cap="none">
                <a:solidFill>
                  <a:schemeClr val="lt2"/>
                </a:solidFill>
                <a:latin typeface="Roboto"/>
                <a:ea typeface="Roboto"/>
                <a:cs typeface="Roboto"/>
                <a:sym typeface="Roboto"/>
              </a:defRPr>
            </a:lvl8pPr>
            <a:lvl9pPr marL="0" marR="0" lvl="8" indent="0" algn="l" rtl="0">
              <a:lnSpc>
                <a:spcPct val="115000"/>
              </a:lnSpc>
              <a:spcBef>
                <a:spcPts val="0"/>
              </a:spcBef>
              <a:spcAft>
                <a:spcPts val="1600"/>
              </a:spcAft>
              <a:buClr>
                <a:schemeClr val="lt2"/>
              </a:buClr>
              <a:buSzPts val="1200"/>
              <a:buFont typeface="Roboto"/>
              <a:buNone/>
              <a:defRPr sz="1200" b="0" i="0" u="none" strike="noStrike" cap="none">
                <a:solidFill>
                  <a:schemeClr val="lt2"/>
                </a:solidFill>
                <a:latin typeface="Roboto"/>
                <a:ea typeface="Roboto"/>
                <a:cs typeface="Roboto"/>
                <a:sym typeface="Roboto"/>
              </a:defRPr>
            </a:lvl9pPr>
          </a:lstStyle>
          <a:p>
            <a:endParaRPr/>
          </a:p>
        </p:txBody>
      </p:sp>
      <p:sp>
        <p:nvSpPr>
          <p:cNvPr id="24" name="Shape 24"/>
          <p:cNvSpPr txBox="1">
            <a:spLocks noGrp="1"/>
          </p:cNvSpPr>
          <p:nvPr>
            <p:ph type="sldNum" idx="12"/>
          </p:nvPr>
        </p:nvSpPr>
        <p:spPr>
          <a:xfrm>
            <a:off x="8523541" y="4695623"/>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25"/>
        <p:cNvGrpSpPr/>
        <p:nvPr/>
      </p:nvGrpSpPr>
      <p:grpSpPr>
        <a:xfrm>
          <a:off x="0" y="0"/>
          <a:ext cx="0" cy="0"/>
          <a:chOff x="0" y="0"/>
          <a:chExt cx="0" cy="0"/>
        </a:xfrm>
      </p:grpSpPr>
      <p:sp>
        <p:nvSpPr>
          <p:cNvPr id="26" name="Shape 26"/>
          <p:cNvSpPr/>
          <p:nvPr/>
        </p:nvSpPr>
        <p:spPr>
          <a:xfrm flipH="1">
            <a:off x="0" y="0"/>
            <a:ext cx="4572000" cy="5143500"/>
          </a:xfrm>
          <a:prstGeom prst="rect">
            <a:avLst/>
          </a:prstGeom>
          <a:solidFill>
            <a:schemeClr val="accent4"/>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Shape 2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Shape 28"/>
          <p:cNvSpPr txBox="1">
            <a:spLocks noGrp="1"/>
          </p:cNvSpPr>
          <p:nvPr>
            <p:ph type="title"/>
          </p:nvPr>
        </p:nvSpPr>
        <p:spPr>
          <a:xfrm>
            <a:off x="265500" y="1233175"/>
            <a:ext cx="4045200" cy="1482300"/>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1pPr>
            <a:lvl2pPr lvl="1" indent="0" algn="ctr" rtl="0">
              <a:spcBef>
                <a:spcPts val="0"/>
              </a:spcBef>
              <a:buClr>
                <a:schemeClr val="dk2"/>
              </a:buClr>
              <a:buSzPts val="4200"/>
              <a:buFont typeface="Roboto"/>
              <a:buNone/>
              <a:defRPr sz="4200">
                <a:solidFill>
                  <a:schemeClr val="dk2"/>
                </a:solidFill>
                <a:latin typeface="Roboto"/>
                <a:ea typeface="Roboto"/>
                <a:cs typeface="Roboto"/>
                <a:sym typeface="Roboto"/>
              </a:defRPr>
            </a:lvl2pPr>
            <a:lvl3pPr lvl="2" indent="0" algn="ctr" rtl="0">
              <a:spcBef>
                <a:spcPts val="0"/>
              </a:spcBef>
              <a:buClr>
                <a:schemeClr val="dk2"/>
              </a:buClr>
              <a:buSzPts val="4200"/>
              <a:buFont typeface="Roboto"/>
              <a:buNone/>
              <a:defRPr sz="4200">
                <a:solidFill>
                  <a:schemeClr val="dk2"/>
                </a:solidFill>
                <a:latin typeface="Roboto"/>
                <a:ea typeface="Roboto"/>
                <a:cs typeface="Roboto"/>
                <a:sym typeface="Roboto"/>
              </a:defRPr>
            </a:lvl3pPr>
            <a:lvl4pPr lvl="3" indent="0" algn="ctr" rtl="0">
              <a:spcBef>
                <a:spcPts val="0"/>
              </a:spcBef>
              <a:buClr>
                <a:schemeClr val="dk2"/>
              </a:buClr>
              <a:buSzPts val="4200"/>
              <a:buFont typeface="Roboto"/>
              <a:buNone/>
              <a:defRPr sz="4200">
                <a:solidFill>
                  <a:schemeClr val="dk2"/>
                </a:solidFill>
                <a:latin typeface="Roboto"/>
                <a:ea typeface="Roboto"/>
                <a:cs typeface="Roboto"/>
                <a:sym typeface="Roboto"/>
              </a:defRPr>
            </a:lvl4pPr>
            <a:lvl5pPr lvl="4" indent="0" algn="ctr" rtl="0">
              <a:spcBef>
                <a:spcPts val="0"/>
              </a:spcBef>
              <a:buClr>
                <a:schemeClr val="dk2"/>
              </a:buClr>
              <a:buSzPts val="4200"/>
              <a:buFont typeface="Roboto"/>
              <a:buNone/>
              <a:defRPr sz="4200">
                <a:solidFill>
                  <a:schemeClr val="dk2"/>
                </a:solidFill>
                <a:latin typeface="Roboto"/>
                <a:ea typeface="Roboto"/>
                <a:cs typeface="Roboto"/>
                <a:sym typeface="Roboto"/>
              </a:defRPr>
            </a:lvl5pPr>
            <a:lvl6pPr lvl="5" indent="0" algn="ctr" rtl="0">
              <a:spcBef>
                <a:spcPts val="0"/>
              </a:spcBef>
              <a:buClr>
                <a:schemeClr val="dk2"/>
              </a:buClr>
              <a:buSzPts val="4200"/>
              <a:buFont typeface="Roboto"/>
              <a:buNone/>
              <a:defRPr sz="4200">
                <a:solidFill>
                  <a:schemeClr val="dk2"/>
                </a:solidFill>
                <a:latin typeface="Roboto"/>
                <a:ea typeface="Roboto"/>
                <a:cs typeface="Roboto"/>
                <a:sym typeface="Roboto"/>
              </a:defRPr>
            </a:lvl6pPr>
            <a:lvl7pPr lvl="6" indent="0" algn="ctr" rtl="0">
              <a:spcBef>
                <a:spcPts val="0"/>
              </a:spcBef>
              <a:buClr>
                <a:schemeClr val="dk2"/>
              </a:buClr>
              <a:buSzPts val="4200"/>
              <a:buFont typeface="Roboto"/>
              <a:buNone/>
              <a:defRPr sz="4200">
                <a:solidFill>
                  <a:schemeClr val="dk2"/>
                </a:solidFill>
                <a:latin typeface="Roboto"/>
                <a:ea typeface="Roboto"/>
                <a:cs typeface="Roboto"/>
                <a:sym typeface="Roboto"/>
              </a:defRPr>
            </a:lvl7pPr>
            <a:lvl8pPr lvl="7" indent="0" algn="ctr" rtl="0">
              <a:spcBef>
                <a:spcPts val="0"/>
              </a:spcBef>
              <a:buClr>
                <a:schemeClr val="dk2"/>
              </a:buClr>
              <a:buSzPts val="4200"/>
              <a:buFont typeface="Roboto"/>
              <a:buNone/>
              <a:defRPr sz="4200">
                <a:solidFill>
                  <a:schemeClr val="dk2"/>
                </a:solidFill>
                <a:latin typeface="Roboto"/>
                <a:ea typeface="Roboto"/>
                <a:cs typeface="Roboto"/>
                <a:sym typeface="Roboto"/>
              </a:defRPr>
            </a:lvl8pPr>
            <a:lvl9pPr lvl="8" indent="0" algn="ctr" rtl="0">
              <a:spcBef>
                <a:spcPts val="0"/>
              </a:spcBef>
              <a:buClr>
                <a:schemeClr val="dk2"/>
              </a:buClr>
              <a:buSzPts val="4200"/>
              <a:buFont typeface="Roboto"/>
              <a:buNone/>
              <a:defRPr sz="4200">
                <a:solidFill>
                  <a:schemeClr val="dk2"/>
                </a:solidFill>
                <a:latin typeface="Roboto"/>
                <a:ea typeface="Roboto"/>
                <a:cs typeface="Roboto"/>
                <a:sym typeface="Roboto"/>
              </a:defRPr>
            </a:lvl9pPr>
          </a:lstStyle>
          <a:p>
            <a:endParaRPr/>
          </a:p>
        </p:txBody>
      </p:sp>
      <p:sp>
        <p:nvSpPr>
          <p:cNvPr id="29" name="Shape 29"/>
          <p:cNvSpPr txBox="1">
            <a:spLocks noGrp="1"/>
          </p:cNvSpPr>
          <p:nvPr>
            <p:ph type="subTitle" idx="1"/>
          </p:nvPr>
        </p:nvSpPr>
        <p:spPr>
          <a:xfrm>
            <a:off x="265500" y="2779466"/>
            <a:ext cx="4045200" cy="1235100"/>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1pPr>
            <a:lvl2pPr marL="0" marR="0" lvl="1" indent="0"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2pPr>
            <a:lvl3pPr marL="0" marR="0" lvl="2" indent="0"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3pPr>
            <a:lvl4pPr marL="0" marR="0" lvl="3" indent="0"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4pPr>
            <a:lvl5pPr marL="0" marR="0" lvl="4" indent="0"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5pPr>
            <a:lvl6pPr marL="0" marR="0" lvl="5" indent="0"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6pPr>
            <a:lvl7pPr marL="0" marR="0" lvl="6" indent="0"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7pPr>
            <a:lvl8pPr marL="0" marR="0" lvl="7" indent="0"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8pPr>
            <a:lvl9pPr marL="0" marR="0" lvl="8" indent="0"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9pPr>
          </a:lstStyle>
          <a:p>
            <a:endParaRPr/>
          </a:p>
        </p:txBody>
      </p:sp>
      <p:sp>
        <p:nvSpPr>
          <p:cNvPr id="30" name="Shape 30"/>
          <p:cNvSpPr txBox="1">
            <a:spLocks noGrp="1"/>
          </p:cNvSpPr>
          <p:nvPr>
            <p:ph type="body" idx="2"/>
          </p:nvPr>
        </p:nvSpPr>
        <p:spPr>
          <a:xfrm>
            <a:off x="4939500" y="724200"/>
            <a:ext cx="3837000" cy="3695100"/>
          </a:xfrm>
          <a:prstGeom prst="rect">
            <a:avLst/>
          </a:prstGeom>
          <a:noFill/>
          <a:ln>
            <a:noFill/>
          </a:ln>
        </p:spPr>
        <p:txBody>
          <a:bodyPr wrap="square" lIns="91425" tIns="91425" rIns="91425" bIns="91425" anchor="ctr" anchorCtr="0"/>
          <a:lstStyle>
            <a:lvl1pPr marL="0" marR="0" lvl="0" indent="0" algn="l" rtl="0">
              <a:lnSpc>
                <a:spcPct val="115000"/>
              </a:lnSpc>
              <a:spcBef>
                <a:spcPts val="0"/>
              </a:spcBef>
              <a:spcAft>
                <a:spcPts val="1600"/>
              </a:spcAft>
              <a:buClr>
                <a:schemeClr val="lt1"/>
              </a:buClr>
              <a:buSzPts val="1800"/>
              <a:buFont typeface="Roboto"/>
              <a:buNone/>
              <a:defRPr sz="1800" b="0" i="0" u="none" strike="noStrike" cap="none">
                <a:solidFill>
                  <a:schemeClr val="lt1"/>
                </a:solidFill>
                <a:latin typeface="Roboto"/>
                <a:ea typeface="Roboto"/>
                <a:cs typeface="Roboto"/>
                <a:sym typeface="Roboto"/>
              </a:defRPr>
            </a:lvl1pPr>
            <a:lvl2pPr marL="0" marR="0" lvl="1" indent="0" algn="l" rtl="0">
              <a:lnSpc>
                <a:spcPct val="115000"/>
              </a:lnSpc>
              <a:spcBef>
                <a:spcPts val="0"/>
              </a:spcBef>
              <a:spcAft>
                <a:spcPts val="1600"/>
              </a:spcAft>
              <a:buClr>
                <a:schemeClr val="lt1"/>
              </a:buClr>
              <a:buSzPts val="1400"/>
              <a:buFont typeface="Roboto"/>
              <a:buNone/>
              <a:defRPr sz="1400" b="0" i="0" u="none" strike="noStrike" cap="none">
                <a:solidFill>
                  <a:schemeClr val="lt1"/>
                </a:solidFill>
                <a:latin typeface="Roboto"/>
                <a:ea typeface="Roboto"/>
                <a:cs typeface="Roboto"/>
                <a:sym typeface="Roboto"/>
              </a:defRPr>
            </a:lvl2pPr>
            <a:lvl3pPr marL="0" marR="0" lvl="2" indent="0" algn="l" rtl="0">
              <a:lnSpc>
                <a:spcPct val="115000"/>
              </a:lnSpc>
              <a:spcBef>
                <a:spcPts val="0"/>
              </a:spcBef>
              <a:spcAft>
                <a:spcPts val="1600"/>
              </a:spcAft>
              <a:buClr>
                <a:schemeClr val="lt1"/>
              </a:buClr>
              <a:buSzPts val="1400"/>
              <a:buFont typeface="Roboto"/>
              <a:buNone/>
              <a:defRPr sz="1400" b="0" i="0" u="none" strike="noStrike" cap="none">
                <a:solidFill>
                  <a:schemeClr val="lt1"/>
                </a:solidFill>
                <a:latin typeface="Roboto"/>
                <a:ea typeface="Roboto"/>
                <a:cs typeface="Roboto"/>
                <a:sym typeface="Roboto"/>
              </a:defRPr>
            </a:lvl3pPr>
            <a:lvl4pPr marL="0" marR="0" lvl="3" indent="0" algn="l" rtl="0">
              <a:lnSpc>
                <a:spcPct val="115000"/>
              </a:lnSpc>
              <a:spcBef>
                <a:spcPts val="0"/>
              </a:spcBef>
              <a:spcAft>
                <a:spcPts val="1600"/>
              </a:spcAft>
              <a:buClr>
                <a:schemeClr val="lt1"/>
              </a:buClr>
              <a:buSzPts val="1400"/>
              <a:buFont typeface="Roboto"/>
              <a:buNone/>
              <a:defRPr sz="1400" b="0" i="0" u="none" strike="noStrike" cap="none">
                <a:solidFill>
                  <a:schemeClr val="lt1"/>
                </a:solidFill>
                <a:latin typeface="Roboto"/>
                <a:ea typeface="Roboto"/>
                <a:cs typeface="Roboto"/>
                <a:sym typeface="Roboto"/>
              </a:defRPr>
            </a:lvl4pPr>
            <a:lvl5pPr marL="0" marR="0" lvl="4" indent="0" algn="l" rtl="0">
              <a:lnSpc>
                <a:spcPct val="115000"/>
              </a:lnSpc>
              <a:spcBef>
                <a:spcPts val="0"/>
              </a:spcBef>
              <a:spcAft>
                <a:spcPts val="1600"/>
              </a:spcAft>
              <a:buClr>
                <a:schemeClr val="lt1"/>
              </a:buClr>
              <a:buSzPts val="1400"/>
              <a:buFont typeface="Roboto"/>
              <a:buNone/>
              <a:defRPr sz="1400" b="0" i="0" u="none" strike="noStrike" cap="none">
                <a:solidFill>
                  <a:schemeClr val="lt1"/>
                </a:solidFill>
                <a:latin typeface="Roboto"/>
                <a:ea typeface="Roboto"/>
                <a:cs typeface="Roboto"/>
                <a:sym typeface="Roboto"/>
              </a:defRPr>
            </a:lvl5pPr>
            <a:lvl6pPr marL="0" marR="0" lvl="5" indent="0" algn="l" rtl="0">
              <a:lnSpc>
                <a:spcPct val="115000"/>
              </a:lnSpc>
              <a:spcBef>
                <a:spcPts val="0"/>
              </a:spcBef>
              <a:spcAft>
                <a:spcPts val="1600"/>
              </a:spcAft>
              <a:buClr>
                <a:schemeClr val="lt1"/>
              </a:buClr>
              <a:buSzPts val="1400"/>
              <a:buFont typeface="Roboto"/>
              <a:buNone/>
              <a:defRPr sz="1400" b="0" i="0" u="none" strike="noStrike" cap="none">
                <a:solidFill>
                  <a:schemeClr val="lt1"/>
                </a:solidFill>
                <a:latin typeface="Roboto"/>
                <a:ea typeface="Roboto"/>
                <a:cs typeface="Roboto"/>
                <a:sym typeface="Roboto"/>
              </a:defRPr>
            </a:lvl6pPr>
            <a:lvl7pPr marL="0" marR="0" lvl="6" indent="0" algn="l" rtl="0">
              <a:lnSpc>
                <a:spcPct val="115000"/>
              </a:lnSpc>
              <a:spcBef>
                <a:spcPts val="0"/>
              </a:spcBef>
              <a:spcAft>
                <a:spcPts val="1600"/>
              </a:spcAft>
              <a:buClr>
                <a:schemeClr val="lt1"/>
              </a:buClr>
              <a:buSzPts val="1400"/>
              <a:buFont typeface="Roboto"/>
              <a:buNone/>
              <a:defRPr sz="1400" b="0" i="0" u="none" strike="noStrike" cap="none">
                <a:solidFill>
                  <a:schemeClr val="lt1"/>
                </a:solidFill>
                <a:latin typeface="Roboto"/>
                <a:ea typeface="Roboto"/>
                <a:cs typeface="Roboto"/>
                <a:sym typeface="Roboto"/>
              </a:defRPr>
            </a:lvl7pPr>
            <a:lvl8pPr marL="0" marR="0" lvl="7" indent="0" algn="l" rtl="0">
              <a:lnSpc>
                <a:spcPct val="115000"/>
              </a:lnSpc>
              <a:spcBef>
                <a:spcPts val="0"/>
              </a:spcBef>
              <a:spcAft>
                <a:spcPts val="1600"/>
              </a:spcAft>
              <a:buClr>
                <a:schemeClr val="lt1"/>
              </a:buClr>
              <a:buSzPts val="1400"/>
              <a:buFont typeface="Roboto"/>
              <a:buNone/>
              <a:defRPr sz="1400" b="0" i="0" u="none" strike="noStrike" cap="none">
                <a:solidFill>
                  <a:schemeClr val="lt1"/>
                </a:solidFill>
                <a:latin typeface="Roboto"/>
                <a:ea typeface="Roboto"/>
                <a:cs typeface="Roboto"/>
                <a:sym typeface="Roboto"/>
              </a:defRPr>
            </a:lvl8pPr>
            <a:lvl9pPr marL="0" marR="0" lvl="8" indent="0" algn="l" rtl="0">
              <a:lnSpc>
                <a:spcPct val="115000"/>
              </a:lnSpc>
              <a:spcBef>
                <a:spcPts val="0"/>
              </a:spcBef>
              <a:spcAft>
                <a:spcPts val="1600"/>
              </a:spcAft>
              <a:buClr>
                <a:schemeClr val="lt1"/>
              </a:buClr>
              <a:buSzPts val="1400"/>
              <a:buFont typeface="Roboto"/>
              <a:buNone/>
              <a:defRPr sz="1400" b="0" i="0" u="none" strike="noStrike" cap="none">
                <a:solidFill>
                  <a:schemeClr val="lt1"/>
                </a:solidFill>
                <a:latin typeface="Roboto"/>
                <a:ea typeface="Roboto"/>
                <a:cs typeface="Roboto"/>
                <a:sym typeface="Roboto"/>
              </a:defRPr>
            </a:lvl9pPr>
          </a:lstStyle>
          <a:p>
            <a:endParaRPr/>
          </a:p>
        </p:txBody>
      </p:sp>
      <p:sp>
        <p:nvSpPr>
          <p:cNvPr id="31" name="Shape 31"/>
          <p:cNvSpPr txBox="1">
            <a:spLocks noGrp="1"/>
          </p:cNvSpPr>
          <p:nvPr>
            <p:ph type="sldNum" idx="12"/>
          </p:nvPr>
        </p:nvSpPr>
        <p:spPr>
          <a:xfrm>
            <a:off x="8523541" y="4695623"/>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32"/>
        <p:cNvGrpSpPr/>
        <p:nvPr/>
      </p:nvGrpSpPr>
      <p:grpSpPr>
        <a:xfrm>
          <a:off x="0" y="0"/>
          <a:ext cx="0" cy="0"/>
          <a:chOff x="0" y="0"/>
          <a:chExt cx="0" cy="0"/>
        </a:xfrm>
      </p:grpSpPr>
      <p:sp>
        <p:nvSpPr>
          <p:cNvPr id="33" name="Shape 33"/>
          <p:cNvSpPr/>
          <p:nvPr/>
        </p:nvSpPr>
        <p:spPr>
          <a:xfrm rot="10800000" flipH="1">
            <a:off x="0" y="1686000"/>
            <a:ext cx="9144000" cy="3457500"/>
          </a:xfrm>
          <a:prstGeom prst="rect">
            <a:avLst/>
          </a:prstGeom>
          <a:solidFill>
            <a:schemeClr val="accent4"/>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Shape 3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Shape 35"/>
          <p:cNvSpPr txBox="1">
            <a:spLocks noGrp="1"/>
          </p:cNvSpPr>
          <p:nvPr>
            <p:ph type="title"/>
          </p:nvPr>
        </p:nvSpPr>
        <p:spPr>
          <a:xfrm>
            <a:off x="471900" y="738725"/>
            <a:ext cx="8222100" cy="7677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lvl="1" indent="0" rtl="0">
              <a:spcBef>
                <a:spcPts val="0"/>
              </a:spcBef>
              <a:buClr>
                <a:schemeClr val="lt1"/>
              </a:buClr>
              <a:buSzPts val="3200"/>
              <a:buFont typeface="Roboto"/>
              <a:buNone/>
              <a:defRPr sz="3200">
                <a:solidFill>
                  <a:schemeClr val="lt1"/>
                </a:solidFill>
                <a:latin typeface="Roboto"/>
                <a:ea typeface="Roboto"/>
                <a:cs typeface="Roboto"/>
                <a:sym typeface="Roboto"/>
              </a:defRPr>
            </a:lvl2pPr>
            <a:lvl3pPr lvl="2" indent="0" rtl="0">
              <a:spcBef>
                <a:spcPts val="0"/>
              </a:spcBef>
              <a:buClr>
                <a:schemeClr val="lt1"/>
              </a:buClr>
              <a:buSzPts val="3200"/>
              <a:buFont typeface="Roboto"/>
              <a:buNone/>
              <a:defRPr sz="3200">
                <a:solidFill>
                  <a:schemeClr val="lt1"/>
                </a:solidFill>
                <a:latin typeface="Roboto"/>
                <a:ea typeface="Roboto"/>
                <a:cs typeface="Roboto"/>
                <a:sym typeface="Roboto"/>
              </a:defRPr>
            </a:lvl3pPr>
            <a:lvl4pPr lvl="3" indent="0" rtl="0">
              <a:spcBef>
                <a:spcPts val="0"/>
              </a:spcBef>
              <a:buClr>
                <a:schemeClr val="lt1"/>
              </a:buClr>
              <a:buSzPts val="3200"/>
              <a:buFont typeface="Roboto"/>
              <a:buNone/>
              <a:defRPr sz="3200">
                <a:solidFill>
                  <a:schemeClr val="lt1"/>
                </a:solidFill>
                <a:latin typeface="Roboto"/>
                <a:ea typeface="Roboto"/>
                <a:cs typeface="Roboto"/>
                <a:sym typeface="Roboto"/>
              </a:defRPr>
            </a:lvl4pPr>
            <a:lvl5pPr lvl="4" indent="0" rtl="0">
              <a:spcBef>
                <a:spcPts val="0"/>
              </a:spcBef>
              <a:buClr>
                <a:schemeClr val="lt1"/>
              </a:buClr>
              <a:buSzPts val="3200"/>
              <a:buFont typeface="Roboto"/>
              <a:buNone/>
              <a:defRPr sz="3200">
                <a:solidFill>
                  <a:schemeClr val="lt1"/>
                </a:solidFill>
                <a:latin typeface="Roboto"/>
                <a:ea typeface="Roboto"/>
                <a:cs typeface="Roboto"/>
                <a:sym typeface="Roboto"/>
              </a:defRPr>
            </a:lvl5pPr>
            <a:lvl6pPr lvl="5" indent="0" rtl="0">
              <a:spcBef>
                <a:spcPts val="0"/>
              </a:spcBef>
              <a:buClr>
                <a:schemeClr val="lt1"/>
              </a:buClr>
              <a:buSzPts val="3200"/>
              <a:buFont typeface="Roboto"/>
              <a:buNone/>
              <a:defRPr sz="3200">
                <a:solidFill>
                  <a:schemeClr val="lt1"/>
                </a:solidFill>
                <a:latin typeface="Roboto"/>
                <a:ea typeface="Roboto"/>
                <a:cs typeface="Roboto"/>
                <a:sym typeface="Roboto"/>
              </a:defRPr>
            </a:lvl6pPr>
            <a:lvl7pPr lvl="6" indent="0" rtl="0">
              <a:spcBef>
                <a:spcPts val="0"/>
              </a:spcBef>
              <a:buClr>
                <a:schemeClr val="lt1"/>
              </a:buClr>
              <a:buSzPts val="3200"/>
              <a:buFont typeface="Roboto"/>
              <a:buNone/>
              <a:defRPr sz="3200">
                <a:solidFill>
                  <a:schemeClr val="lt1"/>
                </a:solidFill>
                <a:latin typeface="Roboto"/>
                <a:ea typeface="Roboto"/>
                <a:cs typeface="Roboto"/>
                <a:sym typeface="Roboto"/>
              </a:defRPr>
            </a:lvl7pPr>
            <a:lvl8pPr lvl="7" indent="0" rtl="0">
              <a:spcBef>
                <a:spcPts val="0"/>
              </a:spcBef>
              <a:buClr>
                <a:schemeClr val="lt1"/>
              </a:buClr>
              <a:buSzPts val="3200"/>
              <a:buFont typeface="Roboto"/>
              <a:buNone/>
              <a:defRPr sz="3200">
                <a:solidFill>
                  <a:schemeClr val="lt1"/>
                </a:solidFill>
                <a:latin typeface="Roboto"/>
                <a:ea typeface="Roboto"/>
                <a:cs typeface="Roboto"/>
                <a:sym typeface="Roboto"/>
              </a:defRPr>
            </a:lvl8pPr>
            <a:lvl9pPr lvl="8" indent="0" rtl="0">
              <a:spcBef>
                <a:spcPts val="0"/>
              </a:spcBef>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36" name="Shape 36"/>
          <p:cNvSpPr txBox="1">
            <a:spLocks noGrp="1"/>
          </p:cNvSpPr>
          <p:nvPr>
            <p:ph type="body" idx="1"/>
          </p:nvPr>
        </p:nvSpPr>
        <p:spPr>
          <a:xfrm>
            <a:off x="471900" y="1919075"/>
            <a:ext cx="8222100" cy="2710200"/>
          </a:xfrm>
          <a:prstGeom prst="rect">
            <a:avLst/>
          </a:prstGeom>
          <a:noFill/>
          <a:ln>
            <a:noFill/>
          </a:ln>
        </p:spPr>
        <p:txBody>
          <a:bodyPr wrap="square" lIns="91425" tIns="91425" rIns="91425" bIns="91425" anchor="t" anchorCtr="0"/>
          <a:lstStyle>
            <a:lvl1pPr marL="0" marR="0" lvl="0" indent="0" algn="l" rtl="0">
              <a:lnSpc>
                <a:spcPct val="115000"/>
              </a:lnSpc>
              <a:spcBef>
                <a:spcPts val="0"/>
              </a:spcBef>
              <a:spcAft>
                <a:spcPts val="1600"/>
              </a:spcAft>
              <a:buClr>
                <a:schemeClr val="lt2"/>
              </a:buClr>
              <a:buSzPts val="1800"/>
              <a:buFont typeface="Roboto"/>
              <a:buNone/>
              <a:defRPr sz="1800" b="0" i="0" u="none" strike="noStrike" cap="none">
                <a:solidFill>
                  <a:schemeClr val="lt2"/>
                </a:solidFill>
                <a:latin typeface="Roboto"/>
                <a:ea typeface="Roboto"/>
                <a:cs typeface="Roboto"/>
                <a:sym typeface="Roboto"/>
              </a:defRPr>
            </a:lvl1pPr>
            <a:lvl2pPr marL="0" marR="0" lvl="1" indent="0" algn="l" rtl="0">
              <a:lnSpc>
                <a:spcPct val="115000"/>
              </a:lnSpc>
              <a:spcBef>
                <a:spcPts val="0"/>
              </a:spcBef>
              <a:spcAft>
                <a:spcPts val="1600"/>
              </a:spcAft>
              <a:buClr>
                <a:schemeClr val="lt2"/>
              </a:buClr>
              <a:buSzPts val="1400"/>
              <a:buFont typeface="Roboto"/>
              <a:buNone/>
              <a:defRPr sz="1400" b="0" i="0" u="none" strike="noStrike" cap="none">
                <a:solidFill>
                  <a:schemeClr val="lt2"/>
                </a:solidFill>
                <a:latin typeface="Roboto"/>
                <a:ea typeface="Roboto"/>
                <a:cs typeface="Roboto"/>
                <a:sym typeface="Roboto"/>
              </a:defRPr>
            </a:lvl2pPr>
            <a:lvl3pPr marL="0" marR="0" lvl="2" indent="0" algn="l" rtl="0">
              <a:lnSpc>
                <a:spcPct val="115000"/>
              </a:lnSpc>
              <a:spcBef>
                <a:spcPts val="0"/>
              </a:spcBef>
              <a:spcAft>
                <a:spcPts val="1600"/>
              </a:spcAft>
              <a:buClr>
                <a:schemeClr val="lt2"/>
              </a:buClr>
              <a:buSzPts val="1400"/>
              <a:buFont typeface="Roboto"/>
              <a:buNone/>
              <a:defRPr sz="1400" b="0" i="0" u="none" strike="noStrike" cap="none">
                <a:solidFill>
                  <a:schemeClr val="lt2"/>
                </a:solidFill>
                <a:latin typeface="Roboto"/>
                <a:ea typeface="Roboto"/>
                <a:cs typeface="Roboto"/>
                <a:sym typeface="Roboto"/>
              </a:defRPr>
            </a:lvl3pPr>
            <a:lvl4pPr marL="0" marR="0" lvl="3" indent="0" algn="l" rtl="0">
              <a:lnSpc>
                <a:spcPct val="115000"/>
              </a:lnSpc>
              <a:spcBef>
                <a:spcPts val="0"/>
              </a:spcBef>
              <a:spcAft>
                <a:spcPts val="1600"/>
              </a:spcAft>
              <a:buClr>
                <a:schemeClr val="lt2"/>
              </a:buClr>
              <a:buSzPts val="1400"/>
              <a:buFont typeface="Roboto"/>
              <a:buNone/>
              <a:defRPr sz="1400" b="0" i="0" u="none" strike="noStrike" cap="none">
                <a:solidFill>
                  <a:schemeClr val="lt2"/>
                </a:solidFill>
                <a:latin typeface="Roboto"/>
                <a:ea typeface="Roboto"/>
                <a:cs typeface="Roboto"/>
                <a:sym typeface="Roboto"/>
              </a:defRPr>
            </a:lvl4pPr>
            <a:lvl5pPr marL="0" marR="0" lvl="4" indent="0" algn="l" rtl="0">
              <a:lnSpc>
                <a:spcPct val="115000"/>
              </a:lnSpc>
              <a:spcBef>
                <a:spcPts val="0"/>
              </a:spcBef>
              <a:spcAft>
                <a:spcPts val="1600"/>
              </a:spcAft>
              <a:buClr>
                <a:schemeClr val="lt2"/>
              </a:buClr>
              <a:buSzPts val="1400"/>
              <a:buFont typeface="Roboto"/>
              <a:buNone/>
              <a:defRPr sz="1400" b="0" i="0" u="none" strike="noStrike" cap="none">
                <a:solidFill>
                  <a:schemeClr val="lt2"/>
                </a:solidFill>
                <a:latin typeface="Roboto"/>
                <a:ea typeface="Roboto"/>
                <a:cs typeface="Roboto"/>
                <a:sym typeface="Roboto"/>
              </a:defRPr>
            </a:lvl5pPr>
            <a:lvl6pPr marL="0" marR="0" lvl="5" indent="0" algn="l" rtl="0">
              <a:lnSpc>
                <a:spcPct val="115000"/>
              </a:lnSpc>
              <a:spcBef>
                <a:spcPts val="0"/>
              </a:spcBef>
              <a:spcAft>
                <a:spcPts val="1600"/>
              </a:spcAft>
              <a:buClr>
                <a:schemeClr val="lt2"/>
              </a:buClr>
              <a:buSzPts val="1400"/>
              <a:buFont typeface="Roboto"/>
              <a:buNone/>
              <a:defRPr sz="1400" b="0" i="0" u="none" strike="noStrike" cap="none">
                <a:solidFill>
                  <a:schemeClr val="lt2"/>
                </a:solidFill>
                <a:latin typeface="Roboto"/>
                <a:ea typeface="Roboto"/>
                <a:cs typeface="Roboto"/>
                <a:sym typeface="Roboto"/>
              </a:defRPr>
            </a:lvl6pPr>
            <a:lvl7pPr marL="0" marR="0" lvl="6" indent="0" algn="l" rtl="0">
              <a:lnSpc>
                <a:spcPct val="115000"/>
              </a:lnSpc>
              <a:spcBef>
                <a:spcPts val="0"/>
              </a:spcBef>
              <a:spcAft>
                <a:spcPts val="1600"/>
              </a:spcAft>
              <a:buClr>
                <a:schemeClr val="lt2"/>
              </a:buClr>
              <a:buSzPts val="1400"/>
              <a:buFont typeface="Roboto"/>
              <a:buNone/>
              <a:defRPr sz="1400" b="0" i="0" u="none" strike="noStrike" cap="none">
                <a:solidFill>
                  <a:schemeClr val="lt2"/>
                </a:solidFill>
                <a:latin typeface="Roboto"/>
                <a:ea typeface="Roboto"/>
                <a:cs typeface="Roboto"/>
                <a:sym typeface="Roboto"/>
              </a:defRPr>
            </a:lvl7pPr>
            <a:lvl8pPr marL="0" marR="0" lvl="7" indent="0" algn="l" rtl="0">
              <a:lnSpc>
                <a:spcPct val="115000"/>
              </a:lnSpc>
              <a:spcBef>
                <a:spcPts val="0"/>
              </a:spcBef>
              <a:spcAft>
                <a:spcPts val="1600"/>
              </a:spcAft>
              <a:buClr>
                <a:schemeClr val="lt2"/>
              </a:buClr>
              <a:buSzPts val="1400"/>
              <a:buFont typeface="Roboto"/>
              <a:buNone/>
              <a:defRPr sz="1400" b="0" i="0" u="none" strike="noStrike" cap="none">
                <a:solidFill>
                  <a:schemeClr val="lt2"/>
                </a:solidFill>
                <a:latin typeface="Roboto"/>
                <a:ea typeface="Roboto"/>
                <a:cs typeface="Roboto"/>
                <a:sym typeface="Roboto"/>
              </a:defRPr>
            </a:lvl8pPr>
            <a:lvl9pPr marL="0" marR="0" lvl="8" indent="0" algn="l" rtl="0">
              <a:lnSpc>
                <a:spcPct val="115000"/>
              </a:lnSpc>
              <a:spcBef>
                <a:spcPts val="0"/>
              </a:spcBef>
              <a:spcAft>
                <a:spcPts val="1600"/>
              </a:spcAft>
              <a:buClr>
                <a:schemeClr val="lt2"/>
              </a:buClr>
              <a:buSzPts val="1400"/>
              <a:buFont typeface="Roboto"/>
              <a:buNone/>
              <a:defRPr sz="1400" b="0" i="0" u="none" strike="noStrike" cap="none">
                <a:solidFill>
                  <a:schemeClr val="lt2"/>
                </a:solidFill>
                <a:latin typeface="Roboto"/>
                <a:ea typeface="Roboto"/>
                <a:cs typeface="Roboto"/>
                <a:sym typeface="Roboto"/>
              </a:defRPr>
            </a:lvl9pPr>
          </a:lstStyle>
          <a:p>
            <a:endParaRPr/>
          </a:p>
        </p:txBody>
      </p:sp>
      <p:sp>
        <p:nvSpPr>
          <p:cNvPr id="37" name="Shape 37"/>
          <p:cNvSpPr txBox="1">
            <a:spLocks noGrp="1"/>
          </p:cNvSpPr>
          <p:nvPr>
            <p:ph type="sldNum" idx="12"/>
          </p:nvPr>
        </p:nvSpPr>
        <p:spPr>
          <a:xfrm>
            <a:off x="8523541" y="4695623"/>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aption">
    <p:spTree>
      <p:nvGrpSpPr>
        <p:cNvPr id="1" name="Shape 38"/>
        <p:cNvGrpSpPr/>
        <p:nvPr/>
      </p:nvGrpSpPr>
      <p:grpSpPr>
        <a:xfrm>
          <a:off x="0" y="0"/>
          <a:ext cx="0" cy="0"/>
          <a:chOff x="0" y="0"/>
          <a:chExt cx="0" cy="0"/>
        </a:xfrm>
      </p:grpSpPr>
      <p:sp>
        <p:nvSpPr>
          <p:cNvPr id="39" name="Shape 39"/>
          <p:cNvSpPr txBox="1"/>
          <p:nvPr/>
        </p:nvSpPr>
        <p:spPr>
          <a:xfrm rot="10800000" flipH="1">
            <a:off x="0" y="0"/>
            <a:ext cx="9144000" cy="4695900"/>
          </a:xfrm>
          <a:prstGeom prst="rect">
            <a:avLst/>
          </a:prstGeom>
          <a:solidFill>
            <a:schemeClr val="accent4"/>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Shape 4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Shape 41"/>
          <p:cNvSpPr txBox="1">
            <a:spLocks noGrp="1"/>
          </p:cNvSpPr>
          <p:nvPr>
            <p:ph type="body" idx="1"/>
          </p:nvPr>
        </p:nvSpPr>
        <p:spPr>
          <a:xfrm>
            <a:off x="57150" y="4696825"/>
            <a:ext cx="8382000" cy="4467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200"/>
              <a:buFont typeface="Roboto"/>
              <a:buNone/>
              <a:defRPr sz="1200" b="0" i="0" u="none" strike="noStrike" cap="none">
                <a:solidFill>
                  <a:schemeClr val="lt1"/>
                </a:solidFill>
                <a:latin typeface="Roboto"/>
                <a:ea typeface="Roboto"/>
                <a:cs typeface="Roboto"/>
                <a:sym typeface="Roboto"/>
              </a:defRPr>
            </a:lvl1pPr>
            <a:lvl2pPr marL="0" marR="0" lvl="1" indent="0" algn="l" rtl="0">
              <a:lnSpc>
                <a:spcPct val="115000"/>
              </a:lnSpc>
              <a:spcBef>
                <a:spcPts val="0"/>
              </a:spcBef>
              <a:spcAft>
                <a:spcPts val="1600"/>
              </a:spcAft>
              <a:buClr>
                <a:schemeClr val="lt2"/>
              </a:buClr>
              <a:buSzPts val="1400"/>
              <a:buFont typeface="Roboto"/>
              <a:buNone/>
              <a:defRPr sz="1400" b="0" i="0" u="none" strike="noStrike" cap="none">
                <a:solidFill>
                  <a:schemeClr val="lt2"/>
                </a:solidFill>
                <a:latin typeface="Roboto"/>
                <a:ea typeface="Roboto"/>
                <a:cs typeface="Roboto"/>
                <a:sym typeface="Roboto"/>
              </a:defRPr>
            </a:lvl2pPr>
            <a:lvl3pPr marL="0" marR="0" lvl="2" indent="0" algn="l" rtl="0">
              <a:lnSpc>
                <a:spcPct val="115000"/>
              </a:lnSpc>
              <a:spcBef>
                <a:spcPts val="0"/>
              </a:spcBef>
              <a:spcAft>
                <a:spcPts val="1600"/>
              </a:spcAft>
              <a:buClr>
                <a:schemeClr val="lt2"/>
              </a:buClr>
              <a:buSzPts val="1400"/>
              <a:buFont typeface="Roboto"/>
              <a:buNone/>
              <a:defRPr sz="1400" b="0" i="0" u="none" strike="noStrike" cap="none">
                <a:solidFill>
                  <a:schemeClr val="lt2"/>
                </a:solidFill>
                <a:latin typeface="Roboto"/>
                <a:ea typeface="Roboto"/>
                <a:cs typeface="Roboto"/>
                <a:sym typeface="Roboto"/>
              </a:defRPr>
            </a:lvl3pPr>
            <a:lvl4pPr marL="0" marR="0" lvl="3" indent="0" algn="l" rtl="0">
              <a:lnSpc>
                <a:spcPct val="115000"/>
              </a:lnSpc>
              <a:spcBef>
                <a:spcPts val="0"/>
              </a:spcBef>
              <a:spcAft>
                <a:spcPts val="1600"/>
              </a:spcAft>
              <a:buClr>
                <a:schemeClr val="lt2"/>
              </a:buClr>
              <a:buSzPts val="1400"/>
              <a:buFont typeface="Roboto"/>
              <a:buNone/>
              <a:defRPr sz="1400" b="0" i="0" u="none" strike="noStrike" cap="none">
                <a:solidFill>
                  <a:schemeClr val="lt2"/>
                </a:solidFill>
                <a:latin typeface="Roboto"/>
                <a:ea typeface="Roboto"/>
                <a:cs typeface="Roboto"/>
                <a:sym typeface="Roboto"/>
              </a:defRPr>
            </a:lvl4pPr>
            <a:lvl5pPr marL="0" marR="0" lvl="4" indent="0" algn="l" rtl="0">
              <a:lnSpc>
                <a:spcPct val="115000"/>
              </a:lnSpc>
              <a:spcBef>
                <a:spcPts val="0"/>
              </a:spcBef>
              <a:spcAft>
                <a:spcPts val="1600"/>
              </a:spcAft>
              <a:buClr>
                <a:schemeClr val="lt2"/>
              </a:buClr>
              <a:buSzPts val="1400"/>
              <a:buFont typeface="Roboto"/>
              <a:buNone/>
              <a:defRPr sz="1400" b="0" i="0" u="none" strike="noStrike" cap="none">
                <a:solidFill>
                  <a:schemeClr val="lt2"/>
                </a:solidFill>
                <a:latin typeface="Roboto"/>
                <a:ea typeface="Roboto"/>
                <a:cs typeface="Roboto"/>
                <a:sym typeface="Roboto"/>
              </a:defRPr>
            </a:lvl5pPr>
            <a:lvl6pPr marL="0" marR="0" lvl="5" indent="0" algn="l" rtl="0">
              <a:lnSpc>
                <a:spcPct val="115000"/>
              </a:lnSpc>
              <a:spcBef>
                <a:spcPts val="0"/>
              </a:spcBef>
              <a:spcAft>
                <a:spcPts val="1600"/>
              </a:spcAft>
              <a:buClr>
                <a:schemeClr val="lt2"/>
              </a:buClr>
              <a:buSzPts val="1400"/>
              <a:buFont typeface="Roboto"/>
              <a:buNone/>
              <a:defRPr sz="1400" b="0" i="0" u="none" strike="noStrike" cap="none">
                <a:solidFill>
                  <a:schemeClr val="lt2"/>
                </a:solidFill>
                <a:latin typeface="Roboto"/>
                <a:ea typeface="Roboto"/>
                <a:cs typeface="Roboto"/>
                <a:sym typeface="Roboto"/>
              </a:defRPr>
            </a:lvl6pPr>
            <a:lvl7pPr marL="0" marR="0" lvl="6" indent="0" algn="l" rtl="0">
              <a:lnSpc>
                <a:spcPct val="115000"/>
              </a:lnSpc>
              <a:spcBef>
                <a:spcPts val="0"/>
              </a:spcBef>
              <a:spcAft>
                <a:spcPts val="1600"/>
              </a:spcAft>
              <a:buClr>
                <a:schemeClr val="lt2"/>
              </a:buClr>
              <a:buSzPts val="1400"/>
              <a:buFont typeface="Roboto"/>
              <a:buNone/>
              <a:defRPr sz="1400" b="0" i="0" u="none" strike="noStrike" cap="none">
                <a:solidFill>
                  <a:schemeClr val="lt2"/>
                </a:solidFill>
                <a:latin typeface="Roboto"/>
                <a:ea typeface="Roboto"/>
                <a:cs typeface="Roboto"/>
                <a:sym typeface="Roboto"/>
              </a:defRPr>
            </a:lvl7pPr>
            <a:lvl8pPr marL="0" marR="0" lvl="7" indent="0" algn="l" rtl="0">
              <a:lnSpc>
                <a:spcPct val="115000"/>
              </a:lnSpc>
              <a:spcBef>
                <a:spcPts val="0"/>
              </a:spcBef>
              <a:spcAft>
                <a:spcPts val="1600"/>
              </a:spcAft>
              <a:buClr>
                <a:schemeClr val="lt2"/>
              </a:buClr>
              <a:buSzPts val="1400"/>
              <a:buFont typeface="Roboto"/>
              <a:buNone/>
              <a:defRPr sz="1400" b="0" i="0" u="none" strike="noStrike" cap="none">
                <a:solidFill>
                  <a:schemeClr val="lt2"/>
                </a:solidFill>
                <a:latin typeface="Roboto"/>
                <a:ea typeface="Roboto"/>
                <a:cs typeface="Roboto"/>
                <a:sym typeface="Roboto"/>
              </a:defRPr>
            </a:lvl8pPr>
            <a:lvl9pPr marL="0" marR="0" lvl="8" indent="0" algn="l" rtl="0">
              <a:lnSpc>
                <a:spcPct val="115000"/>
              </a:lnSpc>
              <a:spcBef>
                <a:spcPts val="0"/>
              </a:spcBef>
              <a:spcAft>
                <a:spcPts val="1600"/>
              </a:spcAft>
              <a:buClr>
                <a:schemeClr val="lt2"/>
              </a:buClr>
              <a:buSzPts val="1400"/>
              <a:buFont typeface="Roboto"/>
              <a:buNone/>
              <a:defRPr sz="1400" b="0" i="0" u="none" strike="noStrike" cap="none">
                <a:solidFill>
                  <a:schemeClr val="lt2"/>
                </a:solidFill>
                <a:latin typeface="Roboto"/>
                <a:ea typeface="Roboto"/>
                <a:cs typeface="Roboto"/>
                <a:sym typeface="Roboto"/>
              </a:defRPr>
            </a:lvl9pPr>
          </a:lstStyle>
          <a:p>
            <a:endParaRPr/>
          </a:p>
        </p:txBody>
      </p:sp>
      <p:sp>
        <p:nvSpPr>
          <p:cNvPr id="42" name="Shape 42"/>
          <p:cNvSpPr txBox="1">
            <a:spLocks noGrp="1"/>
          </p:cNvSpPr>
          <p:nvPr>
            <p:ph type="sldNum" idx="12"/>
          </p:nvPr>
        </p:nvSpPr>
        <p:spPr>
          <a:xfrm>
            <a:off x="8523541" y="4695623"/>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60950" y="2065350"/>
            <a:ext cx="8222100" cy="10128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1pPr>
            <a:lvl2pPr lvl="1" indent="0" rtl="0">
              <a:spcBef>
                <a:spcPts val="0"/>
              </a:spcBef>
              <a:buClr>
                <a:schemeClr val="lt1"/>
              </a:buClr>
              <a:buSzPts val="4200"/>
              <a:buFont typeface="Roboto"/>
              <a:buNone/>
              <a:defRPr sz="4200">
                <a:solidFill>
                  <a:schemeClr val="lt1"/>
                </a:solidFill>
                <a:latin typeface="Roboto"/>
                <a:ea typeface="Roboto"/>
                <a:cs typeface="Roboto"/>
                <a:sym typeface="Roboto"/>
              </a:defRPr>
            </a:lvl2pPr>
            <a:lvl3pPr lvl="2" indent="0" rtl="0">
              <a:spcBef>
                <a:spcPts val="0"/>
              </a:spcBef>
              <a:buClr>
                <a:schemeClr val="lt1"/>
              </a:buClr>
              <a:buSzPts val="4200"/>
              <a:buFont typeface="Roboto"/>
              <a:buNone/>
              <a:defRPr sz="4200">
                <a:solidFill>
                  <a:schemeClr val="lt1"/>
                </a:solidFill>
                <a:latin typeface="Roboto"/>
                <a:ea typeface="Roboto"/>
                <a:cs typeface="Roboto"/>
                <a:sym typeface="Roboto"/>
              </a:defRPr>
            </a:lvl3pPr>
            <a:lvl4pPr lvl="3" indent="0" rtl="0">
              <a:spcBef>
                <a:spcPts val="0"/>
              </a:spcBef>
              <a:buClr>
                <a:schemeClr val="lt1"/>
              </a:buClr>
              <a:buSzPts val="4200"/>
              <a:buFont typeface="Roboto"/>
              <a:buNone/>
              <a:defRPr sz="4200">
                <a:solidFill>
                  <a:schemeClr val="lt1"/>
                </a:solidFill>
                <a:latin typeface="Roboto"/>
                <a:ea typeface="Roboto"/>
                <a:cs typeface="Roboto"/>
                <a:sym typeface="Roboto"/>
              </a:defRPr>
            </a:lvl4pPr>
            <a:lvl5pPr lvl="4" indent="0" rtl="0">
              <a:spcBef>
                <a:spcPts val="0"/>
              </a:spcBef>
              <a:buClr>
                <a:schemeClr val="lt1"/>
              </a:buClr>
              <a:buSzPts val="4200"/>
              <a:buFont typeface="Roboto"/>
              <a:buNone/>
              <a:defRPr sz="4200">
                <a:solidFill>
                  <a:schemeClr val="lt1"/>
                </a:solidFill>
                <a:latin typeface="Roboto"/>
                <a:ea typeface="Roboto"/>
                <a:cs typeface="Roboto"/>
                <a:sym typeface="Roboto"/>
              </a:defRPr>
            </a:lvl5pPr>
            <a:lvl6pPr lvl="5" indent="0" rtl="0">
              <a:spcBef>
                <a:spcPts val="0"/>
              </a:spcBef>
              <a:buClr>
                <a:schemeClr val="lt1"/>
              </a:buClr>
              <a:buSzPts val="4200"/>
              <a:buFont typeface="Roboto"/>
              <a:buNone/>
              <a:defRPr sz="4200">
                <a:solidFill>
                  <a:schemeClr val="lt1"/>
                </a:solidFill>
                <a:latin typeface="Roboto"/>
                <a:ea typeface="Roboto"/>
                <a:cs typeface="Roboto"/>
                <a:sym typeface="Roboto"/>
              </a:defRPr>
            </a:lvl6pPr>
            <a:lvl7pPr lvl="6" indent="0" rtl="0">
              <a:spcBef>
                <a:spcPts val="0"/>
              </a:spcBef>
              <a:buClr>
                <a:schemeClr val="lt1"/>
              </a:buClr>
              <a:buSzPts val="4200"/>
              <a:buFont typeface="Roboto"/>
              <a:buNone/>
              <a:defRPr sz="4200">
                <a:solidFill>
                  <a:schemeClr val="lt1"/>
                </a:solidFill>
                <a:latin typeface="Roboto"/>
                <a:ea typeface="Roboto"/>
                <a:cs typeface="Roboto"/>
                <a:sym typeface="Roboto"/>
              </a:defRPr>
            </a:lvl7pPr>
            <a:lvl8pPr lvl="7" indent="0" rtl="0">
              <a:spcBef>
                <a:spcPts val="0"/>
              </a:spcBef>
              <a:buClr>
                <a:schemeClr val="lt1"/>
              </a:buClr>
              <a:buSzPts val="4200"/>
              <a:buFont typeface="Roboto"/>
              <a:buNone/>
              <a:defRPr sz="4200">
                <a:solidFill>
                  <a:schemeClr val="lt1"/>
                </a:solidFill>
                <a:latin typeface="Roboto"/>
                <a:ea typeface="Roboto"/>
                <a:cs typeface="Roboto"/>
                <a:sym typeface="Roboto"/>
              </a:defRPr>
            </a:lvl8pPr>
            <a:lvl9pPr lvl="8" indent="0" rtl="0">
              <a:spcBef>
                <a:spcPts val="0"/>
              </a:spcBef>
              <a:buClr>
                <a:schemeClr val="lt1"/>
              </a:buClr>
              <a:buSzPts val="4200"/>
              <a:buFont typeface="Roboto"/>
              <a:buNone/>
              <a:defRPr sz="4200">
                <a:solidFill>
                  <a:schemeClr val="lt1"/>
                </a:solidFill>
                <a:latin typeface="Roboto"/>
                <a:ea typeface="Roboto"/>
                <a:cs typeface="Roboto"/>
                <a:sym typeface="Roboto"/>
              </a:defRPr>
            </a:lvl9pPr>
          </a:lstStyle>
          <a:p>
            <a:endParaRPr/>
          </a:p>
        </p:txBody>
      </p:sp>
      <p:sp>
        <p:nvSpPr>
          <p:cNvPr id="45" name="Shape 45"/>
          <p:cNvSpPr txBox="1">
            <a:spLocks noGrp="1"/>
          </p:cNvSpPr>
          <p:nvPr>
            <p:ph type="sldNum" idx="12"/>
          </p:nvPr>
        </p:nvSpPr>
        <p:spPr>
          <a:xfrm>
            <a:off x="8523541" y="4695623"/>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6"/>
        <p:cNvGrpSpPr/>
        <p:nvPr/>
      </p:nvGrpSpPr>
      <p:grpSpPr>
        <a:xfrm>
          <a:off x="0" y="0"/>
          <a:ext cx="0" cy="0"/>
          <a:chOff x="0" y="0"/>
          <a:chExt cx="0" cy="0"/>
        </a:xfrm>
      </p:grpSpPr>
      <p:sp>
        <p:nvSpPr>
          <p:cNvPr id="47" name="Shape 47"/>
          <p:cNvSpPr/>
          <p:nvPr/>
        </p:nvSpPr>
        <p:spPr>
          <a:xfrm rot="10800000" flipH="1">
            <a:off x="0" y="656400"/>
            <a:ext cx="9144000" cy="4487100"/>
          </a:xfrm>
          <a:prstGeom prst="rect">
            <a:avLst/>
          </a:prstGeom>
          <a:solidFill>
            <a:schemeClr val="accent4"/>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Shape 48"/>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Shape 49"/>
          <p:cNvSpPr txBox="1">
            <a:spLocks noGrp="1"/>
          </p:cNvSpPr>
          <p:nvPr>
            <p:ph type="title"/>
          </p:nvPr>
        </p:nvSpPr>
        <p:spPr>
          <a:xfrm>
            <a:off x="98250" y="16350"/>
            <a:ext cx="8826600" cy="6027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1pPr>
            <a:lvl2pPr lvl="1" indent="0" rtl="0">
              <a:spcBef>
                <a:spcPts val="0"/>
              </a:spcBef>
              <a:buClr>
                <a:schemeClr val="lt1"/>
              </a:buClr>
              <a:buSzPts val="1800"/>
              <a:buFont typeface="Roboto"/>
              <a:buNone/>
              <a:defRPr sz="1800">
                <a:solidFill>
                  <a:schemeClr val="lt1"/>
                </a:solidFill>
                <a:latin typeface="Roboto"/>
                <a:ea typeface="Roboto"/>
                <a:cs typeface="Roboto"/>
                <a:sym typeface="Roboto"/>
              </a:defRPr>
            </a:lvl2pPr>
            <a:lvl3pPr lvl="2" indent="0" rtl="0">
              <a:spcBef>
                <a:spcPts val="0"/>
              </a:spcBef>
              <a:buClr>
                <a:schemeClr val="lt1"/>
              </a:buClr>
              <a:buSzPts val="1800"/>
              <a:buFont typeface="Roboto"/>
              <a:buNone/>
              <a:defRPr sz="1800">
                <a:solidFill>
                  <a:schemeClr val="lt1"/>
                </a:solidFill>
                <a:latin typeface="Roboto"/>
                <a:ea typeface="Roboto"/>
                <a:cs typeface="Roboto"/>
                <a:sym typeface="Roboto"/>
              </a:defRPr>
            </a:lvl3pPr>
            <a:lvl4pPr lvl="3" indent="0" rtl="0">
              <a:spcBef>
                <a:spcPts val="0"/>
              </a:spcBef>
              <a:buClr>
                <a:schemeClr val="lt1"/>
              </a:buClr>
              <a:buSzPts val="1800"/>
              <a:buFont typeface="Roboto"/>
              <a:buNone/>
              <a:defRPr sz="1800">
                <a:solidFill>
                  <a:schemeClr val="lt1"/>
                </a:solidFill>
                <a:latin typeface="Roboto"/>
                <a:ea typeface="Roboto"/>
                <a:cs typeface="Roboto"/>
                <a:sym typeface="Roboto"/>
              </a:defRPr>
            </a:lvl4pPr>
            <a:lvl5pPr lvl="4" indent="0" rtl="0">
              <a:spcBef>
                <a:spcPts val="0"/>
              </a:spcBef>
              <a:buClr>
                <a:schemeClr val="lt1"/>
              </a:buClr>
              <a:buSzPts val="1800"/>
              <a:buFont typeface="Roboto"/>
              <a:buNone/>
              <a:defRPr sz="1800">
                <a:solidFill>
                  <a:schemeClr val="lt1"/>
                </a:solidFill>
                <a:latin typeface="Roboto"/>
                <a:ea typeface="Roboto"/>
                <a:cs typeface="Roboto"/>
                <a:sym typeface="Roboto"/>
              </a:defRPr>
            </a:lvl5pPr>
            <a:lvl6pPr lvl="5" indent="0" rtl="0">
              <a:spcBef>
                <a:spcPts val="0"/>
              </a:spcBef>
              <a:buClr>
                <a:schemeClr val="lt1"/>
              </a:buClr>
              <a:buSzPts val="1800"/>
              <a:buFont typeface="Roboto"/>
              <a:buNone/>
              <a:defRPr sz="1800">
                <a:solidFill>
                  <a:schemeClr val="lt1"/>
                </a:solidFill>
                <a:latin typeface="Roboto"/>
                <a:ea typeface="Roboto"/>
                <a:cs typeface="Roboto"/>
                <a:sym typeface="Roboto"/>
              </a:defRPr>
            </a:lvl6pPr>
            <a:lvl7pPr lvl="6" indent="0" rtl="0">
              <a:spcBef>
                <a:spcPts val="0"/>
              </a:spcBef>
              <a:buClr>
                <a:schemeClr val="lt1"/>
              </a:buClr>
              <a:buSzPts val="1800"/>
              <a:buFont typeface="Roboto"/>
              <a:buNone/>
              <a:defRPr sz="1800">
                <a:solidFill>
                  <a:schemeClr val="lt1"/>
                </a:solidFill>
                <a:latin typeface="Roboto"/>
                <a:ea typeface="Roboto"/>
                <a:cs typeface="Roboto"/>
                <a:sym typeface="Roboto"/>
              </a:defRPr>
            </a:lvl7pPr>
            <a:lvl8pPr lvl="7" indent="0" rtl="0">
              <a:spcBef>
                <a:spcPts val="0"/>
              </a:spcBef>
              <a:buClr>
                <a:schemeClr val="lt1"/>
              </a:buClr>
              <a:buSzPts val="1800"/>
              <a:buFont typeface="Roboto"/>
              <a:buNone/>
              <a:defRPr sz="1800">
                <a:solidFill>
                  <a:schemeClr val="lt1"/>
                </a:solidFill>
                <a:latin typeface="Roboto"/>
                <a:ea typeface="Roboto"/>
                <a:cs typeface="Roboto"/>
                <a:sym typeface="Roboto"/>
              </a:defRPr>
            </a:lvl8pPr>
            <a:lvl9pPr lvl="8" indent="0" rtl="0">
              <a:spcBef>
                <a:spcPts val="0"/>
              </a:spcBef>
              <a:buClr>
                <a:schemeClr val="lt1"/>
              </a:buClr>
              <a:buSzPts val="1800"/>
              <a:buFont typeface="Roboto"/>
              <a:buNone/>
              <a:defRPr sz="1800">
                <a:solidFill>
                  <a:schemeClr val="lt1"/>
                </a:solidFill>
                <a:latin typeface="Roboto"/>
                <a:ea typeface="Roboto"/>
                <a:cs typeface="Roboto"/>
                <a:sym typeface="Roboto"/>
              </a:defRPr>
            </a:lvl9pPr>
          </a:lstStyle>
          <a:p>
            <a:endParaRPr/>
          </a:p>
        </p:txBody>
      </p:sp>
      <p:sp>
        <p:nvSpPr>
          <p:cNvPr id="50" name="Shape 50"/>
          <p:cNvSpPr txBox="1">
            <a:spLocks noGrp="1"/>
          </p:cNvSpPr>
          <p:nvPr>
            <p:ph type="sldNum" idx="12"/>
          </p:nvPr>
        </p:nvSpPr>
        <p:spPr>
          <a:xfrm>
            <a:off x="8523541" y="4695623"/>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51"/>
        <p:cNvGrpSpPr/>
        <p:nvPr/>
      </p:nvGrpSpPr>
      <p:grpSpPr>
        <a:xfrm>
          <a:off x="0" y="0"/>
          <a:ext cx="0" cy="0"/>
          <a:chOff x="0" y="0"/>
          <a:chExt cx="0" cy="0"/>
        </a:xfrm>
      </p:grpSpPr>
      <p:sp>
        <p:nvSpPr>
          <p:cNvPr id="52" name="Shape 52"/>
          <p:cNvSpPr txBox="1"/>
          <p:nvPr/>
        </p:nvSpPr>
        <p:spPr>
          <a:xfrm rot="10800000" flipH="1">
            <a:off x="3276600" y="25"/>
            <a:ext cx="5867400" cy="5143500"/>
          </a:xfrm>
          <a:prstGeom prst="rect">
            <a:avLst/>
          </a:prstGeom>
          <a:solidFill>
            <a:schemeClr val="accent4"/>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Shape 53"/>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Shape 54"/>
          <p:cNvSpPr txBox="1">
            <a:spLocks noGrp="1"/>
          </p:cNvSpPr>
          <p:nvPr>
            <p:ph type="title"/>
          </p:nvPr>
        </p:nvSpPr>
        <p:spPr>
          <a:xfrm>
            <a:off x="226077" y="357800"/>
            <a:ext cx="2808000" cy="9534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1"/>
              </a:buClr>
              <a:buSzPts val="2400"/>
              <a:buFont typeface="Roboto"/>
              <a:buNone/>
              <a:defRPr sz="2400" b="0" i="0" u="none" strike="noStrike" cap="none">
                <a:solidFill>
                  <a:schemeClr val="lt1"/>
                </a:solidFill>
                <a:latin typeface="Roboto"/>
                <a:ea typeface="Roboto"/>
                <a:cs typeface="Roboto"/>
                <a:sym typeface="Roboto"/>
              </a:defRPr>
            </a:lvl1pPr>
            <a:lvl2pPr lvl="1" indent="0" rtl="0">
              <a:spcBef>
                <a:spcPts val="0"/>
              </a:spcBef>
              <a:buClr>
                <a:schemeClr val="lt1"/>
              </a:buClr>
              <a:buSzPts val="2400"/>
              <a:buFont typeface="Roboto"/>
              <a:buNone/>
              <a:defRPr sz="2400">
                <a:solidFill>
                  <a:schemeClr val="lt1"/>
                </a:solidFill>
                <a:latin typeface="Roboto"/>
                <a:ea typeface="Roboto"/>
                <a:cs typeface="Roboto"/>
                <a:sym typeface="Roboto"/>
              </a:defRPr>
            </a:lvl2pPr>
            <a:lvl3pPr lvl="2" indent="0" rtl="0">
              <a:spcBef>
                <a:spcPts val="0"/>
              </a:spcBef>
              <a:buClr>
                <a:schemeClr val="lt1"/>
              </a:buClr>
              <a:buSzPts val="2400"/>
              <a:buFont typeface="Roboto"/>
              <a:buNone/>
              <a:defRPr sz="2400">
                <a:solidFill>
                  <a:schemeClr val="lt1"/>
                </a:solidFill>
                <a:latin typeface="Roboto"/>
                <a:ea typeface="Roboto"/>
                <a:cs typeface="Roboto"/>
                <a:sym typeface="Roboto"/>
              </a:defRPr>
            </a:lvl3pPr>
            <a:lvl4pPr lvl="3" indent="0" rtl="0">
              <a:spcBef>
                <a:spcPts val="0"/>
              </a:spcBef>
              <a:buClr>
                <a:schemeClr val="lt1"/>
              </a:buClr>
              <a:buSzPts val="2400"/>
              <a:buFont typeface="Roboto"/>
              <a:buNone/>
              <a:defRPr sz="2400">
                <a:solidFill>
                  <a:schemeClr val="lt1"/>
                </a:solidFill>
                <a:latin typeface="Roboto"/>
                <a:ea typeface="Roboto"/>
                <a:cs typeface="Roboto"/>
                <a:sym typeface="Roboto"/>
              </a:defRPr>
            </a:lvl4pPr>
            <a:lvl5pPr lvl="4" indent="0" rtl="0">
              <a:spcBef>
                <a:spcPts val="0"/>
              </a:spcBef>
              <a:buClr>
                <a:schemeClr val="lt1"/>
              </a:buClr>
              <a:buSzPts val="2400"/>
              <a:buFont typeface="Roboto"/>
              <a:buNone/>
              <a:defRPr sz="2400">
                <a:solidFill>
                  <a:schemeClr val="lt1"/>
                </a:solidFill>
                <a:latin typeface="Roboto"/>
                <a:ea typeface="Roboto"/>
                <a:cs typeface="Roboto"/>
                <a:sym typeface="Roboto"/>
              </a:defRPr>
            </a:lvl5pPr>
            <a:lvl6pPr lvl="5" indent="0" rtl="0">
              <a:spcBef>
                <a:spcPts val="0"/>
              </a:spcBef>
              <a:buClr>
                <a:schemeClr val="lt1"/>
              </a:buClr>
              <a:buSzPts val="2400"/>
              <a:buFont typeface="Roboto"/>
              <a:buNone/>
              <a:defRPr sz="2400">
                <a:solidFill>
                  <a:schemeClr val="lt1"/>
                </a:solidFill>
                <a:latin typeface="Roboto"/>
                <a:ea typeface="Roboto"/>
                <a:cs typeface="Roboto"/>
                <a:sym typeface="Roboto"/>
              </a:defRPr>
            </a:lvl6pPr>
            <a:lvl7pPr lvl="6" indent="0" rtl="0">
              <a:spcBef>
                <a:spcPts val="0"/>
              </a:spcBef>
              <a:buClr>
                <a:schemeClr val="lt1"/>
              </a:buClr>
              <a:buSzPts val="2400"/>
              <a:buFont typeface="Roboto"/>
              <a:buNone/>
              <a:defRPr sz="2400">
                <a:solidFill>
                  <a:schemeClr val="lt1"/>
                </a:solidFill>
                <a:latin typeface="Roboto"/>
                <a:ea typeface="Roboto"/>
                <a:cs typeface="Roboto"/>
                <a:sym typeface="Roboto"/>
              </a:defRPr>
            </a:lvl7pPr>
            <a:lvl8pPr lvl="7" indent="0" rtl="0">
              <a:spcBef>
                <a:spcPts val="0"/>
              </a:spcBef>
              <a:buClr>
                <a:schemeClr val="lt1"/>
              </a:buClr>
              <a:buSzPts val="2400"/>
              <a:buFont typeface="Roboto"/>
              <a:buNone/>
              <a:defRPr sz="2400">
                <a:solidFill>
                  <a:schemeClr val="lt1"/>
                </a:solidFill>
                <a:latin typeface="Roboto"/>
                <a:ea typeface="Roboto"/>
                <a:cs typeface="Roboto"/>
                <a:sym typeface="Roboto"/>
              </a:defRPr>
            </a:lvl8pPr>
            <a:lvl9pPr lvl="8" indent="0" rtl="0">
              <a:spcBef>
                <a:spcPts val="0"/>
              </a:spcBef>
              <a:buClr>
                <a:schemeClr val="lt1"/>
              </a:buClr>
              <a:buSzPts val="2400"/>
              <a:buFont typeface="Roboto"/>
              <a:buNone/>
              <a:defRPr sz="2400">
                <a:solidFill>
                  <a:schemeClr val="lt1"/>
                </a:solidFill>
                <a:latin typeface="Roboto"/>
                <a:ea typeface="Roboto"/>
                <a:cs typeface="Roboto"/>
                <a:sym typeface="Roboto"/>
              </a:defRPr>
            </a:lvl9pPr>
          </a:lstStyle>
          <a:p>
            <a:endParaRPr/>
          </a:p>
        </p:txBody>
      </p:sp>
      <p:sp>
        <p:nvSpPr>
          <p:cNvPr id="55" name="Shape 55"/>
          <p:cNvSpPr txBox="1">
            <a:spLocks noGrp="1"/>
          </p:cNvSpPr>
          <p:nvPr>
            <p:ph type="body" idx="1"/>
          </p:nvPr>
        </p:nvSpPr>
        <p:spPr>
          <a:xfrm>
            <a:off x="226075" y="1465800"/>
            <a:ext cx="2808000" cy="3163500"/>
          </a:xfrm>
          <a:prstGeom prst="rect">
            <a:avLst/>
          </a:prstGeom>
          <a:noFill/>
          <a:ln>
            <a:noFill/>
          </a:ln>
        </p:spPr>
        <p:txBody>
          <a:bodyPr wrap="square" lIns="91425" tIns="91425" rIns="91425" bIns="91425" anchor="t" anchorCtr="0"/>
          <a:lstStyle>
            <a:lvl1pPr marL="0" marR="0" lvl="0" indent="0" algn="l" rtl="0">
              <a:lnSpc>
                <a:spcPct val="115000"/>
              </a:lnSpc>
              <a:spcBef>
                <a:spcPts val="0"/>
              </a:spcBef>
              <a:spcAft>
                <a:spcPts val="1600"/>
              </a:spcAft>
              <a:buClr>
                <a:schemeClr val="lt1"/>
              </a:buClr>
              <a:buSzPts val="1200"/>
              <a:buFont typeface="Roboto"/>
              <a:buNone/>
              <a:defRPr sz="1200" b="0" i="0" u="none" strike="noStrike" cap="none">
                <a:solidFill>
                  <a:schemeClr val="lt1"/>
                </a:solidFill>
                <a:latin typeface="Roboto"/>
                <a:ea typeface="Roboto"/>
                <a:cs typeface="Roboto"/>
                <a:sym typeface="Roboto"/>
              </a:defRPr>
            </a:lvl1pPr>
            <a:lvl2pPr marL="0" marR="0" lvl="1" indent="0" algn="l" rtl="0">
              <a:lnSpc>
                <a:spcPct val="115000"/>
              </a:lnSpc>
              <a:spcBef>
                <a:spcPts val="0"/>
              </a:spcBef>
              <a:spcAft>
                <a:spcPts val="1600"/>
              </a:spcAft>
              <a:buClr>
                <a:schemeClr val="lt1"/>
              </a:buClr>
              <a:buSzPts val="1200"/>
              <a:buFont typeface="Roboto"/>
              <a:buNone/>
              <a:defRPr sz="1200" b="0" i="0" u="none" strike="noStrike" cap="none">
                <a:solidFill>
                  <a:schemeClr val="lt1"/>
                </a:solidFill>
                <a:latin typeface="Roboto"/>
                <a:ea typeface="Roboto"/>
                <a:cs typeface="Roboto"/>
                <a:sym typeface="Roboto"/>
              </a:defRPr>
            </a:lvl2pPr>
            <a:lvl3pPr marL="0" marR="0" lvl="2" indent="0" algn="l" rtl="0">
              <a:lnSpc>
                <a:spcPct val="115000"/>
              </a:lnSpc>
              <a:spcBef>
                <a:spcPts val="0"/>
              </a:spcBef>
              <a:spcAft>
                <a:spcPts val="1600"/>
              </a:spcAft>
              <a:buClr>
                <a:schemeClr val="lt1"/>
              </a:buClr>
              <a:buSzPts val="1200"/>
              <a:buFont typeface="Roboto"/>
              <a:buNone/>
              <a:defRPr sz="1200" b="0" i="0" u="none" strike="noStrike" cap="none">
                <a:solidFill>
                  <a:schemeClr val="lt1"/>
                </a:solidFill>
                <a:latin typeface="Roboto"/>
                <a:ea typeface="Roboto"/>
                <a:cs typeface="Roboto"/>
                <a:sym typeface="Roboto"/>
              </a:defRPr>
            </a:lvl3pPr>
            <a:lvl4pPr marL="0" marR="0" lvl="3" indent="0" algn="l" rtl="0">
              <a:lnSpc>
                <a:spcPct val="115000"/>
              </a:lnSpc>
              <a:spcBef>
                <a:spcPts val="0"/>
              </a:spcBef>
              <a:spcAft>
                <a:spcPts val="1600"/>
              </a:spcAft>
              <a:buClr>
                <a:schemeClr val="lt1"/>
              </a:buClr>
              <a:buSzPts val="1200"/>
              <a:buFont typeface="Roboto"/>
              <a:buNone/>
              <a:defRPr sz="1200" b="0" i="0" u="none" strike="noStrike" cap="none">
                <a:solidFill>
                  <a:schemeClr val="lt1"/>
                </a:solidFill>
                <a:latin typeface="Roboto"/>
                <a:ea typeface="Roboto"/>
                <a:cs typeface="Roboto"/>
                <a:sym typeface="Roboto"/>
              </a:defRPr>
            </a:lvl4pPr>
            <a:lvl5pPr marL="0" marR="0" lvl="4" indent="0" algn="l" rtl="0">
              <a:lnSpc>
                <a:spcPct val="115000"/>
              </a:lnSpc>
              <a:spcBef>
                <a:spcPts val="0"/>
              </a:spcBef>
              <a:spcAft>
                <a:spcPts val="1600"/>
              </a:spcAft>
              <a:buClr>
                <a:schemeClr val="lt1"/>
              </a:buClr>
              <a:buSzPts val="1200"/>
              <a:buFont typeface="Roboto"/>
              <a:buNone/>
              <a:defRPr sz="1200" b="0" i="0" u="none" strike="noStrike" cap="none">
                <a:solidFill>
                  <a:schemeClr val="lt1"/>
                </a:solidFill>
                <a:latin typeface="Roboto"/>
                <a:ea typeface="Roboto"/>
                <a:cs typeface="Roboto"/>
                <a:sym typeface="Roboto"/>
              </a:defRPr>
            </a:lvl5pPr>
            <a:lvl6pPr marL="0" marR="0" lvl="5" indent="0" algn="l" rtl="0">
              <a:lnSpc>
                <a:spcPct val="115000"/>
              </a:lnSpc>
              <a:spcBef>
                <a:spcPts val="0"/>
              </a:spcBef>
              <a:spcAft>
                <a:spcPts val="1600"/>
              </a:spcAft>
              <a:buClr>
                <a:schemeClr val="lt1"/>
              </a:buClr>
              <a:buSzPts val="1200"/>
              <a:buFont typeface="Roboto"/>
              <a:buNone/>
              <a:defRPr sz="1200" b="0" i="0" u="none" strike="noStrike" cap="none">
                <a:solidFill>
                  <a:schemeClr val="lt1"/>
                </a:solidFill>
                <a:latin typeface="Roboto"/>
                <a:ea typeface="Roboto"/>
                <a:cs typeface="Roboto"/>
                <a:sym typeface="Roboto"/>
              </a:defRPr>
            </a:lvl6pPr>
            <a:lvl7pPr marL="0" marR="0" lvl="6" indent="0" algn="l" rtl="0">
              <a:lnSpc>
                <a:spcPct val="115000"/>
              </a:lnSpc>
              <a:spcBef>
                <a:spcPts val="0"/>
              </a:spcBef>
              <a:spcAft>
                <a:spcPts val="1600"/>
              </a:spcAft>
              <a:buClr>
                <a:schemeClr val="lt1"/>
              </a:buClr>
              <a:buSzPts val="1200"/>
              <a:buFont typeface="Roboto"/>
              <a:buNone/>
              <a:defRPr sz="1200" b="0" i="0" u="none" strike="noStrike" cap="none">
                <a:solidFill>
                  <a:schemeClr val="lt1"/>
                </a:solidFill>
                <a:latin typeface="Roboto"/>
                <a:ea typeface="Roboto"/>
                <a:cs typeface="Roboto"/>
                <a:sym typeface="Roboto"/>
              </a:defRPr>
            </a:lvl7pPr>
            <a:lvl8pPr marL="0" marR="0" lvl="7" indent="0" algn="l" rtl="0">
              <a:lnSpc>
                <a:spcPct val="115000"/>
              </a:lnSpc>
              <a:spcBef>
                <a:spcPts val="0"/>
              </a:spcBef>
              <a:spcAft>
                <a:spcPts val="1600"/>
              </a:spcAft>
              <a:buClr>
                <a:schemeClr val="lt1"/>
              </a:buClr>
              <a:buSzPts val="1200"/>
              <a:buFont typeface="Roboto"/>
              <a:buNone/>
              <a:defRPr sz="1200" b="0" i="0" u="none" strike="noStrike" cap="none">
                <a:solidFill>
                  <a:schemeClr val="lt1"/>
                </a:solidFill>
                <a:latin typeface="Roboto"/>
                <a:ea typeface="Roboto"/>
                <a:cs typeface="Roboto"/>
                <a:sym typeface="Roboto"/>
              </a:defRPr>
            </a:lvl8pPr>
            <a:lvl9pPr marL="0" marR="0" lvl="8" indent="0" algn="l" rtl="0">
              <a:lnSpc>
                <a:spcPct val="115000"/>
              </a:lnSpc>
              <a:spcBef>
                <a:spcPts val="0"/>
              </a:spcBef>
              <a:spcAft>
                <a:spcPts val="1600"/>
              </a:spcAft>
              <a:buClr>
                <a:schemeClr val="lt1"/>
              </a:buClr>
              <a:buSzPts val="1200"/>
              <a:buFont typeface="Roboto"/>
              <a:buNone/>
              <a:defRPr sz="1200" b="0" i="0" u="none" strike="noStrike" cap="none">
                <a:solidFill>
                  <a:schemeClr val="lt1"/>
                </a:solidFill>
                <a:latin typeface="Roboto"/>
                <a:ea typeface="Roboto"/>
                <a:cs typeface="Roboto"/>
                <a:sym typeface="Roboto"/>
              </a:defRPr>
            </a:lvl9pPr>
          </a:lstStyle>
          <a:p>
            <a:endParaRPr/>
          </a:p>
        </p:txBody>
      </p:sp>
      <p:sp>
        <p:nvSpPr>
          <p:cNvPr id="56" name="Shape 56"/>
          <p:cNvSpPr txBox="1">
            <a:spLocks noGrp="1"/>
          </p:cNvSpPr>
          <p:nvPr>
            <p:ph type="sldNum" idx="12"/>
          </p:nvPr>
        </p:nvSpPr>
        <p:spPr>
          <a:xfrm>
            <a:off x="8523541" y="4695623"/>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7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lvl="1" indent="0" rtl="0">
              <a:spcBef>
                <a:spcPts val="0"/>
              </a:spcBef>
              <a:buClr>
                <a:schemeClr val="lt1"/>
              </a:buClr>
              <a:buSzPts val="3200"/>
              <a:buFont typeface="Roboto"/>
              <a:buNone/>
              <a:defRPr sz="3200">
                <a:solidFill>
                  <a:schemeClr val="lt1"/>
                </a:solidFill>
                <a:latin typeface="Roboto"/>
                <a:ea typeface="Roboto"/>
                <a:cs typeface="Roboto"/>
                <a:sym typeface="Roboto"/>
              </a:defRPr>
            </a:lvl2pPr>
            <a:lvl3pPr lvl="2" indent="0" rtl="0">
              <a:spcBef>
                <a:spcPts val="0"/>
              </a:spcBef>
              <a:buClr>
                <a:schemeClr val="lt1"/>
              </a:buClr>
              <a:buSzPts val="3200"/>
              <a:buFont typeface="Roboto"/>
              <a:buNone/>
              <a:defRPr sz="3200">
                <a:solidFill>
                  <a:schemeClr val="lt1"/>
                </a:solidFill>
                <a:latin typeface="Roboto"/>
                <a:ea typeface="Roboto"/>
                <a:cs typeface="Roboto"/>
                <a:sym typeface="Roboto"/>
              </a:defRPr>
            </a:lvl3pPr>
            <a:lvl4pPr lvl="3" indent="0" rtl="0">
              <a:spcBef>
                <a:spcPts val="0"/>
              </a:spcBef>
              <a:buClr>
                <a:schemeClr val="lt1"/>
              </a:buClr>
              <a:buSzPts val="3200"/>
              <a:buFont typeface="Roboto"/>
              <a:buNone/>
              <a:defRPr sz="3200">
                <a:solidFill>
                  <a:schemeClr val="lt1"/>
                </a:solidFill>
                <a:latin typeface="Roboto"/>
                <a:ea typeface="Roboto"/>
                <a:cs typeface="Roboto"/>
                <a:sym typeface="Roboto"/>
              </a:defRPr>
            </a:lvl4pPr>
            <a:lvl5pPr lvl="4" indent="0" rtl="0">
              <a:spcBef>
                <a:spcPts val="0"/>
              </a:spcBef>
              <a:buClr>
                <a:schemeClr val="lt1"/>
              </a:buClr>
              <a:buSzPts val="3200"/>
              <a:buFont typeface="Roboto"/>
              <a:buNone/>
              <a:defRPr sz="3200">
                <a:solidFill>
                  <a:schemeClr val="lt1"/>
                </a:solidFill>
                <a:latin typeface="Roboto"/>
                <a:ea typeface="Roboto"/>
                <a:cs typeface="Roboto"/>
                <a:sym typeface="Roboto"/>
              </a:defRPr>
            </a:lvl5pPr>
            <a:lvl6pPr lvl="5" indent="0" rtl="0">
              <a:spcBef>
                <a:spcPts val="0"/>
              </a:spcBef>
              <a:buClr>
                <a:schemeClr val="lt1"/>
              </a:buClr>
              <a:buSzPts val="3200"/>
              <a:buFont typeface="Roboto"/>
              <a:buNone/>
              <a:defRPr sz="3200">
                <a:solidFill>
                  <a:schemeClr val="lt1"/>
                </a:solidFill>
                <a:latin typeface="Roboto"/>
                <a:ea typeface="Roboto"/>
                <a:cs typeface="Roboto"/>
                <a:sym typeface="Roboto"/>
              </a:defRPr>
            </a:lvl6pPr>
            <a:lvl7pPr lvl="6" indent="0" rtl="0">
              <a:spcBef>
                <a:spcPts val="0"/>
              </a:spcBef>
              <a:buClr>
                <a:schemeClr val="lt1"/>
              </a:buClr>
              <a:buSzPts val="3200"/>
              <a:buFont typeface="Roboto"/>
              <a:buNone/>
              <a:defRPr sz="3200">
                <a:solidFill>
                  <a:schemeClr val="lt1"/>
                </a:solidFill>
                <a:latin typeface="Roboto"/>
                <a:ea typeface="Roboto"/>
                <a:cs typeface="Roboto"/>
                <a:sym typeface="Roboto"/>
              </a:defRPr>
            </a:lvl7pPr>
            <a:lvl8pPr lvl="7" indent="0" rtl="0">
              <a:spcBef>
                <a:spcPts val="0"/>
              </a:spcBef>
              <a:buClr>
                <a:schemeClr val="lt1"/>
              </a:buClr>
              <a:buSzPts val="3200"/>
              <a:buFont typeface="Roboto"/>
              <a:buNone/>
              <a:defRPr sz="3200">
                <a:solidFill>
                  <a:schemeClr val="lt1"/>
                </a:solidFill>
                <a:latin typeface="Roboto"/>
                <a:ea typeface="Roboto"/>
                <a:cs typeface="Roboto"/>
                <a:sym typeface="Roboto"/>
              </a:defRPr>
            </a:lvl8pPr>
            <a:lvl9pPr lvl="8" indent="0" rtl="0">
              <a:spcBef>
                <a:spcPts val="0"/>
              </a:spcBef>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wrap="square" lIns="91425" tIns="91425" rIns="91425" bIns="91425" anchor="t" anchorCtr="0"/>
          <a:lstStyle>
            <a:lvl1pPr marL="0" marR="0" lvl="0" indent="0" algn="l" rtl="0">
              <a:lnSpc>
                <a:spcPct val="115000"/>
              </a:lnSpc>
              <a:spcBef>
                <a:spcPts val="0"/>
              </a:spcBef>
              <a:spcAft>
                <a:spcPts val="1600"/>
              </a:spcAft>
              <a:buClr>
                <a:schemeClr val="lt2"/>
              </a:buClr>
              <a:buSzPts val="1800"/>
              <a:buFont typeface="Roboto"/>
              <a:buNone/>
              <a:defRPr sz="1800" b="0" i="0" u="none" strike="noStrike" cap="none">
                <a:solidFill>
                  <a:schemeClr val="lt2"/>
                </a:solidFill>
                <a:latin typeface="Roboto"/>
                <a:ea typeface="Roboto"/>
                <a:cs typeface="Roboto"/>
                <a:sym typeface="Roboto"/>
              </a:defRPr>
            </a:lvl1pPr>
            <a:lvl2pPr marL="0" marR="0" lvl="1" indent="0" algn="l" rtl="0">
              <a:lnSpc>
                <a:spcPct val="115000"/>
              </a:lnSpc>
              <a:spcBef>
                <a:spcPts val="0"/>
              </a:spcBef>
              <a:spcAft>
                <a:spcPts val="1600"/>
              </a:spcAft>
              <a:buClr>
                <a:schemeClr val="lt2"/>
              </a:buClr>
              <a:buSzPts val="1400"/>
              <a:buFont typeface="Roboto"/>
              <a:buNone/>
              <a:defRPr sz="1400" b="0" i="0" u="none" strike="noStrike" cap="none">
                <a:solidFill>
                  <a:schemeClr val="lt2"/>
                </a:solidFill>
                <a:latin typeface="Roboto"/>
                <a:ea typeface="Roboto"/>
                <a:cs typeface="Roboto"/>
                <a:sym typeface="Roboto"/>
              </a:defRPr>
            </a:lvl2pPr>
            <a:lvl3pPr marL="0" marR="0" lvl="2" indent="0" algn="l" rtl="0">
              <a:lnSpc>
                <a:spcPct val="115000"/>
              </a:lnSpc>
              <a:spcBef>
                <a:spcPts val="0"/>
              </a:spcBef>
              <a:spcAft>
                <a:spcPts val="1600"/>
              </a:spcAft>
              <a:buClr>
                <a:schemeClr val="lt2"/>
              </a:buClr>
              <a:buSzPts val="1400"/>
              <a:buFont typeface="Roboto"/>
              <a:buNone/>
              <a:defRPr sz="1400" b="0" i="0" u="none" strike="noStrike" cap="none">
                <a:solidFill>
                  <a:schemeClr val="lt2"/>
                </a:solidFill>
                <a:latin typeface="Roboto"/>
                <a:ea typeface="Roboto"/>
                <a:cs typeface="Roboto"/>
                <a:sym typeface="Roboto"/>
              </a:defRPr>
            </a:lvl3pPr>
            <a:lvl4pPr marL="0" marR="0" lvl="3" indent="0" algn="l" rtl="0">
              <a:lnSpc>
                <a:spcPct val="115000"/>
              </a:lnSpc>
              <a:spcBef>
                <a:spcPts val="0"/>
              </a:spcBef>
              <a:spcAft>
                <a:spcPts val="1600"/>
              </a:spcAft>
              <a:buClr>
                <a:schemeClr val="lt2"/>
              </a:buClr>
              <a:buSzPts val="1400"/>
              <a:buFont typeface="Roboto"/>
              <a:buNone/>
              <a:defRPr sz="1400" b="0" i="0" u="none" strike="noStrike" cap="none">
                <a:solidFill>
                  <a:schemeClr val="lt2"/>
                </a:solidFill>
                <a:latin typeface="Roboto"/>
                <a:ea typeface="Roboto"/>
                <a:cs typeface="Roboto"/>
                <a:sym typeface="Roboto"/>
              </a:defRPr>
            </a:lvl4pPr>
            <a:lvl5pPr marL="0" marR="0" lvl="4" indent="0" algn="l" rtl="0">
              <a:lnSpc>
                <a:spcPct val="115000"/>
              </a:lnSpc>
              <a:spcBef>
                <a:spcPts val="0"/>
              </a:spcBef>
              <a:spcAft>
                <a:spcPts val="1600"/>
              </a:spcAft>
              <a:buClr>
                <a:schemeClr val="lt2"/>
              </a:buClr>
              <a:buSzPts val="1400"/>
              <a:buFont typeface="Roboto"/>
              <a:buNone/>
              <a:defRPr sz="1400" b="0" i="0" u="none" strike="noStrike" cap="none">
                <a:solidFill>
                  <a:schemeClr val="lt2"/>
                </a:solidFill>
                <a:latin typeface="Roboto"/>
                <a:ea typeface="Roboto"/>
                <a:cs typeface="Roboto"/>
                <a:sym typeface="Roboto"/>
              </a:defRPr>
            </a:lvl5pPr>
            <a:lvl6pPr marL="0" marR="0" lvl="5" indent="0" algn="l" rtl="0">
              <a:lnSpc>
                <a:spcPct val="115000"/>
              </a:lnSpc>
              <a:spcBef>
                <a:spcPts val="0"/>
              </a:spcBef>
              <a:spcAft>
                <a:spcPts val="1600"/>
              </a:spcAft>
              <a:buClr>
                <a:schemeClr val="lt2"/>
              </a:buClr>
              <a:buSzPts val="1400"/>
              <a:buFont typeface="Roboto"/>
              <a:buNone/>
              <a:defRPr sz="1400" b="0" i="0" u="none" strike="noStrike" cap="none">
                <a:solidFill>
                  <a:schemeClr val="lt2"/>
                </a:solidFill>
                <a:latin typeface="Roboto"/>
                <a:ea typeface="Roboto"/>
                <a:cs typeface="Roboto"/>
                <a:sym typeface="Roboto"/>
              </a:defRPr>
            </a:lvl6pPr>
            <a:lvl7pPr marL="0" marR="0" lvl="6" indent="0" algn="l" rtl="0">
              <a:lnSpc>
                <a:spcPct val="115000"/>
              </a:lnSpc>
              <a:spcBef>
                <a:spcPts val="0"/>
              </a:spcBef>
              <a:spcAft>
                <a:spcPts val="1600"/>
              </a:spcAft>
              <a:buClr>
                <a:schemeClr val="lt2"/>
              </a:buClr>
              <a:buSzPts val="1400"/>
              <a:buFont typeface="Roboto"/>
              <a:buNone/>
              <a:defRPr sz="1400" b="0" i="0" u="none" strike="noStrike" cap="none">
                <a:solidFill>
                  <a:schemeClr val="lt2"/>
                </a:solidFill>
                <a:latin typeface="Roboto"/>
                <a:ea typeface="Roboto"/>
                <a:cs typeface="Roboto"/>
                <a:sym typeface="Roboto"/>
              </a:defRPr>
            </a:lvl7pPr>
            <a:lvl8pPr marL="0" marR="0" lvl="7" indent="0" algn="l" rtl="0">
              <a:lnSpc>
                <a:spcPct val="115000"/>
              </a:lnSpc>
              <a:spcBef>
                <a:spcPts val="0"/>
              </a:spcBef>
              <a:spcAft>
                <a:spcPts val="1600"/>
              </a:spcAft>
              <a:buClr>
                <a:schemeClr val="lt2"/>
              </a:buClr>
              <a:buSzPts val="1400"/>
              <a:buFont typeface="Roboto"/>
              <a:buNone/>
              <a:defRPr sz="1400" b="0" i="0" u="none" strike="noStrike" cap="none">
                <a:solidFill>
                  <a:schemeClr val="lt2"/>
                </a:solidFill>
                <a:latin typeface="Roboto"/>
                <a:ea typeface="Roboto"/>
                <a:cs typeface="Roboto"/>
                <a:sym typeface="Roboto"/>
              </a:defRPr>
            </a:lvl8pPr>
            <a:lvl9pPr marL="0" marR="0" lvl="8" indent="0" algn="l" rtl="0">
              <a:lnSpc>
                <a:spcPct val="115000"/>
              </a:lnSpc>
              <a:spcBef>
                <a:spcPts val="0"/>
              </a:spcBef>
              <a:spcAft>
                <a:spcPts val="1600"/>
              </a:spcAft>
              <a:buClr>
                <a:schemeClr val="lt2"/>
              </a:buClr>
              <a:buSzPts val="1400"/>
              <a:buFont typeface="Roboto"/>
              <a:buNone/>
              <a:defRPr sz="1400" b="0" i="0" u="none" strike="noStrike" cap="none">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700" cy="393600"/>
          </a:xfrm>
          <a:prstGeom prst="rect">
            <a:avLst/>
          </a:prstGeom>
          <a:noFill/>
          <a:ln>
            <a:noFill/>
          </a:ln>
        </p:spPr>
        <p:txBody>
          <a:bodyPr wrap="square" lIns="91425" tIns="91425" rIns="91425" bIns="91425" anchor="ctr" anchorCtr="0">
            <a:noAutofit/>
          </a:bodyPr>
          <a:lstStyle/>
          <a:p>
            <a:pPr marL="0" marR="0" lvl="0" indent="-63500" algn="r" rtl="0">
              <a:lnSpc>
                <a:spcPct val="100000"/>
              </a:lnSpc>
              <a:spcBef>
                <a:spcPts val="0"/>
              </a:spcBef>
              <a:spcAft>
                <a:spcPts val="0"/>
              </a:spcAft>
              <a:buClr>
                <a:schemeClr val="lt2"/>
              </a:buClr>
              <a:buSzPts val="1000"/>
              <a:buFont typeface="Roboto"/>
              <a:buNone/>
            </a:pPr>
            <a:fld id="{00000000-1234-1234-1234-123412341234}" type="slidenum">
              <a:rPr lang="en" sz="1000" b="0" i="0" u="none" strike="noStrike" cap="none">
                <a:solidFill>
                  <a:schemeClr val="lt2"/>
                </a:solidFill>
                <a:latin typeface="Roboto"/>
                <a:ea typeface="Roboto"/>
                <a:cs typeface="Roboto"/>
                <a:sym typeface="Roboto"/>
              </a:rPr>
              <a:t>‹#›</a:t>
            </a:fld>
            <a:endParaRPr lang="en" sz="1000" b="0" i="0" u="none" strike="noStrike" cap="none">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rtl="0">
              <a:spcBef>
                <a:spcPts val="0"/>
              </a:spcBef>
              <a:buClr>
                <a:schemeClr val="dk1"/>
              </a:buClr>
              <a:buSzPts val="2800"/>
              <a:buNone/>
              <a:defRPr sz="2800">
                <a:solidFill>
                  <a:schemeClr val="dk1"/>
                </a:solidFill>
              </a:defRPr>
            </a:lvl1pPr>
            <a:lvl2pPr lvl="1" rtl="0">
              <a:spcBef>
                <a:spcPts val="0"/>
              </a:spcBef>
              <a:buClr>
                <a:schemeClr val="dk1"/>
              </a:buClr>
              <a:buSzPts val="2800"/>
              <a:buNone/>
              <a:defRPr sz="2800">
                <a:solidFill>
                  <a:schemeClr val="dk1"/>
                </a:solidFill>
              </a:defRPr>
            </a:lvl2pPr>
            <a:lvl3pPr lvl="2" rtl="0">
              <a:spcBef>
                <a:spcPts val="0"/>
              </a:spcBef>
              <a:buClr>
                <a:schemeClr val="dk1"/>
              </a:buClr>
              <a:buSzPts val="2800"/>
              <a:buNone/>
              <a:defRPr sz="2800">
                <a:solidFill>
                  <a:schemeClr val="dk1"/>
                </a:solidFill>
              </a:defRPr>
            </a:lvl3pPr>
            <a:lvl4pPr lvl="3" rtl="0">
              <a:spcBef>
                <a:spcPts val="0"/>
              </a:spcBef>
              <a:buClr>
                <a:schemeClr val="dk1"/>
              </a:buClr>
              <a:buSzPts val="2800"/>
              <a:buNone/>
              <a:defRPr sz="2800">
                <a:solidFill>
                  <a:schemeClr val="dk1"/>
                </a:solidFill>
              </a:defRPr>
            </a:lvl4pPr>
            <a:lvl5pPr lvl="4" rtl="0">
              <a:spcBef>
                <a:spcPts val="0"/>
              </a:spcBef>
              <a:buClr>
                <a:schemeClr val="dk1"/>
              </a:buClr>
              <a:buSzPts val="2800"/>
              <a:buNone/>
              <a:defRPr sz="2800">
                <a:solidFill>
                  <a:schemeClr val="dk1"/>
                </a:solidFill>
              </a:defRPr>
            </a:lvl5pPr>
            <a:lvl6pPr lvl="5" rtl="0">
              <a:spcBef>
                <a:spcPts val="0"/>
              </a:spcBef>
              <a:buClr>
                <a:schemeClr val="dk1"/>
              </a:buClr>
              <a:buSzPts val="2800"/>
              <a:buNone/>
              <a:defRPr sz="2800">
                <a:solidFill>
                  <a:schemeClr val="dk1"/>
                </a:solidFill>
              </a:defRPr>
            </a:lvl6pPr>
            <a:lvl7pPr lvl="6" rtl="0">
              <a:spcBef>
                <a:spcPts val="0"/>
              </a:spcBef>
              <a:buClr>
                <a:schemeClr val="dk1"/>
              </a:buClr>
              <a:buSzPts val="2800"/>
              <a:buNone/>
              <a:defRPr sz="2800">
                <a:solidFill>
                  <a:schemeClr val="dk1"/>
                </a:solidFill>
              </a:defRPr>
            </a:lvl7pPr>
            <a:lvl8pPr lvl="7" rtl="0">
              <a:spcBef>
                <a:spcPts val="0"/>
              </a:spcBef>
              <a:buClr>
                <a:schemeClr val="dk1"/>
              </a:buClr>
              <a:buSzPts val="2800"/>
              <a:buNone/>
              <a:defRPr sz="2800">
                <a:solidFill>
                  <a:schemeClr val="dk1"/>
                </a:solidFill>
              </a:defRPr>
            </a:lvl8pPr>
            <a:lvl9pPr lvl="8" rtl="0">
              <a:spcBef>
                <a:spcPts val="0"/>
              </a:spcBef>
              <a:buClr>
                <a:schemeClr val="dk1"/>
              </a:buClr>
              <a:buSzPts val="2800"/>
              <a:buNone/>
              <a:defRPr sz="2800">
                <a:solidFill>
                  <a:schemeClr val="dk1"/>
                </a:solidFill>
              </a:defRPr>
            </a:lvl9pPr>
          </a:lstStyle>
          <a:p>
            <a:endParaRPr/>
          </a:p>
        </p:txBody>
      </p:sp>
      <p:sp>
        <p:nvSpPr>
          <p:cNvPr id="65" name="Shape 65"/>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rtl="0">
              <a:lnSpc>
                <a:spcPct val="115000"/>
              </a:lnSpc>
              <a:spcBef>
                <a:spcPts val="0"/>
              </a:spcBef>
              <a:spcAft>
                <a:spcPts val="1600"/>
              </a:spcAft>
              <a:buClr>
                <a:schemeClr val="dk2"/>
              </a:buClr>
              <a:buSzPts val="1800"/>
              <a:buChar char="●"/>
              <a:defRPr sz="1800">
                <a:solidFill>
                  <a:schemeClr val="dk2"/>
                </a:solidFill>
              </a:defRPr>
            </a:lvl1pPr>
            <a:lvl2pPr lvl="1" rtl="0">
              <a:lnSpc>
                <a:spcPct val="115000"/>
              </a:lnSpc>
              <a:spcBef>
                <a:spcPts val="0"/>
              </a:spcBef>
              <a:spcAft>
                <a:spcPts val="1600"/>
              </a:spcAft>
              <a:buClr>
                <a:schemeClr val="dk2"/>
              </a:buClr>
              <a:buSzPts val="1400"/>
              <a:buChar char="○"/>
              <a:defRPr>
                <a:solidFill>
                  <a:schemeClr val="dk2"/>
                </a:solidFill>
              </a:defRPr>
            </a:lvl2pPr>
            <a:lvl3pPr lvl="2" rtl="0">
              <a:lnSpc>
                <a:spcPct val="115000"/>
              </a:lnSpc>
              <a:spcBef>
                <a:spcPts val="0"/>
              </a:spcBef>
              <a:spcAft>
                <a:spcPts val="1600"/>
              </a:spcAft>
              <a:buClr>
                <a:schemeClr val="dk2"/>
              </a:buClr>
              <a:buSzPts val="1400"/>
              <a:buChar char="■"/>
              <a:defRPr>
                <a:solidFill>
                  <a:schemeClr val="dk2"/>
                </a:solidFill>
              </a:defRPr>
            </a:lvl3pPr>
            <a:lvl4pPr lvl="3" rtl="0">
              <a:lnSpc>
                <a:spcPct val="115000"/>
              </a:lnSpc>
              <a:spcBef>
                <a:spcPts val="0"/>
              </a:spcBef>
              <a:spcAft>
                <a:spcPts val="1600"/>
              </a:spcAft>
              <a:buClr>
                <a:schemeClr val="dk2"/>
              </a:buClr>
              <a:buSzPts val="1400"/>
              <a:buChar char="●"/>
              <a:defRPr>
                <a:solidFill>
                  <a:schemeClr val="dk2"/>
                </a:solidFill>
              </a:defRPr>
            </a:lvl4pPr>
            <a:lvl5pPr lvl="4" rtl="0">
              <a:lnSpc>
                <a:spcPct val="115000"/>
              </a:lnSpc>
              <a:spcBef>
                <a:spcPts val="0"/>
              </a:spcBef>
              <a:spcAft>
                <a:spcPts val="1600"/>
              </a:spcAft>
              <a:buClr>
                <a:schemeClr val="dk2"/>
              </a:buClr>
              <a:buSzPts val="1400"/>
              <a:buChar char="○"/>
              <a:defRPr>
                <a:solidFill>
                  <a:schemeClr val="dk2"/>
                </a:solidFill>
              </a:defRPr>
            </a:lvl5pPr>
            <a:lvl6pPr lvl="5" rtl="0">
              <a:lnSpc>
                <a:spcPct val="115000"/>
              </a:lnSpc>
              <a:spcBef>
                <a:spcPts val="0"/>
              </a:spcBef>
              <a:spcAft>
                <a:spcPts val="1600"/>
              </a:spcAft>
              <a:buClr>
                <a:schemeClr val="dk2"/>
              </a:buClr>
              <a:buSzPts val="1400"/>
              <a:buChar char="■"/>
              <a:defRPr>
                <a:solidFill>
                  <a:schemeClr val="dk2"/>
                </a:solidFill>
              </a:defRPr>
            </a:lvl6pPr>
            <a:lvl7pPr lvl="6" rtl="0">
              <a:lnSpc>
                <a:spcPct val="115000"/>
              </a:lnSpc>
              <a:spcBef>
                <a:spcPts val="0"/>
              </a:spcBef>
              <a:spcAft>
                <a:spcPts val="1600"/>
              </a:spcAft>
              <a:buClr>
                <a:schemeClr val="dk2"/>
              </a:buClr>
              <a:buSzPts val="1400"/>
              <a:buChar char="●"/>
              <a:defRPr>
                <a:solidFill>
                  <a:schemeClr val="dk2"/>
                </a:solidFill>
              </a:defRPr>
            </a:lvl7pPr>
            <a:lvl8pPr lvl="7" rtl="0">
              <a:lnSpc>
                <a:spcPct val="115000"/>
              </a:lnSpc>
              <a:spcBef>
                <a:spcPts val="0"/>
              </a:spcBef>
              <a:spcAft>
                <a:spcPts val="1600"/>
              </a:spcAft>
              <a:buClr>
                <a:schemeClr val="dk2"/>
              </a:buClr>
              <a:buSzPts val="1400"/>
              <a:buChar char="○"/>
              <a:defRPr>
                <a:solidFill>
                  <a:schemeClr val="dk2"/>
                </a:solidFill>
              </a:defRPr>
            </a:lvl8pPr>
            <a:lvl9pPr lvl="8" rtl="0">
              <a:lnSpc>
                <a:spcPct val="115000"/>
              </a:lnSpc>
              <a:spcBef>
                <a:spcPts val="0"/>
              </a:spcBef>
              <a:spcAft>
                <a:spcPts val="1600"/>
              </a:spcAft>
              <a:buClr>
                <a:schemeClr val="dk2"/>
              </a:buClr>
              <a:buSzPts val="1400"/>
              <a:buChar char="■"/>
              <a:defRPr>
                <a:solidFill>
                  <a:schemeClr val="dk2"/>
                </a:solidFill>
              </a:defRPr>
            </a:lvl9pPr>
          </a:lstStyle>
          <a:p>
            <a:endParaRPr/>
          </a:p>
        </p:txBody>
      </p:sp>
      <p:sp>
        <p:nvSpPr>
          <p:cNvPr id="66" name="Shape 66"/>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lvl="0" indent="0" algn="r" rtl="0">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277800" y="66950"/>
            <a:ext cx="8222100" cy="3798000"/>
          </a:xfrm>
          <a:prstGeom prst="rect">
            <a:avLst/>
          </a:prstGeom>
          <a:noFill/>
          <a:ln>
            <a:noFill/>
          </a:ln>
        </p:spPr>
        <p:txBody>
          <a:bodyPr wrap="square" lIns="91425" tIns="91425" rIns="91425" bIns="91425" anchor="b" anchorCtr="0">
            <a:noAutofit/>
          </a:bodyPr>
          <a:lstStyle/>
          <a:p>
            <a:pPr marL="0" marR="0" lvl="0" indent="-304800" algn="l" rtl="0">
              <a:lnSpc>
                <a:spcPct val="100000"/>
              </a:lnSpc>
              <a:spcBef>
                <a:spcPts val="0"/>
              </a:spcBef>
              <a:spcAft>
                <a:spcPts val="0"/>
              </a:spcAft>
              <a:buClr>
                <a:schemeClr val="lt1"/>
              </a:buClr>
              <a:buSzPts val="4800"/>
              <a:buFont typeface="Roboto"/>
              <a:buNone/>
            </a:pPr>
            <a:r>
              <a:rPr lang="en" sz="4800" b="0" i="0" u="none" strike="noStrike" cap="none">
                <a:solidFill>
                  <a:schemeClr val="lt1"/>
                </a:solidFill>
                <a:latin typeface="Roboto"/>
                <a:ea typeface="Roboto"/>
                <a:cs typeface="Roboto"/>
                <a:sym typeface="Roboto"/>
              </a:rPr>
              <a:t>Disruption of </a:t>
            </a:r>
            <a:r>
              <a:rPr lang="en"/>
              <a:t>NDEL1</a:t>
            </a:r>
            <a:r>
              <a:rPr lang="en" sz="4800" b="0" i="0" u="none" strike="noStrike" cap="none">
                <a:solidFill>
                  <a:schemeClr val="lt1"/>
                </a:solidFill>
                <a:latin typeface="Roboto"/>
                <a:ea typeface="Roboto"/>
                <a:cs typeface="Roboto"/>
                <a:sym typeface="Roboto"/>
              </a:rPr>
              <a:t> via knock</a:t>
            </a:r>
            <a:r>
              <a:rPr lang="en"/>
              <a:t>down</a:t>
            </a:r>
            <a:r>
              <a:rPr lang="en" sz="4800" b="0" i="0" u="none" strike="noStrike" cap="none">
                <a:solidFill>
                  <a:schemeClr val="lt1"/>
                </a:solidFill>
                <a:latin typeface="Roboto"/>
                <a:ea typeface="Roboto"/>
                <a:cs typeface="Roboto"/>
                <a:sym typeface="Roboto"/>
              </a:rPr>
              <a:t> of </a:t>
            </a:r>
            <a:r>
              <a:rPr lang="en"/>
              <a:t>DISC1</a:t>
            </a:r>
            <a:r>
              <a:rPr lang="en" sz="4800" b="0" i="0" u="none" strike="noStrike" cap="none">
                <a:solidFill>
                  <a:schemeClr val="lt1"/>
                </a:solidFill>
                <a:latin typeface="Roboto"/>
                <a:ea typeface="Roboto"/>
                <a:cs typeface="Roboto"/>
                <a:sym typeface="Roboto"/>
              </a:rPr>
              <a:t> stunts dendritic spine formation in </a:t>
            </a:r>
            <a:r>
              <a:rPr lang="en"/>
              <a:t>hippocampal region of mice</a:t>
            </a:r>
            <a:r>
              <a:rPr lang="en" sz="4800" b="0" i="0" u="none" strike="noStrike" cap="none">
                <a:solidFill>
                  <a:schemeClr val="lt1"/>
                </a:solidFill>
                <a:latin typeface="Roboto"/>
                <a:ea typeface="Roboto"/>
                <a:cs typeface="Roboto"/>
                <a:sym typeface="Roboto"/>
              </a:rPr>
              <a:t> </a:t>
            </a:r>
          </a:p>
        </p:txBody>
      </p:sp>
      <p:sp>
        <p:nvSpPr>
          <p:cNvPr id="113" name="Shape 113"/>
          <p:cNvSpPr txBox="1">
            <a:spLocks noGrp="1"/>
          </p:cNvSpPr>
          <p:nvPr>
            <p:ph type="subTitle" idx="1"/>
          </p:nvPr>
        </p:nvSpPr>
        <p:spPr>
          <a:xfrm>
            <a:off x="390525" y="3864955"/>
            <a:ext cx="8222100" cy="432900"/>
          </a:xfrm>
          <a:prstGeom prst="rect">
            <a:avLst/>
          </a:prstGeom>
          <a:noFill/>
          <a:ln>
            <a:noFill/>
          </a:ln>
        </p:spPr>
        <p:txBody>
          <a:bodyPr wrap="square" lIns="91425" tIns="91425" rIns="91425" bIns="91425" anchor="t" anchorCtr="0">
            <a:noAutofit/>
          </a:bodyPr>
          <a:lstStyle/>
          <a:p>
            <a:pPr marL="0" marR="0" lvl="0" indent="-114300" algn="l" rtl="0">
              <a:lnSpc>
                <a:spcPct val="100000"/>
              </a:lnSpc>
              <a:spcBef>
                <a:spcPts val="0"/>
              </a:spcBef>
              <a:spcAft>
                <a:spcPts val="0"/>
              </a:spcAft>
              <a:buClr>
                <a:schemeClr val="lt1"/>
              </a:buClr>
              <a:buSzPts val="1800"/>
              <a:buFont typeface="Roboto"/>
              <a:buNone/>
            </a:pPr>
            <a:r>
              <a:rPr lang="en" sz="1800" b="0" i="0" u="none" strike="noStrike" cap="none">
                <a:solidFill>
                  <a:schemeClr val="lt1"/>
                </a:solidFill>
                <a:latin typeface="Roboto"/>
                <a:ea typeface="Roboto"/>
                <a:cs typeface="Roboto"/>
                <a:sym typeface="Roboto"/>
              </a:rPr>
              <a:t>Amanda Atrash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57150" y="4696825"/>
            <a:ext cx="8382000" cy="446700"/>
          </a:xfrm>
          <a:prstGeom prst="rect">
            <a:avLst/>
          </a:prstGeom>
        </p:spPr>
        <p:txBody>
          <a:bodyPr wrap="square" lIns="91425" tIns="91425" rIns="91425" bIns="91425" anchor="ctr" anchorCtr="0">
            <a:noAutofit/>
          </a:bodyPr>
          <a:lstStyle/>
          <a:p>
            <a:pPr marL="0" lvl="0" indent="0">
              <a:spcBef>
                <a:spcPts val="0"/>
              </a:spcBef>
              <a:buNone/>
            </a:pPr>
            <a:r>
              <a:rPr lang="en"/>
              <a:t>Western Blotting</a:t>
            </a:r>
          </a:p>
        </p:txBody>
      </p:sp>
      <p:sp>
        <p:nvSpPr>
          <p:cNvPr id="225" name="Shape 225"/>
          <p:cNvSpPr/>
          <p:nvPr/>
        </p:nvSpPr>
        <p:spPr>
          <a:xfrm>
            <a:off x="510700" y="747375"/>
            <a:ext cx="1617300" cy="1538700"/>
          </a:xfrm>
          <a:prstGeom prst="rect">
            <a:avLst/>
          </a:prstGeom>
          <a:solidFill>
            <a:schemeClr val="accent3"/>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a:p>
            <a:pPr marL="0" lvl="0" indent="0">
              <a:spcBef>
                <a:spcPts val="0"/>
              </a:spcBef>
              <a:buNone/>
            </a:pPr>
            <a:endParaRPr/>
          </a:p>
          <a:p>
            <a:pPr marL="0" lvl="0" indent="0">
              <a:spcBef>
                <a:spcPts val="0"/>
              </a:spcBef>
              <a:buNone/>
            </a:pPr>
            <a:endParaRPr/>
          </a:p>
          <a:p>
            <a:pPr marL="0" lvl="0" indent="0">
              <a:spcBef>
                <a:spcPts val="0"/>
              </a:spcBef>
              <a:buNone/>
            </a:pPr>
            <a:endParaRPr/>
          </a:p>
          <a:p>
            <a:pPr marL="0" lvl="0" indent="0">
              <a:spcBef>
                <a:spcPts val="0"/>
              </a:spcBef>
              <a:buNone/>
            </a:pPr>
            <a:endParaRPr/>
          </a:p>
          <a:p>
            <a:pPr marL="0" lvl="0" indent="0">
              <a:spcBef>
                <a:spcPts val="0"/>
              </a:spcBef>
              <a:buNone/>
            </a:pPr>
            <a:endParaRPr/>
          </a:p>
          <a:p>
            <a:pPr marL="0" lvl="0" indent="0" rtl="0">
              <a:spcBef>
                <a:spcPts val="0"/>
              </a:spcBef>
              <a:buNone/>
            </a:pPr>
            <a:r>
              <a:rPr lang="en"/>
              <a:t>MEMBRANE</a:t>
            </a:r>
          </a:p>
        </p:txBody>
      </p:sp>
      <p:sp>
        <p:nvSpPr>
          <p:cNvPr id="226" name="Shape 226"/>
          <p:cNvSpPr txBox="1"/>
          <p:nvPr/>
        </p:nvSpPr>
        <p:spPr>
          <a:xfrm>
            <a:off x="158100" y="206700"/>
            <a:ext cx="2395500" cy="446700"/>
          </a:xfrm>
          <a:prstGeom prst="rect">
            <a:avLst/>
          </a:prstGeom>
          <a:noFill/>
          <a:ln>
            <a:noFill/>
          </a:ln>
        </p:spPr>
        <p:txBody>
          <a:bodyPr wrap="square" lIns="91425" tIns="91425" rIns="91425" bIns="91425" anchor="t" anchorCtr="0">
            <a:noAutofit/>
          </a:bodyPr>
          <a:lstStyle/>
          <a:p>
            <a:pPr marL="0" lvl="0" indent="0">
              <a:spcBef>
                <a:spcPts val="0"/>
              </a:spcBef>
              <a:buNone/>
            </a:pPr>
            <a:r>
              <a:rPr lang="en"/>
              <a:t>4i. Probing - Blocking</a:t>
            </a:r>
          </a:p>
        </p:txBody>
      </p:sp>
      <p:cxnSp>
        <p:nvCxnSpPr>
          <p:cNvPr id="227" name="Shape 227"/>
          <p:cNvCxnSpPr/>
          <p:nvPr/>
        </p:nvCxnSpPr>
        <p:spPr>
          <a:xfrm>
            <a:off x="2541350" y="1459150"/>
            <a:ext cx="1215900" cy="0"/>
          </a:xfrm>
          <a:prstGeom prst="straightConnector1">
            <a:avLst/>
          </a:prstGeom>
          <a:noFill/>
          <a:ln w="9525" cap="flat" cmpd="sng">
            <a:solidFill>
              <a:schemeClr val="dk2"/>
            </a:solidFill>
            <a:prstDash val="solid"/>
            <a:round/>
            <a:headEnd type="none" w="lg" len="lg"/>
            <a:tailEnd type="triangle" w="lg" len="lg"/>
          </a:ln>
        </p:spPr>
      </p:cxnSp>
      <p:cxnSp>
        <p:nvCxnSpPr>
          <p:cNvPr id="228" name="Shape 228"/>
          <p:cNvCxnSpPr/>
          <p:nvPr/>
        </p:nvCxnSpPr>
        <p:spPr>
          <a:xfrm>
            <a:off x="6043300" y="1447000"/>
            <a:ext cx="936300" cy="24300"/>
          </a:xfrm>
          <a:prstGeom prst="straightConnector1">
            <a:avLst/>
          </a:prstGeom>
          <a:noFill/>
          <a:ln w="9525" cap="flat" cmpd="sng">
            <a:solidFill>
              <a:schemeClr val="dk2"/>
            </a:solidFill>
            <a:prstDash val="solid"/>
            <a:round/>
            <a:headEnd type="none" w="lg" len="lg"/>
            <a:tailEnd type="triangle" w="lg" len="lg"/>
          </a:ln>
        </p:spPr>
      </p:cxnSp>
      <p:sp>
        <p:nvSpPr>
          <p:cNvPr id="229" name="Shape 229"/>
          <p:cNvSpPr/>
          <p:nvPr/>
        </p:nvSpPr>
        <p:spPr>
          <a:xfrm>
            <a:off x="1191700" y="911975"/>
            <a:ext cx="255300" cy="109500"/>
          </a:xfrm>
          <a:prstGeom prst="rect">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30" name="Shape 230"/>
          <p:cNvSpPr/>
          <p:nvPr/>
        </p:nvSpPr>
        <p:spPr>
          <a:xfrm>
            <a:off x="1191700" y="1280050"/>
            <a:ext cx="255300" cy="109500"/>
          </a:xfrm>
          <a:prstGeom prst="rect">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31" name="Shape 231"/>
          <p:cNvSpPr/>
          <p:nvPr/>
        </p:nvSpPr>
        <p:spPr>
          <a:xfrm>
            <a:off x="1228200" y="1648125"/>
            <a:ext cx="255300" cy="109500"/>
          </a:xfrm>
          <a:prstGeom prst="rect">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32" name="Shape 232"/>
          <p:cNvSpPr/>
          <p:nvPr/>
        </p:nvSpPr>
        <p:spPr>
          <a:xfrm>
            <a:off x="4091625" y="747375"/>
            <a:ext cx="1617300" cy="1538700"/>
          </a:xfrm>
          <a:prstGeom prst="rect">
            <a:avLst/>
          </a:prstGeom>
          <a:solidFill>
            <a:schemeClr val="accent3"/>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rtl="0">
              <a:spcBef>
                <a:spcPts val="0"/>
              </a:spcBef>
              <a:buNone/>
            </a:pPr>
            <a:endParaRPr/>
          </a:p>
          <a:p>
            <a:pPr marL="0" lvl="0" indent="0" rtl="0">
              <a:spcBef>
                <a:spcPts val="0"/>
              </a:spcBef>
              <a:buNone/>
            </a:pPr>
            <a:endParaRPr/>
          </a:p>
          <a:p>
            <a:pPr marL="0" lvl="0" indent="0" rtl="0">
              <a:spcBef>
                <a:spcPts val="0"/>
              </a:spcBef>
              <a:buNone/>
            </a:pPr>
            <a:endParaRPr/>
          </a:p>
          <a:p>
            <a:pPr marL="0" lvl="0" indent="0" rtl="0">
              <a:spcBef>
                <a:spcPts val="0"/>
              </a:spcBef>
              <a:buNone/>
            </a:pPr>
            <a:endParaRPr/>
          </a:p>
          <a:p>
            <a:pPr marL="0" lvl="0" indent="0" rtl="0">
              <a:spcBef>
                <a:spcPts val="0"/>
              </a:spcBef>
              <a:buNone/>
            </a:pPr>
            <a:endParaRPr/>
          </a:p>
          <a:p>
            <a:pPr marL="0" lvl="0" indent="0" rtl="0">
              <a:spcBef>
                <a:spcPts val="0"/>
              </a:spcBef>
              <a:buNone/>
            </a:pPr>
            <a:endParaRPr/>
          </a:p>
          <a:p>
            <a:pPr marL="0" lvl="0" indent="0" rtl="0">
              <a:spcBef>
                <a:spcPts val="0"/>
              </a:spcBef>
              <a:buNone/>
            </a:pPr>
            <a:r>
              <a:rPr lang="en"/>
              <a:t>MEMBRANE</a:t>
            </a:r>
          </a:p>
        </p:txBody>
      </p:sp>
      <p:sp>
        <p:nvSpPr>
          <p:cNvPr id="233" name="Shape 233"/>
          <p:cNvSpPr/>
          <p:nvPr/>
        </p:nvSpPr>
        <p:spPr>
          <a:xfrm>
            <a:off x="4772625" y="911975"/>
            <a:ext cx="255300" cy="109500"/>
          </a:xfrm>
          <a:prstGeom prst="rect">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34" name="Shape 234"/>
          <p:cNvSpPr/>
          <p:nvPr/>
        </p:nvSpPr>
        <p:spPr>
          <a:xfrm>
            <a:off x="4809125" y="1280050"/>
            <a:ext cx="255300" cy="109500"/>
          </a:xfrm>
          <a:prstGeom prst="rect">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35" name="Shape 235"/>
          <p:cNvSpPr/>
          <p:nvPr/>
        </p:nvSpPr>
        <p:spPr>
          <a:xfrm>
            <a:off x="4809125" y="1648125"/>
            <a:ext cx="255300" cy="109500"/>
          </a:xfrm>
          <a:prstGeom prst="rect">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36" name="Shape 236"/>
          <p:cNvSpPr txBox="1"/>
          <p:nvPr/>
        </p:nvSpPr>
        <p:spPr>
          <a:xfrm>
            <a:off x="3982275" y="145900"/>
            <a:ext cx="2328600" cy="601500"/>
          </a:xfrm>
          <a:prstGeom prst="rect">
            <a:avLst/>
          </a:prstGeom>
          <a:noFill/>
          <a:ln>
            <a:noFill/>
          </a:ln>
        </p:spPr>
        <p:txBody>
          <a:bodyPr wrap="square" lIns="91425" tIns="91425" rIns="91425" bIns="91425" anchor="t" anchorCtr="0">
            <a:noAutofit/>
          </a:bodyPr>
          <a:lstStyle/>
          <a:p>
            <a:pPr marL="0" lvl="0" indent="0">
              <a:spcBef>
                <a:spcPts val="0"/>
              </a:spcBef>
              <a:buNone/>
            </a:pPr>
            <a:r>
              <a:rPr lang="en"/>
              <a:t>4ii. Probing - Primary Antibody</a:t>
            </a:r>
          </a:p>
        </p:txBody>
      </p:sp>
      <p:sp>
        <p:nvSpPr>
          <p:cNvPr id="237" name="Shape 237"/>
          <p:cNvSpPr/>
          <p:nvPr/>
        </p:nvSpPr>
        <p:spPr>
          <a:xfrm rot="10444763">
            <a:off x="4855975" y="1420697"/>
            <a:ext cx="366455" cy="309242"/>
          </a:xfrm>
          <a:prstGeom prst="halfFrame">
            <a:avLst>
              <a:gd name="adj1" fmla="val 33333"/>
              <a:gd name="adj2" fmla="val 33333"/>
            </a:avLst>
          </a:prstGeom>
          <a:solidFill>
            <a:schemeClr val="accent2"/>
          </a:solidFill>
          <a:ln>
            <a:noFill/>
          </a:ln>
        </p:spPr>
        <p:txBody>
          <a:bodyPr wrap="square" lIns="91425" tIns="91425" rIns="91425" bIns="91425" anchor="ctr" anchorCtr="0">
            <a:noAutofit/>
          </a:bodyPr>
          <a:lstStyle/>
          <a:p>
            <a:pPr marL="0" lvl="0" indent="0">
              <a:spcBef>
                <a:spcPts val="0"/>
              </a:spcBef>
              <a:buNone/>
            </a:pPr>
            <a:endParaRPr/>
          </a:p>
        </p:txBody>
      </p:sp>
      <p:sp>
        <p:nvSpPr>
          <p:cNvPr id="238" name="Shape 238"/>
          <p:cNvSpPr/>
          <p:nvPr/>
        </p:nvSpPr>
        <p:spPr>
          <a:xfrm rot="-2975106">
            <a:off x="5201682" y="1576870"/>
            <a:ext cx="130029" cy="428191"/>
          </a:xfrm>
          <a:prstGeom prst="rect">
            <a:avLst/>
          </a:prstGeom>
          <a:solidFill>
            <a:schemeClr val="accent2"/>
          </a:solidFill>
          <a:ln>
            <a:noFill/>
          </a:ln>
        </p:spPr>
        <p:txBody>
          <a:bodyPr wrap="square" lIns="91425" tIns="91425" rIns="91425" bIns="91425" anchor="ctr" anchorCtr="0">
            <a:noAutofit/>
          </a:bodyPr>
          <a:lstStyle/>
          <a:p>
            <a:pPr marL="0" lvl="0" indent="0" rtl="0">
              <a:spcBef>
                <a:spcPts val="0"/>
              </a:spcBef>
              <a:buNone/>
            </a:pPr>
            <a:endParaRPr/>
          </a:p>
        </p:txBody>
      </p:sp>
      <p:sp>
        <p:nvSpPr>
          <p:cNvPr id="239" name="Shape 239"/>
          <p:cNvSpPr/>
          <p:nvPr/>
        </p:nvSpPr>
        <p:spPr>
          <a:xfrm>
            <a:off x="7192250" y="866175"/>
            <a:ext cx="1617300" cy="1538700"/>
          </a:xfrm>
          <a:prstGeom prst="rect">
            <a:avLst/>
          </a:prstGeom>
          <a:solidFill>
            <a:schemeClr val="accent3"/>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rtl="0">
              <a:spcBef>
                <a:spcPts val="0"/>
              </a:spcBef>
              <a:buNone/>
            </a:pPr>
            <a:endParaRPr/>
          </a:p>
          <a:p>
            <a:pPr marL="0" lvl="0" indent="0" rtl="0">
              <a:spcBef>
                <a:spcPts val="0"/>
              </a:spcBef>
              <a:buNone/>
            </a:pPr>
            <a:endParaRPr/>
          </a:p>
          <a:p>
            <a:pPr marL="0" lvl="0" indent="0" rtl="0">
              <a:spcBef>
                <a:spcPts val="0"/>
              </a:spcBef>
              <a:buNone/>
            </a:pPr>
            <a:endParaRPr/>
          </a:p>
          <a:p>
            <a:pPr marL="0" lvl="0" indent="0" rtl="0">
              <a:spcBef>
                <a:spcPts val="0"/>
              </a:spcBef>
              <a:buNone/>
            </a:pPr>
            <a:endParaRPr/>
          </a:p>
          <a:p>
            <a:pPr marL="0" lvl="0" indent="0" rtl="0">
              <a:spcBef>
                <a:spcPts val="0"/>
              </a:spcBef>
              <a:buNone/>
            </a:pPr>
            <a:endParaRPr/>
          </a:p>
          <a:p>
            <a:pPr marL="0" lvl="0" indent="0" rtl="0">
              <a:spcBef>
                <a:spcPts val="0"/>
              </a:spcBef>
              <a:buNone/>
            </a:pPr>
            <a:endParaRPr/>
          </a:p>
          <a:p>
            <a:pPr marL="0" lvl="0" indent="0" rtl="0">
              <a:spcBef>
                <a:spcPts val="0"/>
              </a:spcBef>
              <a:buNone/>
            </a:pPr>
            <a:r>
              <a:rPr lang="en"/>
              <a:t>MEMBRANE</a:t>
            </a:r>
          </a:p>
        </p:txBody>
      </p:sp>
      <p:sp>
        <p:nvSpPr>
          <p:cNvPr id="240" name="Shape 240"/>
          <p:cNvSpPr/>
          <p:nvPr/>
        </p:nvSpPr>
        <p:spPr>
          <a:xfrm>
            <a:off x="7873250" y="1030775"/>
            <a:ext cx="255300" cy="109500"/>
          </a:xfrm>
          <a:prstGeom prst="rect">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41" name="Shape 241"/>
          <p:cNvSpPr/>
          <p:nvPr/>
        </p:nvSpPr>
        <p:spPr>
          <a:xfrm>
            <a:off x="7909750" y="1398850"/>
            <a:ext cx="255300" cy="109500"/>
          </a:xfrm>
          <a:prstGeom prst="rect">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42" name="Shape 242"/>
          <p:cNvSpPr/>
          <p:nvPr/>
        </p:nvSpPr>
        <p:spPr>
          <a:xfrm>
            <a:off x="7909750" y="1766925"/>
            <a:ext cx="255300" cy="109500"/>
          </a:xfrm>
          <a:prstGeom prst="rect">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43" name="Shape 243"/>
          <p:cNvSpPr txBox="1"/>
          <p:nvPr/>
        </p:nvSpPr>
        <p:spPr>
          <a:xfrm>
            <a:off x="7082900" y="264700"/>
            <a:ext cx="2328600" cy="601500"/>
          </a:xfrm>
          <a:prstGeom prst="rect">
            <a:avLst/>
          </a:prstGeom>
          <a:noFill/>
          <a:ln>
            <a:noFill/>
          </a:ln>
        </p:spPr>
        <p:txBody>
          <a:bodyPr wrap="square" lIns="91425" tIns="91425" rIns="91425" bIns="91425" anchor="t" anchorCtr="0">
            <a:noAutofit/>
          </a:bodyPr>
          <a:lstStyle/>
          <a:p>
            <a:pPr marL="0" lvl="0" indent="0" rtl="0">
              <a:spcBef>
                <a:spcPts val="0"/>
              </a:spcBef>
              <a:buNone/>
            </a:pPr>
            <a:r>
              <a:rPr lang="en"/>
              <a:t>4iii. Probing - Secondary Antibody</a:t>
            </a:r>
          </a:p>
        </p:txBody>
      </p:sp>
      <p:sp>
        <p:nvSpPr>
          <p:cNvPr id="244" name="Shape 244"/>
          <p:cNvSpPr/>
          <p:nvPr/>
        </p:nvSpPr>
        <p:spPr>
          <a:xfrm rot="10444763">
            <a:off x="7956600" y="1539497"/>
            <a:ext cx="366455" cy="309242"/>
          </a:xfrm>
          <a:prstGeom prst="halfFrame">
            <a:avLst>
              <a:gd name="adj1" fmla="val 33333"/>
              <a:gd name="adj2" fmla="val 33333"/>
            </a:avLst>
          </a:prstGeom>
          <a:solidFill>
            <a:schemeClr val="accent2"/>
          </a:solidFill>
          <a:ln>
            <a:noFill/>
          </a:ln>
        </p:spPr>
        <p:txBody>
          <a:bodyPr wrap="square" lIns="91425" tIns="91425" rIns="91425" bIns="91425" anchor="ctr" anchorCtr="0">
            <a:noAutofit/>
          </a:bodyPr>
          <a:lstStyle/>
          <a:p>
            <a:pPr marL="0" lvl="0" indent="0">
              <a:spcBef>
                <a:spcPts val="0"/>
              </a:spcBef>
              <a:buNone/>
            </a:pPr>
            <a:endParaRPr/>
          </a:p>
        </p:txBody>
      </p:sp>
      <p:sp>
        <p:nvSpPr>
          <p:cNvPr id="245" name="Shape 245"/>
          <p:cNvSpPr/>
          <p:nvPr/>
        </p:nvSpPr>
        <p:spPr>
          <a:xfrm rot="-2975106">
            <a:off x="8302307" y="1695670"/>
            <a:ext cx="130029" cy="428191"/>
          </a:xfrm>
          <a:prstGeom prst="rect">
            <a:avLst/>
          </a:prstGeom>
          <a:solidFill>
            <a:schemeClr val="accent2"/>
          </a:solidFill>
          <a:ln>
            <a:noFill/>
          </a:ln>
        </p:spPr>
        <p:txBody>
          <a:bodyPr wrap="square" lIns="91425" tIns="91425" rIns="91425" bIns="91425" anchor="ctr" anchorCtr="0">
            <a:noAutofit/>
          </a:bodyPr>
          <a:lstStyle/>
          <a:p>
            <a:pPr marL="0" lvl="0" indent="0" rtl="0">
              <a:spcBef>
                <a:spcPts val="0"/>
              </a:spcBef>
              <a:buNone/>
            </a:pPr>
            <a:endParaRPr/>
          </a:p>
        </p:txBody>
      </p:sp>
      <p:sp>
        <p:nvSpPr>
          <p:cNvPr id="246" name="Shape 246"/>
          <p:cNvSpPr/>
          <p:nvPr/>
        </p:nvSpPr>
        <p:spPr>
          <a:xfrm rot="10444763">
            <a:off x="8196850" y="1766910"/>
            <a:ext cx="366455" cy="309242"/>
          </a:xfrm>
          <a:prstGeom prst="halfFrame">
            <a:avLst>
              <a:gd name="adj1" fmla="val 33333"/>
              <a:gd name="adj2" fmla="val 33333"/>
            </a:avLst>
          </a:prstGeom>
          <a:solidFill>
            <a:schemeClr val="dk1"/>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47" name="Shape 247"/>
          <p:cNvSpPr/>
          <p:nvPr/>
        </p:nvSpPr>
        <p:spPr>
          <a:xfrm rot="-2975106">
            <a:off x="8542557" y="1923082"/>
            <a:ext cx="130029" cy="428191"/>
          </a:xfrm>
          <a:prstGeom prst="rect">
            <a:avLst/>
          </a:prstGeom>
          <a:solidFill>
            <a:schemeClr val="dk1"/>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lvl="0" indent="0" rtl="0">
              <a:spcBef>
                <a:spcPts val="0"/>
              </a:spcBef>
              <a:buNone/>
            </a:pPr>
            <a:endParaRPr/>
          </a:p>
        </p:txBody>
      </p:sp>
      <p:sp>
        <p:nvSpPr>
          <p:cNvPr id="248" name="Shape 248"/>
          <p:cNvSpPr/>
          <p:nvPr/>
        </p:nvSpPr>
        <p:spPr>
          <a:xfrm rot="4429005">
            <a:off x="910827" y="4228901"/>
            <a:ext cx="625381" cy="441756"/>
          </a:xfrm>
          <a:prstGeom prst="halfFrame">
            <a:avLst>
              <a:gd name="adj1" fmla="val 33333"/>
              <a:gd name="adj2" fmla="val 33333"/>
            </a:avLst>
          </a:prstGeom>
          <a:solidFill>
            <a:srgbClr val="FF00FF"/>
          </a:solidFill>
          <a:ln>
            <a:noFill/>
          </a:ln>
        </p:spPr>
        <p:txBody>
          <a:bodyPr wrap="square" lIns="91425" tIns="91425" rIns="91425" bIns="91425" anchor="ctr" anchorCtr="0">
            <a:noAutofit/>
          </a:bodyPr>
          <a:lstStyle/>
          <a:p>
            <a:pPr marL="0" lvl="0" indent="0">
              <a:spcBef>
                <a:spcPts val="0"/>
              </a:spcBef>
              <a:buNone/>
            </a:pPr>
            <a:endParaRPr/>
          </a:p>
        </p:txBody>
      </p:sp>
      <p:sp>
        <p:nvSpPr>
          <p:cNvPr id="249" name="Shape 249"/>
          <p:cNvSpPr/>
          <p:nvPr/>
        </p:nvSpPr>
        <p:spPr>
          <a:xfrm rot="-8738953">
            <a:off x="1366611" y="3604216"/>
            <a:ext cx="202035" cy="664243"/>
          </a:xfrm>
          <a:prstGeom prst="rect">
            <a:avLst/>
          </a:prstGeom>
          <a:solidFill>
            <a:srgbClr val="FF00FF"/>
          </a:solidFill>
          <a:ln>
            <a:noFill/>
          </a:ln>
        </p:spPr>
        <p:txBody>
          <a:bodyPr wrap="square" lIns="91425" tIns="91425" rIns="91425" bIns="91425" anchor="ctr" anchorCtr="0">
            <a:noAutofit/>
          </a:bodyPr>
          <a:lstStyle/>
          <a:p>
            <a:pPr marL="0" lvl="0" indent="0" rtl="0">
              <a:spcBef>
                <a:spcPts val="0"/>
              </a:spcBef>
              <a:buNone/>
            </a:pPr>
            <a:endParaRPr/>
          </a:p>
        </p:txBody>
      </p:sp>
      <p:sp>
        <p:nvSpPr>
          <p:cNvPr id="250" name="Shape 250"/>
          <p:cNvSpPr/>
          <p:nvPr/>
        </p:nvSpPr>
        <p:spPr>
          <a:xfrm rot="4429005">
            <a:off x="1288120" y="3752398"/>
            <a:ext cx="625381" cy="441756"/>
          </a:xfrm>
          <a:prstGeom prst="halfFrame">
            <a:avLst>
              <a:gd name="adj1" fmla="val 33333"/>
              <a:gd name="adj2" fmla="val 33333"/>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sp>
        <p:nvSpPr>
          <p:cNvPr id="251" name="Shape 251"/>
          <p:cNvSpPr/>
          <p:nvPr/>
        </p:nvSpPr>
        <p:spPr>
          <a:xfrm rot="-8738953">
            <a:off x="1743904" y="3127712"/>
            <a:ext cx="202035" cy="664243"/>
          </a:xfrm>
          <a:prstGeom prst="rect">
            <a:avLst/>
          </a:prstGeom>
          <a:solidFill>
            <a:schemeClr val="dk1"/>
          </a:solidFill>
          <a:ln>
            <a:noFill/>
          </a:ln>
        </p:spPr>
        <p:txBody>
          <a:bodyPr wrap="square" lIns="91425" tIns="91425" rIns="91425" bIns="91425" anchor="ctr" anchorCtr="0">
            <a:noAutofit/>
          </a:bodyPr>
          <a:lstStyle/>
          <a:p>
            <a:pPr marL="0" lvl="0" indent="0" rtl="0">
              <a:spcBef>
                <a:spcPts val="0"/>
              </a:spcBef>
              <a:buNone/>
            </a:pPr>
            <a:endParaRPr/>
          </a:p>
        </p:txBody>
      </p:sp>
      <p:sp>
        <p:nvSpPr>
          <p:cNvPr id="252" name="Shape 252"/>
          <p:cNvSpPr/>
          <p:nvPr/>
        </p:nvSpPr>
        <p:spPr>
          <a:xfrm>
            <a:off x="1862382" y="2774292"/>
            <a:ext cx="684300" cy="669300"/>
          </a:xfrm>
          <a:prstGeom prst="corner">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53" name="Shape 253"/>
          <p:cNvSpPr txBox="1"/>
          <p:nvPr/>
        </p:nvSpPr>
        <p:spPr>
          <a:xfrm>
            <a:off x="2968026" y="3208509"/>
            <a:ext cx="2406300" cy="1163100"/>
          </a:xfrm>
          <a:prstGeom prst="rect">
            <a:avLst/>
          </a:prstGeom>
          <a:noFill/>
          <a:ln>
            <a:noFill/>
          </a:ln>
        </p:spPr>
        <p:txBody>
          <a:bodyPr wrap="square" lIns="91425" tIns="91425" rIns="91425" bIns="91425" anchor="t" anchorCtr="0">
            <a:noAutofit/>
          </a:bodyPr>
          <a:lstStyle/>
          <a:p>
            <a:pPr marL="0" lvl="0" indent="0">
              <a:spcBef>
                <a:spcPts val="0"/>
              </a:spcBef>
              <a:buNone/>
            </a:pPr>
            <a:r>
              <a:rPr lang="en"/>
              <a:t>Enzyme </a:t>
            </a:r>
          </a:p>
          <a:p>
            <a:pPr marL="0" lvl="0" indent="0">
              <a:spcBef>
                <a:spcPts val="0"/>
              </a:spcBef>
              <a:buNone/>
            </a:pPr>
            <a:endParaRPr/>
          </a:p>
          <a:p>
            <a:pPr marL="0" lvl="0" indent="0">
              <a:spcBef>
                <a:spcPts val="0"/>
              </a:spcBef>
              <a:buNone/>
            </a:pPr>
            <a:r>
              <a:rPr lang="en"/>
              <a:t>Secondary antibody</a:t>
            </a:r>
          </a:p>
          <a:p>
            <a:pPr marL="0" lvl="0" indent="0">
              <a:spcBef>
                <a:spcPts val="0"/>
              </a:spcBef>
              <a:buNone/>
            </a:pPr>
            <a:endParaRPr/>
          </a:p>
          <a:p>
            <a:pPr marL="0" lvl="0" indent="0">
              <a:spcBef>
                <a:spcPts val="0"/>
              </a:spcBef>
              <a:buNone/>
            </a:pPr>
            <a:r>
              <a:rPr lang="en"/>
              <a:t>Primary antibody</a:t>
            </a:r>
          </a:p>
        </p:txBody>
      </p:sp>
      <p:cxnSp>
        <p:nvCxnSpPr>
          <p:cNvPr id="254" name="Shape 254"/>
          <p:cNvCxnSpPr/>
          <p:nvPr/>
        </p:nvCxnSpPr>
        <p:spPr>
          <a:xfrm>
            <a:off x="8000900" y="2404875"/>
            <a:ext cx="0" cy="853800"/>
          </a:xfrm>
          <a:prstGeom prst="straightConnector1">
            <a:avLst/>
          </a:prstGeom>
          <a:noFill/>
          <a:ln w="9525" cap="flat" cmpd="sng">
            <a:solidFill>
              <a:schemeClr val="dk2"/>
            </a:solidFill>
            <a:prstDash val="solid"/>
            <a:round/>
            <a:headEnd type="none" w="lg" len="lg"/>
            <a:tailEnd type="triangle" w="lg" len="lg"/>
          </a:ln>
        </p:spPr>
      </p:cxnSp>
      <p:sp>
        <p:nvSpPr>
          <p:cNvPr id="255" name="Shape 255"/>
          <p:cNvSpPr txBox="1"/>
          <p:nvPr/>
        </p:nvSpPr>
        <p:spPr>
          <a:xfrm>
            <a:off x="6459875" y="3331725"/>
            <a:ext cx="2328600" cy="1228200"/>
          </a:xfrm>
          <a:prstGeom prst="rect">
            <a:avLst/>
          </a:prstGeom>
          <a:noFill/>
          <a:ln>
            <a:noFill/>
          </a:ln>
        </p:spPr>
        <p:txBody>
          <a:bodyPr wrap="square" lIns="91425" tIns="91425" rIns="91425" bIns="91425" anchor="t" anchorCtr="0">
            <a:noAutofit/>
          </a:bodyPr>
          <a:lstStyle/>
          <a:p>
            <a:pPr marL="0" lvl="0" indent="0">
              <a:spcBef>
                <a:spcPts val="0"/>
              </a:spcBef>
              <a:buNone/>
            </a:pPr>
            <a:r>
              <a:rPr lang="en"/>
              <a:t>Take to the dark room, take a picture</a:t>
            </a:r>
          </a:p>
        </p:txBody>
      </p:sp>
      <p:sp>
        <p:nvSpPr>
          <p:cNvPr id="256" name="Shape 256"/>
          <p:cNvSpPr/>
          <p:nvPr/>
        </p:nvSpPr>
        <p:spPr>
          <a:xfrm rot="-3139467">
            <a:off x="2274596" y="2487747"/>
            <a:ext cx="529132" cy="671845"/>
          </a:xfrm>
          <a:prstGeom prst="curvedRightArrow">
            <a:avLst>
              <a:gd name="adj1" fmla="val 25000"/>
              <a:gd name="adj2" fmla="val 50000"/>
              <a:gd name="adj3" fmla="val 25000"/>
            </a:avLst>
          </a:prstGeom>
          <a:solidFill>
            <a:schemeClr val="accent6"/>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pic>
        <p:nvPicPr>
          <p:cNvPr id="257" name="Shape 257"/>
          <p:cNvPicPr preferRelativeResize="0"/>
          <p:nvPr/>
        </p:nvPicPr>
        <p:blipFill>
          <a:blip r:embed="rId3">
            <a:alphaModFix/>
          </a:blip>
          <a:stretch>
            <a:fillRect/>
          </a:stretch>
        </p:blipFill>
        <p:spPr>
          <a:xfrm>
            <a:off x="2827458" y="2380050"/>
            <a:ext cx="598584" cy="595016"/>
          </a:xfrm>
          <a:prstGeom prst="rect">
            <a:avLst/>
          </a:prstGeom>
          <a:noFill/>
          <a:ln>
            <a:noFill/>
          </a:ln>
        </p:spPr>
      </p:pic>
      <p:sp>
        <p:nvSpPr>
          <p:cNvPr id="258" name="Shape 258"/>
          <p:cNvSpPr txBox="1"/>
          <p:nvPr/>
        </p:nvSpPr>
        <p:spPr>
          <a:xfrm>
            <a:off x="2199550" y="2033075"/>
            <a:ext cx="936300" cy="601500"/>
          </a:xfrm>
          <a:prstGeom prst="rect">
            <a:avLst/>
          </a:prstGeom>
          <a:noFill/>
          <a:ln>
            <a:noFill/>
          </a:ln>
        </p:spPr>
        <p:txBody>
          <a:bodyPr wrap="square" lIns="91425" tIns="91425" rIns="91425" bIns="91425" anchor="t" anchorCtr="0">
            <a:noAutofit/>
          </a:bodyPr>
          <a:lstStyle/>
          <a:p>
            <a:pPr marL="0" lvl="0" indent="0">
              <a:spcBef>
                <a:spcPts val="0"/>
              </a:spcBef>
              <a:buNone/>
            </a:pPr>
            <a:r>
              <a:rPr lang="en"/>
              <a:t>Luminol + H2O2</a:t>
            </a:r>
          </a:p>
        </p:txBody>
      </p:sp>
      <p:sp>
        <p:nvSpPr>
          <p:cNvPr id="259" name="Shape 259"/>
          <p:cNvSpPr/>
          <p:nvPr/>
        </p:nvSpPr>
        <p:spPr>
          <a:xfrm>
            <a:off x="0" y="2384275"/>
            <a:ext cx="5660100" cy="2278500"/>
          </a:xfrm>
          <a:prstGeom prst="rect">
            <a:avLst/>
          </a:prstGeom>
          <a:solidFill>
            <a:schemeClr val="lt1"/>
          </a:solidFill>
          <a:ln w="9525" cap="flat" cmpd="sng">
            <a:solidFill>
              <a:schemeClr val="lt1"/>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60" name="Shape 260"/>
          <p:cNvSpPr/>
          <p:nvPr/>
        </p:nvSpPr>
        <p:spPr>
          <a:xfrm>
            <a:off x="2182663" y="1971875"/>
            <a:ext cx="1854300" cy="723900"/>
          </a:xfrm>
          <a:prstGeom prst="rect">
            <a:avLst/>
          </a:prstGeom>
          <a:solidFill>
            <a:schemeClr val="lt1"/>
          </a:solidFill>
          <a:ln w="9525" cap="flat" cmpd="sng">
            <a:solidFill>
              <a:schemeClr val="lt1"/>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260"/>
                                        </p:tgtEl>
                                      </p:cBhvr>
                                    </p:animEffect>
                                    <p:set>
                                      <p:cBhvr>
                                        <p:cTn id="11" dur="1" fill="hold">
                                          <p:stCondLst>
                                            <p:cond delay="499"/>
                                          </p:stCondLst>
                                        </p:cTn>
                                        <p:tgtEl>
                                          <p:spTgt spid="2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ctrTitle"/>
          </p:nvPr>
        </p:nvSpPr>
        <p:spPr>
          <a:xfrm>
            <a:off x="390525" y="1819275"/>
            <a:ext cx="8222100" cy="933600"/>
          </a:xfrm>
          <a:prstGeom prst="rect">
            <a:avLst/>
          </a:prstGeom>
        </p:spPr>
        <p:txBody>
          <a:bodyPr wrap="square" lIns="91425" tIns="91425" rIns="91425" bIns="91425" anchor="b" anchorCtr="0">
            <a:noAutofit/>
          </a:bodyPr>
          <a:lstStyle/>
          <a:p>
            <a:pPr marL="0" lvl="0" indent="0">
              <a:spcBef>
                <a:spcPts val="0"/>
              </a:spcBef>
              <a:buNone/>
            </a:pPr>
            <a:r>
              <a:rPr lang="en"/>
              <a:t>Knockdown of DISC1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57150" y="4696825"/>
            <a:ext cx="8382000" cy="446700"/>
          </a:xfrm>
          <a:prstGeom prst="rect">
            <a:avLst/>
          </a:prstGeom>
        </p:spPr>
        <p:txBody>
          <a:bodyPr wrap="square" lIns="91425" tIns="91425" rIns="91425" bIns="91425" anchor="ctr" anchorCtr="0">
            <a:noAutofit/>
          </a:bodyPr>
          <a:lstStyle/>
          <a:p>
            <a:pPr marL="0" lvl="0" indent="0">
              <a:spcBef>
                <a:spcPts val="0"/>
              </a:spcBef>
              <a:buNone/>
            </a:pPr>
            <a:r>
              <a:rPr lang="en"/>
              <a:t>RNA interference</a:t>
            </a:r>
          </a:p>
        </p:txBody>
      </p:sp>
      <p:pic>
        <p:nvPicPr>
          <p:cNvPr id="271" name="Shape 271"/>
          <p:cNvPicPr preferRelativeResize="0"/>
          <p:nvPr/>
        </p:nvPicPr>
        <p:blipFill>
          <a:blip r:embed="rId3">
            <a:alphaModFix/>
          </a:blip>
          <a:stretch>
            <a:fillRect/>
          </a:stretch>
        </p:blipFill>
        <p:spPr>
          <a:xfrm>
            <a:off x="57154" y="0"/>
            <a:ext cx="910475" cy="2651877"/>
          </a:xfrm>
          <a:prstGeom prst="rect">
            <a:avLst/>
          </a:prstGeom>
          <a:noFill/>
          <a:ln>
            <a:noFill/>
          </a:ln>
        </p:spPr>
      </p:pic>
      <p:sp>
        <p:nvSpPr>
          <p:cNvPr id="272" name="Shape 272"/>
          <p:cNvSpPr txBox="1"/>
          <p:nvPr/>
        </p:nvSpPr>
        <p:spPr>
          <a:xfrm>
            <a:off x="1149550" y="482400"/>
            <a:ext cx="1738500" cy="1034400"/>
          </a:xfrm>
          <a:prstGeom prst="rect">
            <a:avLst/>
          </a:prstGeom>
          <a:noFill/>
          <a:ln>
            <a:noFill/>
          </a:ln>
        </p:spPr>
        <p:txBody>
          <a:bodyPr wrap="square" lIns="91425" tIns="91425" rIns="91425" bIns="91425" anchor="t" anchorCtr="0">
            <a:noAutofit/>
          </a:bodyPr>
          <a:lstStyle/>
          <a:p>
            <a:pPr marL="0" lvl="0" indent="0">
              <a:spcBef>
                <a:spcPts val="0"/>
              </a:spcBef>
              <a:buNone/>
            </a:pPr>
            <a:r>
              <a:rPr lang="en"/>
              <a:t>Double stranded RNA</a:t>
            </a:r>
          </a:p>
        </p:txBody>
      </p:sp>
      <p:sp>
        <p:nvSpPr>
          <p:cNvPr id="273" name="Shape 273"/>
          <p:cNvSpPr/>
          <p:nvPr/>
        </p:nvSpPr>
        <p:spPr>
          <a:xfrm>
            <a:off x="1530250" y="1175038"/>
            <a:ext cx="977100" cy="3018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pic>
        <p:nvPicPr>
          <p:cNvPr id="274" name="Shape 274"/>
          <p:cNvPicPr preferRelativeResize="0"/>
          <p:nvPr/>
        </p:nvPicPr>
        <p:blipFill rotWithShape="1">
          <a:blip r:embed="rId4">
            <a:alphaModFix/>
          </a:blip>
          <a:srcRect l="9099"/>
          <a:stretch/>
        </p:blipFill>
        <p:spPr>
          <a:xfrm>
            <a:off x="2801775" y="138050"/>
            <a:ext cx="1922200" cy="2743200"/>
          </a:xfrm>
          <a:prstGeom prst="rect">
            <a:avLst/>
          </a:prstGeom>
          <a:noFill/>
          <a:ln>
            <a:noFill/>
          </a:ln>
        </p:spPr>
      </p:pic>
      <p:sp>
        <p:nvSpPr>
          <p:cNvPr id="275" name="Shape 275"/>
          <p:cNvSpPr/>
          <p:nvPr/>
        </p:nvSpPr>
        <p:spPr>
          <a:xfrm>
            <a:off x="5018400" y="1214988"/>
            <a:ext cx="977100" cy="3018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pic>
        <p:nvPicPr>
          <p:cNvPr id="276" name="Shape 276"/>
          <p:cNvPicPr preferRelativeResize="0"/>
          <p:nvPr/>
        </p:nvPicPr>
        <p:blipFill rotWithShape="1">
          <a:blip r:embed="rId3">
            <a:alphaModFix/>
          </a:blip>
          <a:srcRect b="68690"/>
          <a:stretch/>
        </p:blipFill>
        <p:spPr>
          <a:xfrm>
            <a:off x="6055275" y="138050"/>
            <a:ext cx="910475" cy="830300"/>
          </a:xfrm>
          <a:prstGeom prst="rect">
            <a:avLst/>
          </a:prstGeom>
          <a:noFill/>
          <a:ln>
            <a:noFill/>
          </a:ln>
        </p:spPr>
      </p:pic>
      <p:pic>
        <p:nvPicPr>
          <p:cNvPr id="277" name="Shape 277"/>
          <p:cNvPicPr preferRelativeResize="0"/>
          <p:nvPr/>
        </p:nvPicPr>
        <p:blipFill rotWithShape="1">
          <a:blip r:embed="rId3">
            <a:alphaModFix/>
          </a:blip>
          <a:srcRect b="68690"/>
          <a:stretch/>
        </p:blipFill>
        <p:spPr>
          <a:xfrm>
            <a:off x="6854200" y="950750"/>
            <a:ext cx="910475" cy="830300"/>
          </a:xfrm>
          <a:prstGeom prst="rect">
            <a:avLst/>
          </a:prstGeom>
          <a:noFill/>
          <a:ln>
            <a:noFill/>
          </a:ln>
        </p:spPr>
      </p:pic>
      <p:pic>
        <p:nvPicPr>
          <p:cNvPr id="278" name="Shape 278"/>
          <p:cNvPicPr preferRelativeResize="0"/>
          <p:nvPr/>
        </p:nvPicPr>
        <p:blipFill rotWithShape="1">
          <a:blip r:embed="rId3">
            <a:alphaModFix/>
          </a:blip>
          <a:srcRect b="68690"/>
          <a:stretch/>
        </p:blipFill>
        <p:spPr>
          <a:xfrm>
            <a:off x="5995500" y="1516800"/>
            <a:ext cx="910475" cy="830300"/>
          </a:xfrm>
          <a:prstGeom prst="rect">
            <a:avLst/>
          </a:prstGeom>
          <a:noFill/>
          <a:ln>
            <a:noFill/>
          </a:ln>
        </p:spPr>
      </p:pic>
      <p:sp>
        <p:nvSpPr>
          <p:cNvPr id="279" name="Shape 279"/>
          <p:cNvSpPr txBox="1"/>
          <p:nvPr/>
        </p:nvSpPr>
        <p:spPr>
          <a:xfrm>
            <a:off x="7715425" y="654825"/>
            <a:ext cx="1235700" cy="830400"/>
          </a:xfrm>
          <a:prstGeom prst="rect">
            <a:avLst/>
          </a:prstGeom>
          <a:noFill/>
          <a:ln>
            <a:noFill/>
          </a:ln>
        </p:spPr>
        <p:txBody>
          <a:bodyPr wrap="square" lIns="91425" tIns="91425" rIns="91425" bIns="91425" anchor="t" anchorCtr="0">
            <a:noAutofit/>
          </a:bodyPr>
          <a:lstStyle/>
          <a:p>
            <a:pPr marL="0" lvl="0" indent="0">
              <a:spcBef>
                <a:spcPts val="0"/>
              </a:spcBef>
              <a:buNone/>
            </a:pPr>
            <a:r>
              <a:rPr lang="en"/>
              <a:t>Small interfering RNAs</a:t>
            </a:r>
          </a:p>
        </p:txBody>
      </p:sp>
      <p:sp>
        <p:nvSpPr>
          <p:cNvPr id="280" name="Shape 280"/>
          <p:cNvSpPr/>
          <p:nvPr/>
        </p:nvSpPr>
        <p:spPr>
          <a:xfrm>
            <a:off x="242800" y="3752363"/>
            <a:ext cx="977100" cy="3018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81" name="Shape 281"/>
          <p:cNvSpPr/>
          <p:nvPr/>
        </p:nvSpPr>
        <p:spPr>
          <a:xfrm>
            <a:off x="2507350" y="3488075"/>
            <a:ext cx="582000" cy="830400"/>
          </a:xfrm>
          <a:prstGeom prst="mathPlus">
            <a:avLst>
              <a:gd name="adj1" fmla="val 23520"/>
            </a:avLst>
          </a:prstGeom>
          <a:solidFill>
            <a:schemeClr val="accen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pic>
        <p:nvPicPr>
          <p:cNvPr id="282" name="Shape 282"/>
          <p:cNvPicPr preferRelativeResize="0"/>
          <p:nvPr/>
        </p:nvPicPr>
        <p:blipFill rotWithShape="1">
          <a:blip r:embed="rId3">
            <a:alphaModFix/>
          </a:blip>
          <a:srcRect b="68690"/>
          <a:stretch/>
        </p:blipFill>
        <p:spPr>
          <a:xfrm>
            <a:off x="1408388" y="3488125"/>
            <a:ext cx="910475" cy="830300"/>
          </a:xfrm>
          <a:prstGeom prst="rect">
            <a:avLst/>
          </a:prstGeom>
          <a:noFill/>
          <a:ln>
            <a:noFill/>
          </a:ln>
        </p:spPr>
      </p:pic>
      <p:sp>
        <p:nvSpPr>
          <p:cNvPr id="283" name="Shape 283"/>
          <p:cNvSpPr/>
          <p:nvPr/>
        </p:nvSpPr>
        <p:spPr>
          <a:xfrm>
            <a:off x="3378900" y="3314225"/>
            <a:ext cx="1738500" cy="1178100"/>
          </a:xfrm>
          <a:prstGeom prst="ellipse">
            <a:avLst/>
          </a:prstGeom>
          <a:solidFill>
            <a:schemeClr val="accent3"/>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r>
              <a:rPr lang="en"/>
              <a:t>RISC</a:t>
            </a:r>
          </a:p>
        </p:txBody>
      </p:sp>
      <p:sp>
        <p:nvSpPr>
          <p:cNvPr id="284" name="Shape 284"/>
          <p:cNvSpPr/>
          <p:nvPr/>
        </p:nvSpPr>
        <p:spPr>
          <a:xfrm>
            <a:off x="5416650" y="3715050"/>
            <a:ext cx="1278600" cy="3879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85" name="Shape 285"/>
          <p:cNvSpPr txBox="1"/>
          <p:nvPr/>
        </p:nvSpPr>
        <p:spPr>
          <a:xfrm>
            <a:off x="6695250" y="3169100"/>
            <a:ext cx="2448600" cy="1323300"/>
          </a:xfrm>
          <a:prstGeom prst="rect">
            <a:avLst/>
          </a:prstGeom>
          <a:noFill/>
          <a:ln>
            <a:noFill/>
          </a:ln>
        </p:spPr>
        <p:txBody>
          <a:bodyPr wrap="square" lIns="91425" tIns="91425" rIns="91425" bIns="91425" anchor="t" anchorCtr="0">
            <a:noAutofit/>
          </a:bodyPr>
          <a:lstStyle/>
          <a:p>
            <a:pPr marL="0" lvl="0" indent="0">
              <a:spcBef>
                <a:spcPts val="0"/>
              </a:spcBef>
              <a:buNone/>
            </a:pPr>
            <a:r>
              <a:rPr lang="en" sz="1800"/>
              <a:t>siRNA-RISC together degrade specific region in mRNA to knockdown protein expression</a:t>
            </a:r>
          </a:p>
        </p:txBody>
      </p:sp>
      <p:sp>
        <p:nvSpPr>
          <p:cNvPr id="286" name="Shape 286"/>
          <p:cNvSpPr/>
          <p:nvPr/>
        </p:nvSpPr>
        <p:spPr>
          <a:xfrm>
            <a:off x="175" y="3126000"/>
            <a:ext cx="9144000" cy="1570800"/>
          </a:xfrm>
          <a:prstGeom prst="rect">
            <a:avLst/>
          </a:prstGeom>
          <a:solidFill>
            <a:schemeClr val="lt1"/>
          </a:solidFill>
          <a:ln>
            <a:noFill/>
          </a:ln>
        </p:spPr>
        <p:txBody>
          <a:bodyPr wrap="square" lIns="91425" tIns="91425" rIns="91425" bIns="91425" anchor="ctr" anchorCtr="0">
            <a:noAutofit/>
          </a:bodyPr>
          <a:lstStyle/>
          <a:p>
            <a:pPr marL="0" lvl="0" indent="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000"/>
                                          </p:stCondLst>
                                        </p:cTn>
                                        <p:tgtEl>
                                          <p:spTgt spid="2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57150" y="4696825"/>
            <a:ext cx="8382000" cy="446700"/>
          </a:xfrm>
          <a:prstGeom prst="rect">
            <a:avLst/>
          </a:prstGeom>
        </p:spPr>
        <p:txBody>
          <a:bodyPr wrap="square" lIns="91425" tIns="91425" rIns="91425" bIns="91425" anchor="ctr" anchorCtr="0">
            <a:noAutofit/>
          </a:bodyPr>
          <a:lstStyle/>
          <a:p>
            <a:pPr marL="0" lvl="0" indent="0">
              <a:spcBef>
                <a:spcPts val="0"/>
              </a:spcBef>
              <a:buNone/>
            </a:pPr>
            <a:r>
              <a:rPr lang="en"/>
              <a:t>RNA interference</a:t>
            </a:r>
          </a:p>
        </p:txBody>
      </p:sp>
      <p:pic>
        <p:nvPicPr>
          <p:cNvPr id="292" name="Shape 292"/>
          <p:cNvPicPr preferRelativeResize="0"/>
          <p:nvPr/>
        </p:nvPicPr>
        <p:blipFill>
          <a:blip r:embed="rId3">
            <a:alphaModFix/>
          </a:blip>
          <a:stretch>
            <a:fillRect/>
          </a:stretch>
        </p:blipFill>
        <p:spPr>
          <a:xfrm>
            <a:off x="2247075" y="0"/>
            <a:ext cx="4649851" cy="4696825"/>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Shape 297"/>
          <p:cNvPicPr preferRelativeResize="0"/>
          <p:nvPr/>
        </p:nvPicPr>
        <p:blipFill rotWithShape="1">
          <a:blip r:embed="rId3">
            <a:alphaModFix/>
          </a:blip>
          <a:srcRect/>
          <a:stretch/>
        </p:blipFill>
        <p:spPr>
          <a:xfrm>
            <a:off x="2239975" y="0"/>
            <a:ext cx="6904027" cy="5134756"/>
          </a:xfrm>
          <a:prstGeom prst="rect">
            <a:avLst/>
          </a:prstGeom>
          <a:noFill/>
          <a:ln>
            <a:noFill/>
          </a:ln>
        </p:spPr>
      </p:pic>
      <p:sp>
        <p:nvSpPr>
          <p:cNvPr id="298" name="Shape 298"/>
          <p:cNvSpPr txBox="1">
            <a:spLocks noGrp="1"/>
          </p:cNvSpPr>
          <p:nvPr>
            <p:ph type="title"/>
          </p:nvPr>
        </p:nvSpPr>
        <p:spPr>
          <a:xfrm>
            <a:off x="0" y="526350"/>
            <a:ext cx="2240100" cy="4090800"/>
          </a:xfrm>
          <a:prstGeom prst="rect">
            <a:avLst/>
          </a:prstGeom>
          <a:noFill/>
          <a:ln>
            <a:noFill/>
          </a:ln>
        </p:spPr>
        <p:txBody>
          <a:bodyPr wrap="square" lIns="91425" tIns="91425" rIns="91425" bIns="91425" anchor="ctr" anchorCtr="0">
            <a:noAutofit/>
          </a:bodyPr>
          <a:lstStyle/>
          <a:p>
            <a:pPr marL="0" marR="0" lvl="0" indent="-254000" algn="l" rtl="0">
              <a:lnSpc>
                <a:spcPct val="100000"/>
              </a:lnSpc>
              <a:spcBef>
                <a:spcPts val="0"/>
              </a:spcBef>
              <a:spcAft>
                <a:spcPts val="0"/>
              </a:spcAft>
              <a:buClr>
                <a:schemeClr val="lt1"/>
              </a:buClr>
              <a:buSzPts val="4000"/>
              <a:buFont typeface="Roboto"/>
              <a:buNone/>
            </a:pPr>
            <a:r>
              <a:rPr lang="en" sz="4000" b="0" i="0" u="none" strike="noStrike" cap="none">
                <a:solidFill>
                  <a:schemeClr val="lt1"/>
                </a:solidFill>
                <a:latin typeface="Roboto"/>
                <a:ea typeface="Roboto"/>
                <a:cs typeface="Roboto"/>
                <a:sym typeface="Roboto"/>
              </a:rPr>
              <a:t>Confocal Imaging</a:t>
            </a:r>
          </a:p>
        </p:txBody>
      </p:sp>
      <p:sp>
        <p:nvSpPr>
          <p:cNvPr id="299" name="Shape 299"/>
          <p:cNvSpPr txBox="1"/>
          <p:nvPr/>
        </p:nvSpPr>
        <p:spPr>
          <a:xfrm>
            <a:off x="5215925" y="4829500"/>
            <a:ext cx="1688100" cy="249600"/>
          </a:xfrm>
          <a:prstGeom prst="rect">
            <a:avLst/>
          </a:prstGeom>
          <a:noFill/>
          <a:ln>
            <a:noFill/>
          </a:ln>
        </p:spPr>
        <p:txBody>
          <a:bodyPr wrap="square" lIns="91425" tIns="91425" rIns="91425" bIns="91425" anchor="t" anchorCtr="0">
            <a:noAutofit/>
          </a:bodyPr>
          <a:lstStyle/>
          <a:p>
            <a:pPr marL="0" marR="0" lvl="0" indent="-76200" algn="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Vinegoni et al. (2015)</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57150" y="4696825"/>
            <a:ext cx="8382000" cy="446700"/>
          </a:xfrm>
          <a:prstGeom prst="rect">
            <a:avLst/>
          </a:prstGeom>
          <a:noFill/>
          <a:ln>
            <a:noFill/>
          </a:ln>
        </p:spPr>
        <p:txBody>
          <a:bodyPr wrap="square" lIns="91425" tIns="91425" rIns="91425" bIns="91425" anchor="ctr" anchorCtr="0">
            <a:noAutofit/>
          </a:bodyPr>
          <a:lstStyle/>
          <a:p>
            <a:pPr marL="0" marR="0" lvl="0" indent="-76200" algn="l" rtl="0">
              <a:lnSpc>
                <a:spcPct val="100000"/>
              </a:lnSpc>
              <a:spcBef>
                <a:spcPts val="0"/>
              </a:spcBef>
              <a:spcAft>
                <a:spcPts val="0"/>
              </a:spcAft>
              <a:buClr>
                <a:schemeClr val="lt1"/>
              </a:buClr>
              <a:buSzPts val="1200"/>
              <a:buFont typeface="Roboto"/>
              <a:buNone/>
            </a:pPr>
            <a:r>
              <a:rPr lang="en"/>
              <a:t>Ge et al. (2005)</a:t>
            </a:r>
            <a:r>
              <a:rPr lang="en" sz="1200" b="0" i="0" u="none" strike="noStrike" cap="none">
                <a:solidFill>
                  <a:schemeClr val="lt1"/>
                </a:solidFill>
                <a:latin typeface="Roboto"/>
                <a:ea typeface="Roboto"/>
                <a:cs typeface="Roboto"/>
                <a:sym typeface="Roboto"/>
              </a:rPr>
              <a:t>, results</a:t>
            </a:r>
          </a:p>
        </p:txBody>
      </p:sp>
      <p:pic>
        <p:nvPicPr>
          <p:cNvPr id="305" name="Shape 305"/>
          <p:cNvPicPr preferRelativeResize="0"/>
          <p:nvPr/>
        </p:nvPicPr>
        <p:blipFill rotWithShape="1">
          <a:blip r:embed="rId3">
            <a:alphaModFix/>
          </a:blip>
          <a:srcRect/>
          <a:stretch/>
        </p:blipFill>
        <p:spPr>
          <a:xfrm>
            <a:off x="0" y="0"/>
            <a:ext cx="4948697" cy="4695768"/>
          </a:xfrm>
          <a:prstGeom prst="rect">
            <a:avLst/>
          </a:prstGeom>
          <a:noFill/>
          <a:ln>
            <a:noFill/>
          </a:ln>
        </p:spPr>
      </p:pic>
      <p:sp>
        <p:nvSpPr>
          <p:cNvPr id="306" name="Shape 306"/>
          <p:cNvSpPr txBox="1"/>
          <p:nvPr/>
        </p:nvSpPr>
        <p:spPr>
          <a:xfrm>
            <a:off x="5259800" y="1262338"/>
            <a:ext cx="3631500" cy="2171100"/>
          </a:xfrm>
          <a:prstGeom prst="rect">
            <a:avLst/>
          </a:prstGeom>
          <a:noFill/>
          <a:ln>
            <a:noFill/>
          </a:ln>
        </p:spPr>
        <p:txBody>
          <a:bodyPr wrap="square" lIns="91425" tIns="91425" rIns="91425" bIns="91425" anchor="t" anchorCtr="0">
            <a:noAutofit/>
          </a:bodyPr>
          <a:lstStyle/>
          <a:p>
            <a:pPr marL="0" lvl="0" indent="0">
              <a:spcBef>
                <a:spcPts val="0"/>
              </a:spcBef>
              <a:buNone/>
            </a:pPr>
            <a:r>
              <a:rPr lang="en" sz="3000">
                <a:latin typeface="Alfa Slab One"/>
                <a:ea typeface="Alfa Slab One"/>
                <a:cs typeface="Alfa Slab One"/>
                <a:sym typeface="Alfa Slab One"/>
              </a:rPr>
              <a:t>Results</a:t>
            </a:r>
          </a:p>
          <a:p>
            <a:pPr marL="457200" lvl="0" indent="-342900" rtl="0">
              <a:spcBef>
                <a:spcPts val="0"/>
              </a:spcBef>
              <a:spcAft>
                <a:spcPts val="0"/>
              </a:spcAft>
              <a:buSzPts val="1800"/>
              <a:buFont typeface="Roboto"/>
              <a:buChar char="-"/>
            </a:pPr>
            <a:r>
              <a:rPr lang="en" sz="1800">
                <a:latin typeface="Roboto"/>
                <a:ea typeface="Roboto"/>
                <a:cs typeface="Roboto"/>
                <a:sym typeface="Roboto"/>
              </a:rPr>
              <a:t>Spine formation provides insights into DISC1-NDEL1 role in dendrite formation</a:t>
            </a:r>
          </a:p>
          <a:p>
            <a:pPr marL="457200" lvl="0" indent="-342900">
              <a:spcBef>
                <a:spcPts val="0"/>
              </a:spcBef>
              <a:buSzPts val="1800"/>
              <a:buFont typeface="Roboto"/>
              <a:buChar char="-"/>
            </a:pPr>
            <a:r>
              <a:rPr lang="en" sz="1800">
                <a:latin typeface="Roboto"/>
                <a:ea typeface="Roboto"/>
                <a:cs typeface="Roboto"/>
                <a:sym typeface="Roboto"/>
              </a:rPr>
              <a:t>Expanded experiment: overexpress DISC1</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490250" y="488250"/>
            <a:ext cx="6227100" cy="4090800"/>
          </a:xfrm>
          <a:prstGeom prst="rect">
            <a:avLst/>
          </a:prstGeom>
          <a:noFill/>
          <a:ln>
            <a:noFill/>
          </a:ln>
        </p:spPr>
        <p:txBody>
          <a:bodyPr wrap="square" lIns="91425" tIns="91425" rIns="91425" bIns="91425" anchor="ctr" anchorCtr="0">
            <a:noAutofit/>
          </a:bodyPr>
          <a:lstStyle/>
          <a:p>
            <a:pPr marL="0" marR="0" lvl="0" indent="-381000" algn="l" rtl="0">
              <a:lnSpc>
                <a:spcPct val="100000"/>
              </a:lnSpc>
              <a:spcBef>
                <a:spcPts val="0"/>
              </a:spcBef>
              <a:spcAft>
                <a:spcPts val="0"/>
              </a:spcAft>
              <a:buClr>
                <a:schemeClr val="lt1"/>
              </a:buClr>
              <a:buSzPts val="6000"/>
              <a:buFont typeface="Roboto"/>
              <a:buNone/>
            </a:pPr>
            <a:r>
              <a:rPr lang="en" sz="6000" b="0" i="0" u="none" strike="noStrike" cap="none">
                <a:solidFill>
                  <a:schemeClr val="lt1"/>
                </a:solidFill>
                <a:latin typeface="Roboto"/>
                <a:ea typeface="Roboto"/>
                <a:cs typeface="Roboto"/>
                <a:sym typeface="Roboto"/>
              </a:rPr>
              <a:t>Spine Formation → Schizophrenia Drug Treatment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Shape 118"/>
          <p:cNvPicPr preferRelativeResize="0"/>
          <p:nvPr/>
        </p:nvPicPr>
        <p:blipFill rotWithShape="1">
          <a:blip r:embed="rId3">
            <a:alphaModFix/>
          </a:blip>
          <a:srcRect/>
          <a:stretch/>
        </p:blipFill>
        <p:spPr>
          <a:xfrm>
            <a:off x="0" y="0"/>
            <a:ext cx="9143238" cy="5138699"/>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60750" y="712221"/>
            <a:ext cx="8222100" cy="767700"/>
          </a:xfrm>
          <a:prstGeom prst="rect">
            <a:avLst/>
          </a:prstGeom>
          <a:noFill/>
          <a:ln>
            <a:noFill/>
          </a:ln>
        </p:spPr>
        <p:txBody>
          <a:bodyPr wrap="square" lIns="91425" tIns="91425" rIns="91425" bIns="91425" anchor="b" anchorCtr="0">
            <a:noAutofit/>
          </a:bodyPr>
          <a:lstStyle/>
          <a:p>
            <a:pPr marL="0" marR="0" lvl="0" indent="-203200" algn="l" rtl="0">
              <a:lnSpc>
                <a:spcPct val="100000"/>
              </a:lnSpc>
              <a:spcBef>
                <a:spcPts val="0"/>
              </a:spcBef>
              <a:spcAft>
                <a:spcPts val="0"/>
              </a:spcAft>
              <a:buClr>
                <a:schemeClr val="lt1"/>
              </a:buClr>
              <a:buSzPts val="3200"/>
              <a:buFont typeface="Roboto"/>
              <a:buNone/>
            </a:pPr>
            <a:r>
              <a:rPr lang="en" sz="3200" b="0" i="0" u="none" strike="noStrike" cap="none" dirty="0" smtClean="0">
                <a:solidFill>
                  <a:schemeClr val="lt1"/>
                </a:solidFill>
                <a:latin typeface="Roboto"/>
                <a:ea typeface="Roboto"/>
                <a:cs typeface="Roboto"/>
                <a:sym typeface="Roboto"/>
              </a:rPr>
              <a:t>DISC1 </a:t>
            </a:r>
            <a:r>
              <a:rPr lang="en" sz="3200" b="0" i="0" u="none" strike="noStrike" cap="none" dirty="0">
                <a:solidFill>
                  <a:schemeClr val="lt1"/>
                </a:solidFill>
                <a:latin typeface="Roboto"/>
                <a:ea typeface="Roboto"/>
                <a:cs typeface="Roboto"/>
                <a:sym typeface="Roboto"/>
              </a:rPr>
              <a:t>			</a:t>
            </a:r>
            <a:r>
              <a:rPr lang="en" dirty="0"/>
              <a:t> </a:t>
            </a:r>
            <a:r>
              <a:rPr lang="en" dirty="0" smtClean="0"/>
              <a:t>     </a:t>
            </a:r>
            <a:r>
              <a:rPr lang="en" sz="3200" b="0" i="0" u="none" strike="noStrike" cap="none" dirty="0" smtClean="0">
                <a:solidFill>
                  <a:schemeClr val="lt1"/>
                </a:solidFill>
                <a:latin typeface="Roboto"/>
                <a:ea typeface="Roboto"/>
                <a:cs typeface="Roboto"/>
                <a:sym typeface="Roboto"/>
              </a:rPr>
              <a:t>NDEL1</a:t>
            </a:r>
            <a:endParaRPr lang="en" sz="3200" b="0" i="0" u="none" strike="noStrike" cap="none" dirty="0">
              <a:solidFill>
                <a:schemeClr val="lt1"/>
              </a:solidFill>
              <a:latin typeface="Roboto"/>
              <a:ea typeface="Roboto"/>
              <a:cs typeface="Roboto"/>
              <a:sym typeface="Roboto"/>
            </a:endParaRPr>
          </a:p>
        </p:txBody>
      </p:sp>
      <p:sp>
        <p:nvSpPr>
          <p:cNvPr id="124" name="Shape 124"/>
          <p:cNvSpPr txBox="1">
            <a:spLocks noGrp="1"/>
          </p:cNvSpPr>
          <p:nvPr>
            <p:ph type="body" idx="1"/>
          </p:nvPr>
        </p:nvSpPr>
        <p:spPr>
          <a:xfrm>
            <a:off x="471900" y="1919075"/>
            <a:ext cx="3999900" cy="2710200"/>
          </a:xfrm>
          <a:prstGeom prst="rect">
            <a:avLst/>
          </a:prstGeom>
          <a:noFill/>
          <a:ln>
            <a:noFill/>
          </a:ln>
        </p:spPr>
        <p:txBody>
          <a:bodyPr wrap="square" lIns="91425" tIns="91425" rIns="91425" bIns="91425" anchor="t" anchorCtr="0">
            <a:noAutofit/>
          </a:bodyPr>
          <a:lstStyle/>
          <a:p>
            <a:pPr marL="0" marR="0" lvl="0" indent="-88900" algn="l" rtl="0">
              <a:lnSpc>
                <a:spcPct val="115000"/>
              </a:lnSpc>
              <a:spcBef>
                <a:spcPts val="0"/>
              </a:spcBef>
              <a:spcAft>
                <a:spcPts val="0"/>
              </a:spcAft>
              <a:buClr>
                <a:schemeClr val="lt2"/>
              </a:buClr>
              <a:buSzPts val="1400"/>
              <a:buFont typeface="Roboto"/>
              <a:buNone/>
            </a:pPr>
            <a:r>
              <a:rPr lang="en" sz="1400" b="1" i="0" u="none" strike="noStrike" cap="none">
                <a:solidFill>
                  <a:schemeClr val="lt2"/>
                </a:solidFill>
                <a:latin typeface="Roboto"/>
                <a:ea typeface="Roboto"/>
                <a:cs typeface="Roboto"/>
                <a:sym typeface="Roboto"/>
              </a:rPr>
              <a:t>Disrupted-In-Schizophrenia-1</a:t>
            </a:r>
          </a:p>
          <a:p>
            <a:pPr marL="0" marR="0" lvl="0" indent="-88900" algn="l" rtl="0">
              <a:lnSpc>
                <a:spcPct val="115000"/>
              </a:lnSpc>
              <a:spcBef>
                <a:spcPts val="1600"/>
              </a:spcBef>
              <a:spcAft>
                <a:spcPts val="0"/>
              </a:spcAft>
              <a:buClr>
                <a:schemeClr val="lt2"/>
              </a:buClr>
              <a:buSzPts val="1400"/>
              <a:buFont typeface="Roboto"/>
              <a:buNone/>
            </a:pPr>
            <a:r>
              <a:rPr lang="en" sz="1400" b="0" i="0" u="none" strike="noStrike" cap="none">
                <a:solidFill>
                  <a:schemeClr val="lt2"/>
                </a:solidFill>
                <a:latin typeface="Roboto"/>
                <a:ea typeface="Roboto"/>
                <a:cs typeface="Roboto"/>
                <a:sym typeface="Roboto"/>
              </a:rPr>
              <a:t>Protein</a:t>
            </a:r>
          </a:p>
          <a:p>
            <a:pPr marL="0" marR="0" lvl="0" indent="-88900" algn="l" rtl="0">
              <a:lnSpc>
                <a:spcPct val="115000"/>
              </a:lnSpc>
              <a:spcBef>
                <a:spcPts val="1600"/>
              </a:spcBef>
              <a:spcAft>
                <a:spcPts val="0"/>
              </a:spcAft>
              <a:buClr>
                <a:schemeClr val="lt2"/>
              </a:buClr>
              <a:buSzPts val="1400"/>
              <a:buFont typeface="Roboto"/>
              <a:buNone/>
            </a:pPr>
            <a:r>
              <a:rPr lang="en" sz="1400" b="0" i="0" u="none" strike="noStrike" cap="none">
                <a:solidFill>
                  <a:schemeClr val="lt2"/>
                </a:solidFill>
                <a:latin typeface="Roboto"/>
                <a:ea typeface="Roboto"/>
                <a:cs typeface="Roboto"/>
                <a:sym typeface="Roboto"/>
              </a:rPr>
              <a:t>Gene susceptibility for mental disorders</a:t>
            </a:r>
          </a:p>
          <a:p>
            <a:pPr marL="0" marR="0" lvl="0" indent="-88900" algn="l" rtl="0">
              <a:lnSpc>
                <a:spcPct val="115000"/>
              </a:lnSpc>
              <a:spcBef>
                <a:spcPts val="1600"/>
              </a:spcBef>
              <a:spcAft>
                <a:spcPts val="0"/>
              </a:spcAft>
              <a:buClr>
                <a:schemeClr val="lt2"/>
              </a:buClr>
              <a:buSzPts val="1400"/>
              <a:buFont typeface="Roboto"/>
              <a:buNone/>
            </a:pPr>
            <a:r>
              <a:rPr lang="en" sz="1400" b="0" i="0" u="none" strike="noStrike" cap="none">
                <a:solidFill>
                  <a:schemeClr val="lt2"/>
                </a:solidFill>
                <a:latin typeface="Roboto"/>
                <a:ea typeface="Roboto"/>
                <a:cs typeface="Roboto"/>
                <a:sym typeface="Roboto"/>
              </a:rPr>
              <a:t>Interacts with a variety of proteins</a:t>
            </a:r>
          </a:p>
          <a:p>
            <a:pPr marL="0" marR="0" lvl="0" indent="-88900" algn="l" rtl="0">
              <a:lnSpc>
                <a:spcPct val="115000"/>
              </a:lnSpc>
              <a:spcBef>
                <a:spcPts val="1600"/>
              </a:spcBef>
              <a:spcAft>
                <a:spcPts val="0"/>
              </a:spcAft>
              <a:buClr>
                <a:schemeClr val="lt2"/>
              </a:buClr>
              <a:buSzPts val="1400"/>
              <a:buFont typeface="Roboto"/>
              <a:buNone/>
            </a:pPr>
            <a:endParaRPr sz="1400" b="0" i="0" u="none" strike="noStrike" cap="none">
              <a:solidFill>
                <a:schemeClr val="lt2"/>
              </a:solidFill>
              <a:latin typeface="Roboto"/>
              <a:ea typeface="Roboto"/>
              <a:cs typeface="Roboto"/>
              <a:sym typeface="Roboto"/>
            </a:endParaRPr>
          </a:p>
        </p:txBody>
      </p:sp>
      <p:sp>
        <p:nvSpPr>
          <p:cNvPr id="125" name="Shape 125"/>
          <p:cNvSpPr txBox="1">
            <a:spLocks noGrp="1"/>
          </p:cNvSpPr>
          <p:nvPr>
            <p:ph type="body" idx="2"/>
          </p:nvPr>
        </p:nvSpPr>
        <p:spPr>
          <a:xfrm>
            <a:off x="4694250" y="1919075"/>
            <a:ext cx="3999900" cy="2710200"/>
          </a:xfrm>
          <a:prstGeom prst="rect">
            <a:avLst/>
          </a:prstGeom>
          <a:noFill/>
          <a:ln>
            <a:noFill/>
          </a:ln>
        </p:spPr>
        <p:txBody>
          <a:bodyPr wrap="square" lIns="91425" tIns="91425" rIns="91425" bIns="91425" anchor="t" anchorCtr="0">
            <a:noAutofit/>
          </a:bodyPr>
          <a:lstStyle/>
          <a:p>
            <a:pPr marL="0" marR="0" lvl="0" indent="-88900" algn="l" rtl="0">
              <a:lnSpc>
                <a:spcPct val="115000"/>
              </a:lnSpc>
              <a:spcBef>
                <a:spcPts val="0"/>
              </a:spcBef>
              <a:spcAft>
                <a:spcPts val="0"/>
              </a:spcAft>
              <a:buClr>
                <a:schemeClr val="lt2"/>
              </a:buClr>
              <a:buSzPts val="1400"/>
              <a:buFont typeface="Roboto"/>
              <a:buNone/>
            </a:pPr>
            <a:r>
              <a:rPr lang="en" sz="1400" b="1" i="0" u="none" strike="noStrike" cap="none">
                <a:solidFill>
                  <a:schemeClr val="lt2"/>
                </a:solidFill>
                <a:latin typeface="Roboto"/>
                <a:ea typeface="Roboto"/>
                <a:cs typeface="Roboto"/>
                <a:sym typeface="Roboto"/>
              </a:rPr>
              <a:t>Nuclear Distribution Element-like 1</a:t>
            </a:r>
          </a:p>
          <a:p>
            <a:pPr marL="0" marR="0" lvl="0" indent="-88900" algn="l" rtl="0">
              <a:lnSpc>
                <a:spcPct val="115000"/>
              </a:lnSpc>
              <a:spcBef>
                <a:spcPts val="1600"/>
              </a:spcBef>
              <a:spcAft>
                <a:spcPts val="0"/>
              </a:spcAft>
              <a:buClr>
                <a:schemeClr val="lt2"/>
              </a:buClr>
              <a:buSzPts val="1400"/>
              <a:buFont typeface="Roboto"/>
              <a:buNone/>
            </a:pPr>
            <a:r>
              <a:rPr lang="en" sz="1400" b="0" i="0" u="none" strike="noStrike" cap="none">
                <a:solidFill>
                  <a:schemeClr val="lt2"/>
                </a:solidFill>
                <a:latin typeface="Roboto"/>
                <a:ea typeface="Roboto"/>
                <a:cs typeface="Roboto"/>
                <a:sym typeface="Roboto"/>
              </a:rPr>
              <a:t>Protein</a:t>
            </a:r>
          </a:p>
          <a:p>
            <a:pPr marL="0" marR="0" lvl="0" indent="-88900" algn="l" rtl="0">
              <a:lnSpc>
                <a:spcPct val="115000"/>
              </a:lnSpc>
              <a:spcBef>
                <a:spcPts val="1600"/>
              </a:spcBef>
              <a:spcAft>
                <a:spcPts val="0"/>
              </a:spcAft>
              <a:buClr>
                <a:schemeClr val="lt2"/>
              </a:buClr>
              <a:buSzPts val="1400"/>
              <a:buFont typeface="Roboto"/>
              <a:buNone/>
            </a:pPr>
            <a:r>
              <a:rPr lang="en" sz="1400" b="0" i="0" u="none" strike="noStrike" cap="none">
                <a:solidFill>
                  <a:schemeClr val="lt2"/>
                </a:solidFill>
                <a:latin typeface="Roboto"/>
                <a:ea typeface="Roboto"/>
                <a:cs typeface="Roboto"/>
                <a:sym typeface="Roboto"/>
              </a:rPr>
              <a:t>Involved in neuroplasticity</a:t>
            </a:r>
          </a:p>
          <a:p>
            <a:pPr marL="0" marR="0" lvl="0" indent="-88900" algn="l" rtl="0">
              <a:lnSpc>
                <a:spcPct val="115000"/>
              </a:lnSpc>
              <a:spcBef>
                <a:spcPts val="1600"/>
              </a:spcBef>
              <a:spcAft>
                <a:spcPts val="0"/>
              </a:spcAft>
              <a:buClr>
                <a:schemeClr val="lt2"/>
              </a:buClr>
              <a:buSzPts val="1400"/>
              <a:buFont typeface="Roboto"/>
              <a:buNone/>
            </a:pPr>
            <a:r>
              <a:rPr lang="en" sz="1400" b="0" i="0" u="none" strike="noStrike" cap="none">
                <a:solidFill>
                  <a:schemeClr val="lt2"/>
                </a:solidFill>
                <a:latin typeface="Roboto"/>
                <a:ea typeface="Roboto"/>
                <a:cs typeface="Roboto"/>
                <a:sym typeface="Roboto"/>
              </a:rPr>
              <a:t>Relationship with DISC1 </a:t>
            </a:r>
          </a:p>
          <a:p>
            <a:pPr marL="0" marR="0" lvl="0" indent="-88900" algn="l" rtl="0">
              <a:lnSpc>
                <a:spcPct val="115000"/>
              </a:lnSpc>
              <a:spcBef>
                <a:spcPts val="1600"/>
              </a:spcBef>
              <a:spcAft>
                <a:spcPts val="0"/>
              </a:spcAft>
              <a:buClr>
                <a:schemeClr val="lt2"/>
              </a:buClr>
              <a:buSzPts val="1400"/>
              <a:buFont typeface="Roboto"/>
              <a:buNone/>
            </a:pPr>
            <a:endParaRPr sz="1400" b="0" i="0" u="none" strike="noStrike" cap="none">
              <a:solidFill>
                <a:schemeClr val="lt2"/>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71900" y="738725"/>
            <a:ext cx="8222100" cy="767700"/>
          </a:xfrm>
          <a:prstGeom prst="rect">
            <a:avLst/>
          </a:prstGeom>
          <a:noFill/>
          <a:ln>
            <a:noFill/>
          </a:ln>
        </p:spPr>
        <p:txBody>
          <a:bodyPr wrap="square" lIns="91425" tIns="91425" rIns="91425" bIns="91425" anchor="b" anchorCtr="0">
            <a:noAutofit/>
          </a:bodyPr>
          <a:lstStyle/>
          <a:p>
            <a:pPr marL="0" marR="0" lvl="0" indent="-203200" algn="l" rtl="0">
              <a:lnSpc>
                <a:spcPct val="100000"/>
              </a:lnSpc>
              <a:spcBef>
                <a:spcPts val="0"/>
              </a:spcBef>
              <a:spcAft>
                <a:spcPts val="0"/>
              </a:spcAft>
              <a:buClr>
                <a:schemeClr val="lt1"/>
              </a:buClr>
              <a:buSzPts val="3200"/>
              <a:buFont typeface="Roboto"/>
              <a:buNone/>
            </a:pPr>
            <a:r>
              <a:rPr lang="en" sz="3200" b="0" i="0" u="none" strike="noStrike" cap="none">
                <a:solidFill>
                  <a:schemeClr val="lt1"/>
                </a:solidFill>
                <a:latin typeface="Roboto"/>
                <a:ea typeface="Roboto"/>
                <a:cs typeface="Roboto"/>
                <a:sym typeface="Roboto"/>
              </a:rPr>
              <a:t>NDEL1 + DISC1 binding</a:t>
            </a:r>
          </a:p>
        </p:txBody>
      </p:sp>
      <p:pic>
        <p:nvPicPr>
          <p:cNvPr id="131" name="Shape 131"/>
          <p:cNvPicPr preferRelativeResize="0"/>
          <p:nvPr/>
        </p:nvPicPr>
        <p:blipFill rotWithShape="1">
          <a:blip r:embed="rId3">
            <a:alphaModFix/>
          </a:blip>
          <a:srcRect/>
          <a:stretch/>
        </p:blipFill>
        <p:spPr>
          <a:xfrm>
            <a:off x="1159425" y="1811225"/>
            <a:ext cx="6816609" cy="3330469"/>
          </a:xfrm>
          <a:prstGeom prst="rect">
            <a:avLst/>
          </a:prstGeom>
          <a:noFill/>
          <a:ln>
            <a:noFill/>
          </a:ln>
        </p:spPr>
      </p:pic>
      <p:sp>
        <p:nvSpPr>
          <p:cNvPr id="132" name="Shape 132"/>
          <p:cNvSpPr txBox="1"/>
          <p:nvPr/>
        </p:nvSpPr>
        <p:spPr>
          <a:xfrm>
            <a:off x="0" y="4604100"/>
            <a:ext cx="3129299" cy="539400"/>
          </a:xfrm>
          <a:prstGeom prst="rect">
            <a:avLst/>
          </a:prstGeom>
          <a:noFill/>
          <a:ln>
            <a:noFill/>
          </a:ln>
        </p:spPr>
        <p:txBody>
          <a:bodyPr wrap="square" lIns="91425" tIns="91425" rIns="91425" bIns="91425" anchor="t" anchorCtr="0">
            <a:noAutofit/>
          </a:bodyPr>
          <a:lstStyle/>
          <a:p>
            <a:pPr marL="0" marR="0" lvl="0" indent="-57150" algn="l" rtl="0">
              <a:lnSpc>
                <a:spcPct val="100000"/>
              </a:lnSpc>
              <a:spcBef>
                <a:spcPts val="0"/>
              </a:spcBef>
              <a:spcAft>
                <a:spcPts val="0"/>
              </a:spcAft>
              <a:buClr>
                <a:srgbClr val="000000"/>
              </a:buClr>
              <a:buSzPts val="900"/>
              <a:buFont typeface="Arial"/>
              <a:buNone/>
            </a:pPr>
            <a:r>
              <a:rPr lang="en" sz="900" b="0" i="0" u="none" strike="noStrike" cap="none">
                <a:solidFill>
                  <a:srgbClr val="000000"/>
                </a:solidFill>
                <a:latin typeface="Arial"/>
                <a:ea typeface="Arial"/>
                <a:cs typeface="Arial"/>
                <a:sym typeface="Arial"/>
              </a:rPr>
              <a:t>https://www.researchgate.net/figure/228447593_fig1_Figure-1-The-Ndel1Lis114-3-3-e-Protein-Complex-for-Neurite-Outgrowth-14-3-3-e-binds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p:nvPr/>
        </p:nvSpPr>
        <p:spPr>
          <a:xfrm>
            <a:off x="338225" y="185350"/>
            <a:ext cx="3969000" cy="4649700"/>
          </a:xfrm>
          <a:prstGeom prst="rect">
            <a:avLst/>
          </a:prstGeom>
          <a:noFill/>
          <a:ln>
            <a:noFill/>
          </a:ln>
        </p:spPr>
        <p:txBody>
          <a:bodyPr wrap="square" lIns="91425" tIns="91425" rIns="91425" bIns="91425" anchor="ctr" anchorCtr="0">
            <a:noAutofit/>
          </a:bodyPr>
          <a:lstStyle/>
          <a:p>
            <a:pPr marL="0" marR="0" lvl="0" indent="-190500" algn="ctr" rtl="0">
              <a:lnSpc>
                <a:spcPct val="115000"/>
              </a:lnSpc>
              <a:spcBef>
                <a:spcPts val="0"/>
              </a:spcBef>
              <a:spcAft>
                <a:spcPts val="0"/>
              </a:spcAft>
              <a:buClr>
                <a:schemeClr val="dk1"/>
              </a:buClr>
              <a:buSzPts val="3000"/>
              <a:buFont typeface="Roboto"/>
              <a:buNone/>
            </a:pPr>
            <a:r>
              <a:rPr lang="en" sz="3000" b="0" i="0" u="none" strike="noStrike" cap="none">
                <a:solidFill>
                  <a:schemeClr val="dk1"/>
                </a:solidFill>
                <a:latin typeface="Roboto"/>
                <a:ea typeface="Roboto"/>
                <a:cs typeface="Roboto"/>
                <a:sym typeface="Roboto"/>
              </a:rPr>
              <a:t>How does knock</a:t>
            </a:r>
            <a:r>
              <a:rPr lang="en" sz="3000">
                <a:solidFill>
                  <a:schemeClr val="dk1"/>
                </a:solidFill>
                <a:latin typeface="Roboto"/>
                <a:ea typeface="Roboto"/>
                <a:cs typeface="Roboto"/>
                <a:sym typeface="Roboto"/>
              </a:rPr>
              <a:t>out</a:t>
            </a:r>
            <a:r>
              <a:rPr lang="en" sz="3000" b="0" i="0" u="none" strike="noStrike" cap="none">
                <a:solidFill>
                  <a:schemeClr val="dk1"/>
                </a:solidFill>
                <a:latin typeface="Roboto"/>
                <a:ea typeface="Roboto"/>
                <a:cs typeface="Roboto"/>
                <a:sym typeface="Roboto"/>
              </a:rPr>
              <a:t> of </a:t>
            </a:r>
            <a:r>
              <a:rPr lang="en" sz="3000">
                <a:solidFill>
                  <a:schemeClr val="dk1"/>
                </a:solidFill>
                <a:latin typeface="Roboto"/>
                <a:ea typeface="Roboto"/>
                <a:cs typeface="Roboto"/>
                <a:sym typeface="Roboto"/>
              </a:rPr>
              <a:t>DISC1</a:t>
            </a:r>
            <a:r>
              <a:rPr lang="en" sz="3000" b="0" i="0" u="none" strike="noStrike" cap="none">
                <a:solidFill>
                  <a:schemeClr val="dk1"/>
                </a:solidFill>
                <a:latin typeface="Roboto"/>
                <a:ea typeface="Roboto"/>
                <a:cs typeface="Roboto"/>
                <a:sym typeface="Roboto"/>
              </a:rPr>
              <a:t> disrupt </a:t>
            </a:r>
            <a:r>
              <a:rPr lang="en" sz="3000">
                <a:solidFill>
                  <a:schemeClr val="dk1"/>
                </a:solidFill>
                <a:latin typeface="Roboto"/>
                <a:ea typeface="Roboto"/>
                <a:cs typeface="Roboto"/>
                <a:sym typeface="Roboto"/>
              </a:rPr>
              <a:t>NDEL</a:t>
            </a:r>
            <a:r>
              <a:rPr lang="en" sz="3000" b="0" i="0" u="none" strike="noStrike" cap="none">
                <a:solidFill>
                  <a:schemeClr val="dk1"/>
                </a:solidFill>
                <a:latin typeface="Roboto"/>
                <a:ea typeface="Roboto"/>
                <a:cs typeface="Roboto"/>
                <a:sym typeface="Roboto"/>
              </a:rPr>
              <a:t>1?</a:t>
            </a:r>
          </a:p>
        </p:txBody>
      </p:sp>
      <p:sp>
        <p:nvSpPr>
          <p:cNvPr id="138" name="Shape 138"/>
          <p:cNvSpPr txBox="1"/>
          <p:nvPr/>
        </p:nvSpPr>
        <p:spPr>
          <a:xfrm>
            <a:off x="4872125" y="246900"/>
            <a:ext cx="3969000" cy="4649700"/>
          </a:xfrm>
          <a:prstGeom prst="rect">
            <a:avLst/>
          </a:prstGeom>
          <a:noFill/>
          <a:ln>
            <a:noFill/>
          </a:ln>
        </p:spPr>
        <p:txBody>
          <a:bodyPr wrap="square" lIns="91425" tIns="91425" rIns="91425" bIns="91425" anchor="ctr" anchorCtr="0">
            <a:noAutofit/>
          </a:bodyPr>
          <a:lstStyle/>
          <a:p>
            <a:pPr marL="0" marR="0" lvl="0" indent="-190500" algn="ctr" rtl="0">
              <a:lnSpc>
                <a:spcPct val="115000"/>
              </a:lnSpc>
              <a:spcBef>
                <a:spcPts val="0"/>
              </a:spcBef>
              <a:spcAft>
                <a:spcPts val="0"/>
              </a:spcAft>
              <a:buClr>
                <a:srgbClr val="FFFFFF"/>
              </a:buClr>
              <a:buSzPts val="3000"/>
              <a:buFont typeface="Roboto"/>
              <a:buNone/>
            </a:pPr>
            <a:r>
              <a:rPr lang="en" sz="3000" b="0" i="0" u="none" strike="noStrike" cap="none">
                <a:solidFill>
                  <a:srgbClr val="FFFFFF"/>
                </a:solidFill>
                <a:latin typeface="Roboto"/>
                <a:ea typeface="Roboto"/>
                <a:cs typeface="Roboto"/>
                <a:sym typeface="Roboto"/>
              </a:rPr>
              <a:t>Does this knock</a:t>
            </a:r>
            <a:r>
              <a:rPr lang="en" sz="3000">
                <a:solidFill>
                  <a:srgbClr val="FFFFFF"/>
                </a:solidFill>
                <a:latin typeface="Roboto"/>
                <a:ea typeface="Roboto"/>
                <a:cs typeface="Roboto"/>
                <a:sym typeface="Roboto"/>
              </a:rPr>
              <a:t>out</a:t>
            </a:r>
            <a:r>
              <a:rPr lang="en" sz="3000" b="0" i="0" u="none" strike="noStrike" cap="none">
                <a:solidFill>
                  <a:srgbClr val="FFFFFF"/>
                </a:solidFill>
                <a:latin typeface="Roboto"/>
                <a:ea typeface="Roboto"/>
                <a:cs typeface="Roboto"/>
                <a:sym typeface="Roboto"/>
              </a:rPr>
              <a:t> create schizophrenic-like symptoms?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71900" y="738725"/>
            <a:ext cx="8222100" cy="767700"/>
          </a:xfrm>
          <a:prstGeom prst="rect">
            <a:avLst/>
          </a:prstGeom>
          <a:noFill/>
          <a:ln>
            <a:noFill/>
          </a:ln>
        </p:spPr>
        <p:txBody>
          <a:bodyPr wrap="square" lIns="91425" tIns="91425" rIns="91425" bIns="91425" anchor="b" anchorCtr="0">
            <a:noAutofit/>
          </a:bodyPr>
          <a:lstStyle/>
          <a:p>
            <a:pPr marL="0" marR="0" lvl="0" indent="-203200" algn="l" rtl="0">
              <a:lnSpc>
                <a:spcPct val="100000"/>
              </a:lnSpc>
              <a:spcBef>
                <a:spcPts val="0"/>
              </a:spcBef>
              <a:spcAft>
                <a:spcPts val="0"/>
              </a:spcAft>
              <a:buClr>
                <a:schemeClr val="lt1"/>
              </a:buClr>
              <a:buSzPts val="3200"/>
              <a:buFont typeface="Roboto"/>
              <a:buNone/>
            </a:pPr>
            <a:r>
              <a:rPr lang="en" sz="3200" b="0" i="0" u="none" strike="noStrike" cap="none">
                <a:solidFill>
                  <a:schemeClr val="lt1"/>
                </a:solidFill>
                <a:latin typeface="Roboto"/>
                <a:ea typeface="Roboto"/>
                <a:cs typeface="Roboto"/>
                <a:sym typeface="Roboto"/>
              </a:rPr>
              <a:t>Overview of Experiment</a:t>
            </a:r>
          </a:p>
        </p:txBody>
      </p:sp>
      <p:sp>
        <p:nvSpPr>
          <p:cNvPr id="144" name="Shape 144"/>
          <p:cNvSpPr txBox="1">
            <a:spLocks noGrp="1"/>
          </p:cNvSpPr>
          <p:nvPr>
            <p:ph type="body" idx="1"/>
          </p:nvPr>
        </p:nvSpPr>
        <p:spPr>
          <a:xfrm>
            <a:off x="471900" y="1685750"/>
            <a:ext cx="8222100" cy="2710200"/>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None/>
            </a:pPr>
            <a:endParaRPr/>
          </a:p>
          <a:p>
            <a:pPr marL="457200" marR="0" lvl="0" indent="-228600" algn="l" rtl="0">
              <a:lnSpc>
                <a:spcPct val="115000"/>
              </a:lnSpc>
              <a:spcBef>
                <a:spcPts val="0"/>
              </a:spcBef>
              <a:spcAft>
                <a:spcPts val="0"/>
              </a:spcAft>
              <a:buClr>
                <a:schemeClr val="lt2"/>
              </a:buClr>
              <a:buSzPts val="1800"/>
              <a:buFont typeface="Roboto"/>
              <a:buAutoNum type="arabicPeriod"/>
            </a:pPr>
            <a:r>
              <a:rPr lang="en" sz="1800" b="0" i="0" u="none" strike="noStrike" cap="none">
                <a:solidFill>
                  <a:schemeClr val="lt2"/>
                </a:solidFill>
                <a:latin typeface="Roboto"/>
                <a:ea typeface="Roboto"/>
                <a:cs typeface="Roboto"/>
                <a:sym typeface="Roboto"/>
              </a:rPr>
              <a:t>Knock</a:t>
            </a:r>
            <a:r>
              <a:rPr lang="en"/>
              <a:t>out</a:t>
            </a:r>
            <a:r>
              <a:rPr lang="en" sz="1800" b="0" i="0" u="none" strike="noStrike" cap="none">
                <a:solidFill>
                  <a:schemeClr val="lt2"/>
                </a:solidFill>
                <a:latin typeface="Roboto"/>
                <a:ea typeface="Roboto"/>
                <a:cs typeface="Roboto"/>
                <a:sym typeface="Roboto"/>
              </a:rPr>
              <a:t> </a:t>
            </a:r>
            <a:r>
              <a:rPr lang="en"/>
              <a:t>DISC</a:t>
            </a:r>
            <a:r>
              <a:rPr lang="en" sz="1800" b="0" i="0" u="none" strike="noStrike" cap="none">
                <a:solidFill>
                  <a:schemeClr val="lt2"/>
                </a:solidFill>
                <a:latin typeface="Roboto"/>
                <a:ea typeface="Roboto"/>
                <a:cs typeface="Roboto"/>
                <a:sym typeface="Roboto"/>
              </a:rPr>
              <a:t>1 </a:t>
            </a:r>
          </a:p>
          <a:p>
            <a:pPr marL="457200" marR="0" lvl="0" indent="-228600" algn="l" rtl="0">
              <a:lnSpc>
                <a:spcPct val="115000"/>
              </a:lnSpc>
              <a:spcBef>
                <a:spcPts val="1600"/>
              </a:spcBef>
              <a:spcAft>
                <a:spcPts val="0"/>
              </a:spcAft>
              <a:buClr>
                <a:schemeClr val="lt2"/>
              </a:buClr>
              <a:buSzPts val="1800"/>
              <a:buFont typeface="Roboto"/>
              <a:buAutoNum type="arabicPeriod"/>
            </a:pPr>
            <a:r>
              <a:rPr lang="en"/>
              <a:t>Viral mediated expression of DISC1</a:t>
            </a:r>
            <a:r>
              <a:rPr lang="en" sz="1800" b="0" i="0" u="none" strike="noStrike" cap="none">
                <a:solidFill>
                  <a:schemeClr val="lt2"/>
                </a:solidFill>
                <a:latin typeface="Roboto"/>
                <a:ea typeface="Roboto"/>
                <a:cs typeface="Roboto"/>
                <a:sym typeface="Roboto"/>
              </a:rPr>
              <a:t> in </a:t>
            </a:r>
            <a:r>
              <a:rPr lang="en"/>
              <a:t>adult</a:t>
            </a:r>
            <a:r>
              <a:rPr lang="en" sz="1800" b="0" i="0" u="none" strike="noStrike" cap="none">
                <a:solidFill>
                  <a:schemeClr val="lt2"/>
                </a:solidFill>
                <a:latin typeface="Roboto"/>
                <a:ea typeface="Roboto"/>
                <a:cs typeface="Roboto"/>
                <a:sym typeface="Roboto"/>
              </a:rPr>
              <a:t> mice</a:t>
            </a:r>
          </a:p>
          <a:p>
            <a:pPr marL="457200" marR="0" lvl="0" indent="-228600" algn="l" rtl="0">
              <a:lnSpc>
                <a:spcPct val="115000"/>
              </a:lnSpc>
              <a:spcBef>
                <a:spcPts val="1600"/>
              </a:spcBef>
              <a:spcAft>
                <a:spcPts val="0"/>
              </a:spcAft>
              <a:buClr>
                <a:schemeClr val="lt2"/>
              </a:buClr>
              <a:buSzPts val="1800"/>
              <a:buFont typeface="Roboto"/>
              <a:buAutoNum type="arabicPeriod"/>
            </a:pPr>
            <a:r>
              <a:rPr lang="en" sz="1800" b="0" i="0" u="none" strike="noStrike" cap="none">
                <a:solidFill>
                  <a:schemeClr val="lt2"/>
                </a:solidFill>
                <a:latin typeface="Roboto"/>
                <a:ea typeface="Roboto"/>
                <a:cs typeface="Roboto"/>
                <a:sym typeface="Roboto"/>
              </a:rPr>
              <a:t>Compare results of dendritic spine formation between experimental and control group</a:t>
            </a:r>
          </a:p>
        </p:txBody>
      </p:sp>
      <p:sp>
        <p:nvSpPr>
          <p:cNvPr id="145" name="Shape 145"/>
          <p:cNvSpPr/>
          <p:nvPr/>
        </p:nvSpPr>
        <p:spPr>
          <a:xfrm>
            <a:off x="10950" y="2457500"/>
            <a:ext cx="9144000" cy="498300"/>
          </a:xfrm>
          <a:prstGeom prst="rect">
            <a:avLst/>
          </a:prstGeom>
          <a:solidFill>
            <a:schemeClr val="lt1"/>
          </a:solidFill>
          <a:ln w="9525" cap="flat" cmpd="sng">
            <a:solidFill>
              <a:schemeClr val="lt1"/>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6" name="Shape 146"/>
          <p:cNvSpPr/>
          <p:nvPr/>
        </p:nvSpPr>
        <p:spPr>
          <a:xfrm>
            <a:off x="0" y="3056375"/>
            <a:ext cx="9144000" cy="700200"/>
          </a:xfrm>
          <a:prstGeom prst="rect">
            <a:avLst/>
          </a:prstGeom>
          <a:solidFill>
            <a:schemeClr val="lt1"/>
          </a:solidFill>
          <a:ln w="9525" cap="flat" cmpd="sng">
            <a:solidFill>
              <a:schemeClr val="lt1"/>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000"/>
                                          </p:stCondLst>
                                        </p:cTn>
                                        <p:tgtEl>
                                          <p:spTgt spid="14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000"/>
                                          </p:stCondLst>
                                        </p:cTn>
                                        <p:tgtEl>
                                          <p:spTgt spid="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Shape 151"/>
          <p:cNvPicPr preferRelativeResize="0"/>
          <p:nvPr/>
        </p:nvPicPr>
        <p:blipFill>
          <a:blip r:embed="rId3">
            <a:alphaModFix/>
          </a:blip>
          <a:stretch>
            <a:fillRect/>
          </a:stretch>
        </p:blipFill>
        <p:spPr>
          <a:xfrm>
            <a:off x="135200" y="186025"/>
            <a:ext cx="2348193" cy="1177800"/>
          </a:xfrm>
          <a:prstGeom prst="rect">
            <a:avLst/>
          </a:prstGeom>
          <a:noFill/>
          <a:ln>
            <a:noFill/>
          </a:ln>
        </p:spPr>
      </p:pic>
      <p:pic>
        <p:nvPicPr>
          <p:cNvPr id="152" name="Shape 152"/>
          <p:cNvPicPr preferRelativeResize="0"/>
          <p:nvPr/>
        </p:nvPicPr>
        <p:blipFill rotWithShape="1">
          <a:blip r:embed="rId4">
            <a:alphaModFix/>
          </a:blip>
          <a:srcRect r="50852"/>
          <a:stretch/>
        </p:blipFill>
        <p:spPr>
          <a:xfrm>
            <a:off x="3780250" y="0"/>
            <a:ext cx="1325100" cy="2541162"/>
          </a:xfrm>
          <a:prstGeom prst="rect">
            <a:avLst/>
          </a:prstGeom>
          <a:noFill/>
          <a:ln>
            <a:noFill/>
          </a:ln>
        </p:spPr>
      </p:pic>
      <p:sp>
        <p:nvSpPr>
          <p:cNvPr id="153" name="Shape 153"/>
          <p:cNvSpPr/>
          <p:nvPr/>
        </p:nvSpPr>
        <p:spPr>
          <a:xfrm rot="-989">
            <a:off x="2391000" y="186199"/>
            <a:ext cx="1043100" cy="526800"/>
          </a:xfrm>
          <a:prstGeom prst="notched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4" name="Shape 154"/>
          <p:cNvSpPr txBox="1"/>
          <p:nvPr/>
        </p:nvSpPr>
        <p:spPr>
          <a:xfrm>
            <a:off x="147850" y="1283925"/>
            <a:ext cx="2322900" cy="278100"/>
          </a:xfrm>
          <a:prstGeom prst="rect">
            <a:avLst/>
          </a:prstGeom>
          <a:noFill/>
          <a:ln>
            <a:noFill/>
          </a:ln>
        </p:spPr>
        <p:txBody>
          <a:bodyPr wrap="square" lIns="91425" tIns="91425" rIns="91425" bIns="91425" anchor="t" anchorCtr="0">
            <a:noAutofit/>
          </a:bodyPr>
          <a:lstStyle/>
          <a:p>
            <a:pPr marL="0" lvl="0" indent="0" rtl="0">
              <a:spcBef>
                <a:spcPts val="0"/>
              </a:spcBef>
              <a:buNone/>
            </a:pPr>
            <a:r>
              <a:rPr lang="en"/>
              <a:t>Adult mice</a:t>
            </a:r>
          </a:p>
        </p:txBody>
      </p:sp>
      <p:sp>
        <p:nvSpPr>
          <p:cNvPr id="155" name="Shape 155"/>
          <p:cNvSpPr/>
          <p:nvPr/>
        </p:nvSpPr>
        <p:spPr>
          <a:xfrm>
            <a:off x="7225950" y="424750"/>
            <a:ext cx="458100" cy="1514400"/>
          </a:xfrm>
          <a:prstGeom prst="can">
            <a:avLst>
              <a:gd name="adj" fmla="val 25000"/>
            </a:avLst>
          </a:prstGeom>
          <a:solidFill>
            <a:srgbClr val="B4A7D6"/>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6" name="Shape 156"/>
          <p:cNvSpPr txBox="1"/>
          <p:nvPr/>
        </p:nvSpPr>
        <p:spPr>
          <a:xfrm>
            <a:off x="5766000" y="1939150"/>
            <a:ext cx="3378000" cy="278100"/>
          </a:xfrm>
          <a:prstGeom prst="rect">
            <a:avLst/>
          </a:prstGeom>
          <a:noFill/>
          <a:ln>
            <a:noFill/>
          </a:ln>
        </p:spPr>
        <p:txBody>
          <a:bodyPr wrap="square" lIns="91425" tIns="91425" rIns="91425" bIns="91425" anchor="t" anchorCtr="0">
            <a:noAutofit/>
          </a:bodyPr>
          <a:lstStyle/>
          <a:p>
            <a:pPr marL="0" lvl="0" indent="0" rtl="0">
              <a:spcBef>
                <a:spcPts val="0"/>
              </a:spcBef>
              <a:buNone/>
            </a:pPr>
            <a:r>
              <a:rPr lang="en"/>
              <a:t>Hippocampus - solubilized with a buffer </a:t>
            </a:r>
          </a:p>
        </p:txBody>
      </p:sp>
      <p:sp>
        <p:nvSpPr>
          <p:cNvPr id="157" name="Shape 157"/>
          <p:cNvSpPr/>
          <p:nvPr/>
        </p:nvSpPr>
        <p:spPr>
          <a:xfrm rot="-2425588">
            <a:off x="6756150" y="259350"/>
            <a:ext cx="458100" cy="630275"/>
          </a:xfrm>
          <a:prstGeom prst="flowChartMerge">
            <a:avLst/>
          </a:prstGeom>
          <a:solidFill>
            <a:schemeClr val="accent5"/>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8" name="Shape 158"/>
          <p:cNvSpPr txBox="1"/>
          <p:nvPr/>
        </p:nvSpPr>
        <p:spPr>
          <a:xfrm rot="1395">
            <a:off x="7794800" y="300"/>
            <a:ext cx="1478400" cy="1818000"/>
          </a:xfrm>
          <a:prstGeom prst="rect">
            <a:avLst/>
          </a:prstGeom>
          <a:noFill/>
          <a:ln>
            <a:noFill/>
          </a:ln>
        </p:spPr>
        <p:txBody>
          <a:bodyPr wrap="square" lIns="91425" tIns="91425" rIns="91425" bIns="91425" anchor="t" anchorCtr="0">
            <a:noAutofit/>
          </a:bodyPr>
          <a:lstStyle/>
          <a:p>
            <a:pPr marL="0" lvl="0" indent="0" rtl="0">
              <a:spcBef>
                <a:spcPts val="0"/>
              </a:spcBef>
              <a:buNone/>
            </a:pPr>
            <a:r>
              <a:rPr lang="en"/>
              <a:t>Incubated</a:t>
            </a:r>
          </a:p>
          <a:p>
            <a:pPr marL="0" lvl="0" indent="0" rtl="0">
              <a:spcBef>
                <a:spcPts val="0"/>
              </a:spcBef>
              <a:buNone/>
            </a:pPr>
            <a:r>
              <a:rPr lang="en"/>
              <a:t>anti-DISC1 antibody [EPR14684] (ab192258)</a:t>
            </a:r>
          </a:p>
        </p:txBody>
      </p:sp>
      <p:sp>
        <p:nvSpPr>
          <p:cNvPr id="159" name="Shape 159"/>
          <p:cNvSpPr/>
          <p:nvPr/>
        </p:nvSpPr>
        <p:spPr>
          <a:xfrm rot="10800000">
            <a:off x="5371976" y="103696"/>
            <a:ext cx="1234500" cy="691800"/>
          </a:xfrm>
          <a:prstGeom prst="lef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0" name="Shape 160"/>
          <p:cNvSpPr/>
          <p:nvPr/>
        </p:nvSpPr>
        <p:spPr>
          <a:xfrm>
            <a:off x="918525" y="3515480"/>
            <a:ext cx="1323600" cy="1407000"/>
          </a:xfrm>
          <a:prstGeom prst="ellipse">
            <a:avLst/>
          </a:prstGeom>
          <a:solidFill>
            <a:schemeClr val="accent4"/>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rtl="0">
              <a:spcBef>
                <a:spcPts val="0"/>
              </a:spcBef>
              <a:buNone/>
            </a:pPr>
            <a:r>
              <a:rPr lang="en"/>
              <a:t>DISC1</a:t>
            </a:r>
          </a:p>
        </p:txBody>
      </p:sp>
      <p:sp>
        <p:nvSpPr>
          <p:cNvPr id="161" name="Shape 161"/>
          <p:cNvSpPr/>
          <p:nvPr/>
        </p:nvSpPr>
        <p:spPr>
          <a:xfrm>
            <a:off x="2128113" y="3737703"/>
            <a:ext cx="1323600" cy="937800"/>
          </a:xfrm>
          <a:prstGeom prst="rect">
            <a:avLst/>
          </a:prstGeom>
          <a:solidFill>
            <a:schemeClr val="accent5"/>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rtl="0">
              <a:spcBef>
                <a:spcPts val="0"/>
              </a:spcBef>
              <a:buNone/>
            </a:pPr>
            <a:r>
              <a:rPr lang="en"/>
              <a:t>NDEL1</a:t>
            </a:r>
          </a:p>
        </p:txBody>
      </p:sp>
      <p:sp>
        <p:nvSpPr>
          <p:cNvPr id="162" name="Shape 162"/>
          <p:cNvSpPr/>
          <p:nvPr/>
        </p:nvSpPr>
        <p:spPr>
          <a:xfrm>
            <a:off x="3775654" y="4206761"/>
            <a:ext cx="1323600" cy="6300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3" name="Shape 163"/>
          <p:cNvSpPr txBox="1"/>
          <p:nvPr/>
        </p:nvSpPr>
        <p:spPr>
          <a:xfrm>
            <a:off x="3691620" y="2910609"/>
            <a:ext cx="1757100" cy="1407000"/>
          </a:xfrm>
          <a:prstGeom prst="rect">
            <a:avLst/>
          </a:prstGeom>
          <a:noFill/>
          <a:ln>
            <a:noFill/>
          </a:ln>
        </p:spPr>
        <p:txBody>
          <a:bodyPr wrap="square" lIns="91425" tIns="91425" rIns="91425" bIns="91425" anchor="t" anchorCtr="0">
            <a:noAutofit/>
          </a:bodyPr>
          <a:lstStyle/>
          <a:p>
            <a:pPr marL="0" lvl="0" indent="0">
              <a:spcBef>
                <a:spcPts val="0"/>
              </a:spcBef>
              <a:buNone/>
            </a:pPr>
            <a:r>
              <a:rPr lang="en"/>
              <a:t>Incubate anti-DISC1 antibody [EPR14684] (ab192258)</a:t>
            </a:r>
          </a:p>
          <a:p>
            <a:pPr marL="0" lvl="0" indent="0" rtl="0">
              <a:spcBef>
                <a:spcPts val="0"/>
              </a:spcBef>
              <a:buNone/>
            </a:pPr>
            <a:r>
              <a:rPr lang="en"/>
              <a:t>w/ protein beads</a:t>
            </a:r>
          </a:p>
        </p:txBody>
      </p:sp>
      <p:sp>
        <p:nvSpPr>
          <p:cNvPr id="164" name="Shape 164"/>
          <p:cNvSpPr/>
          <p:nvPr/>
        </p:nvSpPr>
        <p:spPr>
          <a:xfrm>
            <a:off x="5936707" y="3268526"/>
            <a:ext cx="1323600" cy="1407000"/>
          </a:xfrm>
          <a:prstGeom prst="ellipse">
            <a:avLst/>
          </a:prstGeom>
          <a:solidFill>
            <a:schemeClr val="accent4"/>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rtl="0">
              <a:spcBef>
                <a:spcPts val="0"/>
              </a:spcBef>
              <a:buNone/>
            </a:pPr>
            <a:r>
              <a:rPr lang="en"/>
              <a:t>DISC1</a:t>
            </a:r>
          </a:p>
        </p:txBody>
      </p:sp>
      <p:sp>
        <p:nvSpPr>
          <p:cNvPr id="165" name="Shape 165"/>
          <p:cNvSpPr/>
          <p:nvPr/>
        </p:nvSpPr>
        <p:spPr>
          <a:xfrm>
            <a:off x="7146294" y="3490749"/>
            <a:ext cx="1323600" cy="937800"/>
          </a:xfrm>
          <a:prstGeom prst="rect">
            <a:avLst/>
          </a:prstGeom>
          <a:solidFill>
            <a:schemeClr val="accent5"/>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rtl="0">
              <a:spcBef>
                <a:spcPts val="0"/>
              </a:spcBef>
              <a:buNone/>
            </a:pPr>
            <a:r>
              <a:rPr lang="en"/>
              <a:t>NDEL1</a:t>
            </a:r>
          </a:p>
        </p:txBody>
      </p:sp>
      <p:sp>
        <p:nvSpPr>
          <p:cNvPr id="166" name="Shape 166"/>
          <p:cNvSpPr/>
          <p:nvPr/>
        </p:nvSpPr>
        <p:spPr>
          <a:xfrm rot="-1373517">
            <a:off x="5797092" y="3492634"/>
            <a:ext cx="500521" cy="443557"/>
          </a:xfrm>
          <a:prstGeom prst="halfFrame">
            <a:avLst>
              <a:gd name="adj1" fmla="val 33333"/>
              <a:gd name="adj2" fmla="val 33333"/>
            </a:avLst>
          </a:prstGeom>
          <a:solidFill>
            <a:srgbClr val="FF00FF"/>
          </a:solidFill>
          <a:ln>
            <a:noFill/>
          </a:ln>
        </p:spPr>
        <p:txBody>
          <a:bodyPr wrap="square" lIns="91425" tIns="91425" rIns="91425" bIns="91425" anchor="ctr" anchorCtr="0">
            <a:noAutofit/>
          </a:bodyPr>
          <a:lstStyle/>
          <a:p>
            <a:pPr marL="0" lvl="0" indent="0">
              <a:spcBef>
                <a:spcPts val="0"/>
              </a:spcBef>
              <a:buNone/>
            </a:pPr>
            <a:endParaRPr/>
          </a:p>
        </p:txBody>
      </p:sp>
      <p:sp>
        <p:nvSpPr>
          <p:cNvPr id="167" name="Shape 167"/>
          <p:cNvSpPr/>
          <p:nvPr/>
        </p:nvSpPr>
        <p:spPr>
          <a:xfrm rot="6920771">
            <a:off x="5475847" y="3043968"/>
            <a:ext cx="182907" cy="801550"/>
          </a:xfrm>
          <a:prstGeom prst="rect">
            <a:avLst/>
          </a:prstGeom>
          <a:solidFill>
            <a:srgbClr val="FF00FF"/>
          </a:solidFill>
          <a:ln>
            <a:noFill/>
          </a:ln>
        </p:spPr>
        <p:txBody>
          <a:bodyPr wrap="square" lIns="91425" tIns="91425" rIns="91425" bIns="91425" anchor="ctr" anchorCtr="0">
            <a:noAutofit/>
          </a:bodyPr>
          <a:lstStyle/>
          <a:p>
            <a:pPr marL="0" lvl="0" indent="0" rtl="0">
              <a:spcBef>
                <a:spcPts val="0"/>
              </a:spcBef>
              <a:buNone/>
            </a:pPr>
            <a:endParaRPr/>
          </a:p>
        </p:txBody>
      </p:sp>
      <p:sp>
        <p:nvSpPr>
          <p:cNvPr id="168" name="Shape 168"/>
          <p:cNvSpPr txBox="1"/>
          <p:nvPr/>
        </p:nvSpPr>
        <p:spPr>
          <a:xfrm>
            <a:off x="5073497" y="4672254"/>
            <a:ext cx="987600" cy="245700"/>
          </a:xfrm>
          <a:prstGeom prst="rect">
            <a:avLst/>
          </a:prstGeom>
          <a:noFill/>
          <a:ln>
            <a:noFill/>
          </a:ln>
        </p:spPr>
        <p:txBody>
          <a:bodyPr wrap="square" lIns="91425" tIns="91425" rIns="91425" bIns="91425" anchor="t" anchorCtr="0">
            <a:noAutofit/>
          </a:bodyPr>
          <a:lstStyle/>
          <a:p>
            <a:pPr marL="0" lvl="0" indent="0" rtl="0">
              <a:spcBef>
                <a:spcPts val="0"/>
              </a:spcBef>
              <a:buNone/>
            </a:pPr>
            <a:r>
              <a:rPr lang="en"/>
              <a:t>antibody</a:t>
            </a:r>
          </a:p>
        </p:txBody>
      </p:sp>
      <p:cxnSp>
        <p:nvCxnSpPr>
          <p:cNvPr id="169" name="Shape 169"/>
          <p:cNvCxnSpPr/>
          <p:nvPr/>
        </p:nvCxnSpPr>
        <p:spPr>
          <a:xfrm>
            <a:off x="0" y="2756550"/>
            <a:ext cx="9209100" cy="0"/>
          </a:xfrm>
          <a:prstGeom prst="straightConnector1">
            <a:avLst/>
          </a:prstGeom>
          <a:noFill/>
          <a:ln w="76200" cap="flat" cmpd="sng">
            <a:solidFill>
              <a:schemeClr val="dk1"/>
            </a:solidFill>
            <a:prstDash val="solid"/>
            <a:round/>
            <a:headEnd type="none" w="lg" len="lg"/>
            <a:tailEnd type="none" w="lg" len="lg"/>
          </a:ln>
        </p:spPr>
      </p:cxnSp>
      <p:sp>
        <p:nvSpPr>
          <p:cNvPr id="170" name="Shape 170"/>
          <p:cNvSpPr/>
          <p:nvPr/>
        </p:nvSpPr>
        <p:spPr>
          <a:xfrm rot="9753564">
            <a:off x="5720621" y="3591583"/>
            <a:ext cx="213201" cy="245648"/>
          </a:xfrm>
          <a:prstGeom prst="ellipse">
            <a:avLst/>
          </a:prstGeom>
          <a:solidFill>
            <a:schemeClr val="accent6"/>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1" name="Shape 171"/>
          <p:cNvSpPr/>
          <p:nvPr/>
        </p:nvSpPr>
        <p:spPr>
          <a:xfrm>
            <a:off x="5741925" y="3311363"/>
            <a:ext cx="213300" cy="245700"/>
          </a:xfrm>
          <a:prstGeom prst="ellipse">
            <a:avLst/>
          </a:prstGeom>
          <a:solidFill>
            <a:schemeClr val="accent6"/>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2" name="Shape 172"/>
          <p:cNvSpPr/>
          <p:nvPr/>
        </p:nvSpPr>
        <p:spPr>
          <a:xfrm>
            <a:off x="5248800" y="3163050"/>
            <a:ext cx="213300" cy="245700"/>
          </a:xfrm>
          <a:prstGeom prst="ellipse">
            <a:avLst/>
          </a:prstGeom>
          <a:solidFill>
            <a:schemeClr val="accent6"/>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3" name="Shape 173"/>
          <p:cNvSpPr/>
          <p:nvPr/>
        </p:nvSpPr>
        <p:spPr>
          <a:xfrm>
            <a:off x="5462025" y="3472550"/>
            <a:ext cx="213300" cy="245700"/>
          </a:xfrm>
          <a:prstGeom prst="ellipse">
            <a:avLst/>
          </a:prstGeom>
          <a:solidFill>
            <a:schemeClr val="accent6"/>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4" name="Shape 174"/>
          <p:cNvSpPr/>
          <p:nvPr/>
        </p:nvSpPr>
        <p:spPr>
          <a:xfrm>
            <a:off x="5460650" y="3163050"/>
            <a:ext cx="213300" cy="245700"/>
          </a:xfrm>
          <a:prstGeom prst="ellipse">
            <a:avLst/>
          </a:prstGeom>
          <a:solidFill>
            <a:schemeClr val="accent6"/>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5" name="Shape 175"/>
          <p:cNvSpPr txBox="1"/>
          <p:nvPr/>
        </p:nvSpPr>
        <p:spPr>
          <a:xfrm>
            <a:off x="77000" y="2925950"/>
            <a:ext cx="1694100" cy="278100"/>
          </a:xfrm>
          <a:prstGeom prst="rect">
            <a:avLst/>
          </a:prstGeom>
          <a:noFill/>
          <a:ln>
            <a:noFill/>
          </a:ln>
        </p:spPr>
        <p:txBody>
          <a:bodyPr wrap="square" lIns="91425" tIns="91425" rIns="91425" bIns="91425" anchor="t" anchorCtr="0">
            <a:noAutofit/>
          </a:bodyPr>
          <a:lstStyle/>
          <a:p>
            <a:pPr marL="0" lvl="0" indent="0" rtl="0">
              <a:spcBef>
                <a:spcPts val="0"/>
              </a:spcBef>
              <a:buNone/>
            </a:pPr>
            <a:r>
              <a:rPr lang="en"/>
              <a:t>Molecular level: </a:t>
            </a:r>
          </a:p>
        </p:txBody>
      </p:sp>
      <p:sp>
        <p:nvSpPr>
          <p:cNvPr id="176" name="Shape 176"/>
          <p:cNvSpPr txBox="1"/>
          <p:nvPr/>
        </p:nvSpPr>
        <p:spPr>
          <a:xfrm>
            <a:off x="5773425" y="2925950"/>
            <a:ext cx="1323600" cy="278100"/>
          </a:xfrm>
          <a:prstGeom prst="rect">
            <a:avLst/>
          </a:prstGeom>
          <a:noFill/>
          <a:ln>
            <a:noFill/>
          </a:ln>
        </p:spPr>
        <p:txBody>
          <a:bodyPr wrap="square" lIns="91425" tIns="91425" rIns="91425" bIns="91425" anchor="t" anchorCtr="0">
            <a:noAutofit/>
          </a:bodyPr>
          <a:lstStyle/>
          <a:p>
            <a:pPr marL="0" lvl="0" indent="0">
              <a:spcBef>
                <a:spcPts val="0"/>
              </a:spcBef>
              <a:buNone/>
            </a:pPr>
            <a:r>
              <a:rPr lang="en"/>
              <a:t>Protein beads</a:t>
            </a:r>
          </a:p>
        </p:txBody>
      </p:sp>
      <p:sp>
        <p:nvSpPr>
          <p:cNvPr id="177" name="Shape 177"/>
          <p:cNvSpPr/>
          <p:nvPr/>
        </p:nvSpPr>
        <p:spPr>
          <a:xfrm>
            <a:off x="-1825" y="2731600"/>
            <a:ext cx="9144000" cy="2456100"/>
          </a:xfrm>
          <a:prstGeom prst="rect">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177"/>
                                        </p:tgtEl>
                                        <p:attrNameLst>
                                          <p:attrName>ppt_y</p:attrName>
                                        </p:attrNameLst>
                                      </p:cBhvr>
                                      <p:tavLst>
                                        <p:tav tm="0">
                                          <p:val>
                                            <p:strVal val="#ppt_y"/>
                                          </p:val>
                                        </p:tav>
                                        <p:tav tm="100000">
                                          <p:val>
                                            <p:strVal val="#ppt_y+1"/>
                                          </p:val>
                                        </p:tav>
                                      </p:tavLst>
                                    </p:anim>
                                    <p:set>
                                      <p:cBhvr>
                                        <p:cTn id="7" dur="1" fill="hold">
                                          <p:stCondLst>
                                            <p:cond delay="1000"/>
                                          </p:stCondLst>
                                        </p:cTn>
                                        <p:tgtEl>
                                          <p:spTgt spid="1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57150" y="4696825"/>
            <a:ext cx="8382000" cy="446700"/>
          </a:xfrm>
          <a:prstGeom prst="rect">
            <a:avLst/>
          </a:prstGeom>
          <a:noFill/>
          <a:ln>
            <a:noFill/>
          </a:ln>
        </p:spPr>
        <p:txBody>
          <a:bodyPr wrap="square" lIns="91425" tIns="91425" rIns="91425" bIns="91425" anchor="ctr" anchorCtr="0">
            <a:noAutofit/>
          </a:bodyPr>
          <a:lstStyle/>
          <a:p>
            <a:pPr marL="0" marR="0" lvl="0" indent="-76200" algn="l" rtl="0">
              <a:lnSpc>
                <a:spcPct val="100000"/>
              </a:lnSpc>
              <a:spcBef>
                <a:spcPts val="0"/>
              </a:spcBef>
              <a:spcAft>
                <a:spcPts val="0"/>
              </a:spcAft>
              <a:buClr>
                <a:schemeClr val="lt1"/>
              </a:buClr>
              <a:buSzPts val="1200"/>
              <a:buFont typeface="Roboto"/>
              <a:buNone/>
            </a:pPr>
            <a:r>
              <a:rPr lang="en" sz="1200" b="0" i="0" u="none" strike="noStrike" cap="none">
                <a:solidFill>
                  <a:schemeClr val="lt1"/>
                </a:solidFill>
                <a:latin typeface="Roboto"/>
                <a:ea typeface="Roboto"/>
                <a:cs typeface="Roboto"/>
                <a:sym typeface="Roboto"/>
              </a:rPr>
              <a:t>Process of Immunoprecipitation, https://goo.gl/images/R0BoLG</a:t>
            </a:r>
          </a:p>
        </p:txBody>
      </p:sp>
      <p:pic>
        <p:nvPicPr>
          <p:cNvPr id="183" name="Shape 183"/>
          <p:cNvPicPr preferRelativeResize="0"/>
          <p:nvPr/>
        </p:nvPicPr>
        <p:blipFill rotWithShape="1">
          <a:blip r:embed="rId3">
            <a:alphaModFix/>
          </a:blip>
          <a:srcRect t="19909" r="1593" b="9661"/>
          <a:stretch/>
        </p:blipFill>
        <p:spPr>
          <a:xfrm>
            <a:off x="0" y="0"/>
            <a:ext cx="8723299" cy="4678037"/>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57150" y="4696825"/>
            <a:ext cx="8382000" cy="446700"/>
          </a:xfrm>
          <a:prstGeom prst="rect">
            <a:avLst/>
          </a:prstGeom>
        </p:spPr>
        <p:txBody>
          <a:bodyPr wrap="square" lIns="91425" tIns="91425" rIns="91425" bIns="91425" anchor="ctr" anchorCtr="0">
            <a:noAutofit/>
          </a:bodyPr>
          <a:lstStyle/>
          <a:p>
            <a:pPr marL="0" lvl="0" indent="0">
              <a:spcBef>
                <a:spcPts val="0"/>
              </a:spcBef>
              <a:buNone/>
            </a:pPr>
            <a:r>
              <a:rPr lang="en"/>
              <a:t>Western Blotting</a:t>
            </a:r>
          </a:p>
        </p:txBody>
      </p:sp>
      <p:sp>
        <p:nvSpPr>
          <p:cNvPr id="189" name="Shape 189"/>
          <p:cNvSpPr/>
          <p:nvPr/>
        </p:nvSpPr>
        <p:spPr>
          <a:xfrm>
            <a:off x="550325" y="230175"/>
            <a:ext cx="458100" cy="1514400"/>
          </a:xfrm>
          <a:prstGeom prst="can">
            <a:avLst>
              <a:gd name="adj" fmla="val 25000"/>
            </a:avLst>
          </a:prstGeom>
          <a:solidFill>
            <a:srgbClr val="B4A7D6"/>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cxnSp>
        <p:nvCxnSpPr>
          <p:cNvPr id="190" name="Shape 190"/>
          <p:cNvCxnSpPr/>
          <p:nvPr/>
        </p:nvCxnSpPr>
        <p:spPr>
          <a:xfrm rot="10800000" flipH="1">
            <a:off x="1288100" y="980025"/>
            <a:ext cx="1374900" cy="14700"/>
          </a:xfrm>
          <a:prstGeom prst="straightConnector1">
            <a:avLst/>
          </a:prstGeom>
          <a:noFill/>
          <a:ln w="9525" cap="flat" cmpd="sng">
            <a:solidFill>
              <a:schemeClr val="dk2"/>
            </a:solidFill>
            <a:prstDash val="solid"/>
            <a:round/>
            <a:headEnd type="none" w="lg" len="lg"/>
            <a:tailEnd type="triangle" w="lg" len="lg"/>
          </a:ln>
        </p:spPr>
      </p:cxnSp>
      <p:sp>
        <p:nvSpPr>
          <p:cNvPr id="191" name="Shape 191"/>
          <p:cNvSpPr txBox="1"/>
          <p:nvPr/>
        </p:nvSpPr>
        <p:spPr>
          <a:xfrm>
            <a:off x="232175" y="1896900"/>
            <a:ext cx="1628100" cy="851100"/>
          </a:xfrm>
          <a:prstGeom prst="rect">
            <a:avLst/>
          </a:prstGeom>
          <a:noFill/>
          <a:ln>
            <a:noFill/>
          </a:ln>
        </p:spPr>
        <p:txBody>
          <a:bodyPr wrap="square" lIns="91425" tIns="91425" rIns="91425" bIns="91425" anchor="t" anchorCtr="0">
            <a:noAutofit/>
          </a:bodyPr>
          <a:lstStyle/>
          <a:p>
            <a:pPr marL="457200" lvl="0" indent="-317500">
              <a:spcBef>
                <a:spcPts val="0"/>
              </a:spcBef>
              <a:buSzPts val="1400"/>
              <a:buAutoNum type="arabicPeriod"/>
            </a:pPr>
            <a:r>
              <a:rPr lang="en"/>
              <a:t>Extraction of proteins - washing the precipitate</a:t>
            </a:r>
          </a:p>
        </p:txBody>
      </p:sp>
      <p:sp>
        <p:nvSpPr>
          <p:cNvPr id="192" name="Shape 192"/>
          <p:cNvSpPr/>
          <p:nvPr/>
        </p:nvSpPr>
        <p:spPr>
          <a:xfrm>
            <a:off x="550325" y="1532175"/>
            <a:ext cx="182400" cy="212400"/>
          </a:xfrm>
          <a:prstGeom prst="ellipse">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3" name="Shape 193"/>
          <p:cNvSpPr/>
          <p:nvPr/>
        </p:nvSpPr>
        <p:spPr>
          <a:xfrm>
            <a:off x="3027725" y="230175"/>
            <a:ext cx="1580700" cy="1896900"/>
          </a:xfrm>
          <a:prstGeom prst="rect">
            <a:avLst/>
          </a:prstGeom>
          <a:solidFill>
            <a:schemeClr val="accent4"/>
          </a:solidFill>
          <a:ln w="9525"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r>
              <a:rPr lang="en"/>
              <a:t>2. SDS-Page - separated by molecular weight</a:t>
            </a:r>
          </a:p>
        </p:txBody>
      </p:sp>
      <p:sp>
        <p:nvSpPr>
          <p:cNvPr id="194" name="Shape 194"/>
          <p:cNvSpPr/>
          <p:nvPr/>
        </p:nvSpPr>
        <p:spPr>
          <a:xfrm>
            <a:off x="3088525" y="364775"/>
            <a:ext cx="182400" cy="14700"/>
          </a:xfrm>
          <a:prstGeom prst="rect">
            <a:avLst/>
          </a:prstGeom>
          <a:solidFill>
            <a:schemeClr val="accent4"/>
          </a:solidFill>
          <a:ln w="9525"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5" name="Shape 195"/>
          <p:cNvSpPr/>
          <p:nvPr/>
        </p:nvSpPr>
        <p:spPr>
          <a:xfrm>
            <a:off x="3386850" y="364775"/>
            <a:ext cx="182400" cy="14700"/>
          </a:xfrm>
          <a:prstGeom prst="rect">
            <a:avLst/>
          </a:prstGeom>
          <a:solidFill>
            <a:schemeClr val="accent4"/>
          </a:solidFill>
          <a:ln w="9525"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3726875" y="364775"/>
            <a:ext cx="182400" cy="14700"/>
          </a:xfrm>
          <a:prstGeom prst="rect">
            <a:avLst/>
          </a:prstGeom>
          <a:solidFill>
            <a:schemeClr val="accent4"/>
          </a:solidFill>
          <a:ln w="9525"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4066900" y="364775"/>
            <a:ext cx="182400" cy="14700"/>
          </a:xfrm>
          <a:prstGeom prst="rect">
            <a:avLst/>
          </a:prstGeom>
          <a:solidFill>
            <a:schemeClr val="accent4"/>
          </a:solidFill>
          <a:ln w="9525"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4342600" y="364775"/>
            <a:ext cx="182400" cy="14700"/>
          </a:xfrm>
          <a:prstGeom prst="rect">
            <a:avLst/>
          </a:prstGeom>
          <a:solidFill>
            <a:schemeClr val="accent4"/>
          </a:solidFill>
          <a:ln w="9525"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cxnSp>
        <p:nvCxnSpPr>
          <p:cNvPr id="199" name="Shape 199"/>
          <p:cNvCxnSpPr/>
          <p:nvPr/>
        </p:nvCxnSpPr>
        <p:spPr>
          <a:xfrm>
            <a:off x="4827300" y="986925"/>
            <a:ext cx="1447200" cy="1007100"/>
          </a:xfrm>
          <a:prstGeom prst="straightConnector1">
            <a:avLst/>
          </a:prstGeom>
          <a:noFill/>
          <a:ln w="9525" cap="flat" cmpd="sng">
            <a:solidFill>
              <a:schemeClr val="dk2"/>
            </a:solidFill>
            <a:prstDash val="solid"/>
            <a:round/>
            <a:headEnd type="none" w="lg" len="lg"/>
            <a:tailEnd type="triangle" w="lg" len="lg"/>
          </a:ln>
        </p:spPr>
      </p:cxnSp>
      <p:sp>
        <p:nvSpPr>
          <p:cNvPr id="200" name="Shape 200"/>
          <p:cNvSpPr txBox="1"/>
          <p:nvPr/>
        </p:nvSpPr>
        <p:spPr>
          <a:xfrm>
            <a:off x="6967425" y="1744575"/>
            <a:ext cx="1909200" cy="498300"/>
          </a:xfrm>
          <a:prstGeom prst="rect">
            <a:avLst/>
          </a:prstGeom>
          <a:noFill/>
          <a:ln>
            <a:noFill/>
          </a:ln>
        </p:spPr>
        <p:txBody>
          <a:bodyPr wrap="square" lIns="91425" tIns="91425" rIns="91425" bIns="91425" anchor="t" anchorCtr="0">
            <a:noAutofit/>
          </a:bodyPr>
          <a:lstStyle/>
          <a:p>
            <a:pPr marL="0" lvl="0" indent="0">
              <a:spcBef>
                <a:spcPts val="0"/>
              </a:spcBef>
              <a:buNone/>
            </a:pPr>
            <a:r>
              <a:rPr lang="en"/>
              <a:t>3. Transfer of gel to begin probing</a:t>
            </a:r>
          </a:p>
        </p:txBody>
      </p:sp>
      <p:sp>
        <p:nvSpPr>
          <p:cNvPr id="201" name="Shape 201"/>
          <p:cNvSpPr/>
          <p:nvPr/>
        </p:nvSpPr>
        <p:spPr>
          <a:xfrm>
            <a:off x="5994675" y="2954775"/>
            <a:ext cx="2491500" cy="338100"/>
          </a:xfrm>
          <a:prstGeom prst="rect">
            <a:avLst/>
          </a:prstGeom>
          <a:solidFill>
            <a:schemeClr val="accen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r>
              <a:rPr lang="en"/>
              <a:t>GEL</a:t>
            </a:r>
          </a:p>
        </p:txBody>
      </p:sp>
      <p:sp>
        <p:nvSpPr>
          <p:cNvPr id="202" name="Shape 202"/>
          <p:cNvSpPr/>
          <p:nvPr/>
        </p:nvSpPr>
        <p:spPr>
          <a:xfrm>
            <a:off x="5994664" y="3300788"/>
            <a:ext cx="2491500" cy="338100"/>
          </a:xfrm>
          <a:prstGeom prst="rect">
            <a:avLst/>
          </a:prstGeom>
          <a:solidFill>
            <a:schemeClr val="accent3"/>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r>
              <a:rPr lang="en"/>
              <a:t>MEMBRANE</a:t>
            </a:r>
          </a:p>
        </p:txBody>
      </p:sp>
      <p:sp>
        <p:nvSpPr>
          <p:cNvPr id="203" name="Shape 203"/>
          <p:cNvSpPr/>
          <p:nvPr/>
        </p:nvSpPr>
        <p:spPr>
          <a:xfrm>
            <a:off x="6024875" y="3959924"/>
            <a:ext cx="202800" cy="287700"/>
          </a:xfrm>
          <a:prstGeom prst="mathPlus">
            <a:avLst>
              <a:gd name="adj1" fmla="val 23520"/>
            </a:avLst>
          </a:prstGeom>
          <a:solidFill>
            <a:schemeClr val="dk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6467047" y="3959924"/>
            <a:ext cx="202800" cy="287700"/>
          </a:xfrm>
          <a:prstGeom prst="mathPlus">
            <a:avLst>
              <a:gd name="adj1" fmla="val 23520"/>
            </a:avLst>
          </a:prstGeom>
          <a:solidFill>
            <a:schemeClr val="dk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909219" y="3959924"/>
            <a:ext cx="202800" cy="287700"/>
          </a:xfrm>
          <a:prstGeom prst="mathPlus">
            <a:avLst>
              <a:gd name="adj1" fmla="val 23520"/>
            </a:avLst>
          </a:prstGeom>
          <a:solidFill>
            <a:schemeClr val="dk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245204" y="3959924"/>
            <a:ext cx="202800" cy="287700"/>
          </a:xfrm>
          <a:prstGeom prst="mathPlus">
            <a:avLst>
              <a:gd name="adj1" fmla="val 23520"/>
            </a:avLst>
          </a:prstGeom>
          <a:solidFill>
            <a:schemeClr val="dk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7581189" y="3959924"/>
            <a:ext cx="202800" cy="287700"/>
          </a:xfrm>
          <a:prstGeom prst="mathPlus">
            <a:avLst>
              <a:gd name="adj1" fmla="val 23520"/>
            </a:avLst>
          </a:prstGeom>
          <a:solidFill>
            <a:schemeClr val="dk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7860320" y="3959924"/>
            <a:ext cx="202800" cy="287700"/>
          </a:xfrm>
          <a:prstGeom prst="mathPlus">
            <a:avLst>
              <a:gd name="adj1" fmla="val 23520"/>
            </a:avLst>
          </a:prstGeom>
          <a:solidFill>
            <a:schemeClr val="dk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9" name="Shape 209"/>
          <p:cNvSpPr/>
          <p:nvPr/>
        </p:nvSpPr>
        <p:spPr>
          <a:xfrm>
            <a:off x="8253160" y="3959924"/>
            <a:ext cx="202800" cy="287700"/>
          </a:xfrm>
          <a:prstGeom prst="mathPlus">
            <a:avLst>
              <a:gd name="adj1" fmla="val 23520"/>
            </a:avLst>
          </a:prstGeom>
          <a:solidFill>
            <a:schemeClr val="dk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0" name="Shape 210"/>
          <p:cNvSpPr/>
          <p:nvPr/>
        </p:nvSpPr>
        <p:spPr>
          <a:xfrm>
            <a:off x="6008000" y="2519775"/>
            <a:ext cx="364800" cy="158100"/>
          </a:xfrm>
          <a:prstGeom prst="mathMinus">
            <a:avLst>
              <a:gd name="adj1" fmla="val 2352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1" name="Shape 211"/>
          <p:cNvSpPr/>
          <p:nvPr/>
        </p:nvSpPr>
        <p:spPr>
          <a:xfrm>
            <a:off x="6503175" y="2519775"/>
            <a:ext cx="364800" cy="158100"/>
          </a:xfrm>
          <a:prstGeom prst="mathMinus">
            <a:avLst>
              <a:gd name="adj1" fmla="val 2352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2" name="Shape 212"/>
          <p:cNvSpPr/>
          <p:nvPr/>
        </p:nvSpPr>
        <p:spPr>
          <a:xfrm>
            <a:off x="6956425" y="2519775"/>
            <a:ext cx="364800" cy="158100"/>
          </a:xfrm>
          <a:prstGeom prst="mathMinus">
            <a:avLst>
              <a:gd name="adj1" fmla="val 2352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3" name="Shape 213"/>
          <p:cNvSpPr/>
          <p:nvPr/>
        </p:nvSpPr>
        <p:spPr>
          <a:xfrm>
            <a:off x="7409675" y="2519775"/>
            <a:ext cx="364800" cy="158100"/>
          </a:xfrm>
          <a:prstGeom prst="mathMinus">
            <a:avLst>
              <a:gd name="adj1" fmla="val 2352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4" name="Shape 214"/>
          <p:cNvSpPr/>
          <p:nvPr/>
        </p:nvSpPr>
        <p:spPr>
          <a:xfrm>
            <a:off x="7904850" y="2519775"/>
            <a:ext cx="364800" cy="158100"/>
          </a:xfrm>
          <a:prstGeom prst="mathMinus">
            <a:avLst>
              <a:gd name="adj1" fmla="val 2352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cxnSp>
        <p:nvCxnSpPr>
          <p:cNvPr id="215" name="Shape 215"/>
          <p:cNvCxnSpPr/>
          <p:nvPr/>
        </p:nvCxnSpPr>
        <p:spPr>
          <a:xfrm>
            <a:off x="5800125" y="2906150"/>
            <a:ext cx="0" cy="1021500"/>
          </a:xfrm>
          <a:prstGeom prst="straightConnector1">
            <a:avLst/>
          </a:prstGeom>
          <a:noFill/>
          <a:ln w="9525" cap="flat" cmpd="sng">
            <a:solidFill>
              <a:schemeClr val="dk2"/>
            </a:solidFill>
            <a:prstDash val="solid"/>
            <a:round/>
            <a:headEnd type="none" w="lg" len="lg"/>
            <a:tailEnd type="triangle" w="lg" len="lg"/>
          </a:ln>
        </p:spPr>
      </p:cxnSp>
      <p:sp>
        <p:nvSpPr>
          <p:cNvPr id="216" name="Shape 216"/>
          <p:cNvSpPr/>
          <p:nvPr/>
        </p:nvSpPr>
        <p:spPr>
          <a:xfrm>
            <a:off x="6030375" y="2737275"/>
            <a:ext cx="2420100" cy="158100"/>
          </a:xfrm>
          <a:prstGeom prst="rect">
            <a:avLst/>
          </a:prstGeom>
          <a:solidFill>
            <a:schemeClr val="accent6"/>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r>
              <a:rPr lang="en"/>
              <a:t>Filter Papers/ Sponge</a:t>
            </a:r>
          </a:p>
        </p:txBody>
      </p:sp>
      <p:sp>
        <p:nvSpPr>
          <p:cNvPr id="217" name="Shape 217"/>
          <p:cNvSpPr/>
          <p:nvPr/>
        </p:nvSpPr>
        <p:spPr>
          <a:xfrm>
            <a:off x="6030363" y="3742088"/>
            <a:ext cx="2420100" cy="158100"/>
          </a:xfrm>
          <a:prstGeom prst="rect">
            <a:avLst/>
          </a:prstGeom>
          <a:solidFill>
            <a:schemeClr val="accent6"/>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r>
              <a:rPr lang="en"/>
              <a:t>Filter Papers/Sponge</a:t>
            </a:r>
          </a:p>
        </p:txBody>
      </p:sp>
      <p:cxnSp>
        <p:nvCxnSpPr>
          <p:cNvPr id="218" name="Shape 218"/>
          <p:cNvCxnSpPr/>
          <p:nvPr/>
        </p:nvCxnSpPr>
        <p:spPr>
          <a:xfrm flipH="1">
            <a:off x="2906225" y="3368200"/>
            <a:ext cx="2407500" cy="194700"/>
          </a:xfrm>
          <a:prstGeom prst="straightConnector1">
            <a:avLst/>
          </a:prstGeom>
          <a:noFill/>
          <a:ln w="9525" cap="flat" cmpd="sng">
            <a:solidFill>
              <a:schemeClr val="dk2"/>
            </a:solidFill>
            <a:prstDash val="solid"/>
            <a:round/>
            <a:headEnd type="none" w="lg" len="lg"/>
            <a:tailEnd type="triangle" w="lg" len="lg"/>
          </a:ln>
        </p:spPr>
      </p:cxnSp>
      <p:sp>
        <p:nvSpPr>
          <p:cNvPr id="219" name="Shape 219"/>
          <p:cNvSpPr txBox="1"/>
          <p:nvPr/>
        </p:nvSpPr>
        <p:spPr>
          <a:xfrm>
            <a:off x="364775" y="3404675"/>
            <a:ext cx="2237400" cy="851100"/>
          </a:xfrm>
          <a:prstGeom prst="rect">
            <a:avLst/>
          </a:prstGeom>
          <a:noFill/>
          <a:ln>
            <a:noFill/>
          </a:ln>
        </p:spPr>
        <p:txBody>
          <a:bodyPr wrap="square" lIns="91425" tIns="91425" rIns="91425" bIns="91425" anchor="t" anchorCtr="0">
            <a:noAutofit/>
          </a:bodyPr>
          <a:lstStyle/>
          <a:p>
            <a:pPr marL="0" lvl="0" indent="0">
              <a:spcBef>
                <a:spcPts val="0"/>
              </a:spcBef>
              <a:buNone/>
            </a:pPr>
            <a:r>
              <a:rPr lang="en"/>
              <a:t>4. Probing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1303</Words>
  <Application>Microsoft Office PowerPoint</Application>
  <PresentationFormat>On-screen Show (16:9)</PresentationFormat>
  <Paragraphs>170</Paragraphs>
  <Slides>16</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Alfa Slab One</vt:lpstr>
      <vt:lpstr>Roboto</vt:lpstr>
      <vt:lpstr>Arial</vt:lpstr>
      <vt:lpstr>material</vt:lpstr>
      <vt:lpstr>Simple Light</vt:lpstr>
      <vt:lpstr>Disruption of NDEL1 via knockdown of DISC1 stunts dendritic spine formation in hippocampal region of mice </vt:lpstr>
      <vt:lpstr>PowerPoint Presentation</vt:lpstr>
      <vt:lpstr>DISC1          NDEL1</vt:lpstr>
      <vt:lpstr>NDEL1 + DISC1 binding</vt:lpstr>
      <vt:lpstr>PowerPoint Presentation</vt:lpstr>
      <vt:lpstr>Overview of Experiment</vt:lpstr>
      <vt:lpstr>PowerPoint Presentation</vt:lpstr>
      <vt:lpstr>PowerPoint Presentation</vt:lpstr>
      <vt:lpstr>PowerPoint Presentation</vt:lpstr>
      <vt:lpstr>PowerPoint Presentation</vt:lpstr>
      <vt:lpstr>Knockdown of DISC1</vt:lpstr>
      <vt:lpstr>PowerPoint Presentation</vt:lpstr>
      <vt:lpstr>PowerPoint Presentation</vt:lpstr>
      <vt:lpstr>Confocal Imaging</vt:lpstr>
      <vt:lpstr>PowerPoint Presentation</vt:lpstr>
      <vt:lpstr>Spine Formation → Schizophrenia Drug Treatment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Disruption of NDEL1 via knockdown of DISC1 stunts dendritic spine formation in hippocampal region of mice </dc:title>
  <dc:creator>Amanda L Atrash</dc:creator>
  <cp:lastModifiedBy>Amanda L Atrash</cp:lastModifiedBy>
  <cp:revision>1</cp:revision>
  <dcterms:modified xsi:type="dcterms:W3CDTF">2017-12-14T14:55:54Z</dcterms:modified>
</cp:coreProperties>
</file>