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3" r:id="rId4"/>
    <p:sldId id="259" r:id="rId5"/>
    <p:sldId id="260" r:id="rId6"/>
    <p:sldId id="261" r:id="rId7"/>
    <p:sldId id="264" r:id="rId8"/>
    <p:sldId id="262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6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0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706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49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2106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72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94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4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8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2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3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4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3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7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5DE-0BFA-4A26-9612-1CA00122F2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8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8F5DE-0BFA-4A26-9612-1CA00122F2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32B5A6-4A1E-46E1-96D5-15E0EF9F1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Measurement of fetal γ-globin expression due to KLF1 being a negative or positive regulator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 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Ashria</a:t>
            </a:r>
            <a:r>
              <a:rPr lang="en-US" dirty="0" smtClean="0"/>
              <a:t> Arora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54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γ-GLOBIN GENES AND KLF1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γ – globin genes:</a:t>
            </a:r>
          </a:p>
          <a:p>
            <a:r>
              <a:rPr lang="en-US" dirty="0" smtClean="0"/>
              <a:t>Fetal blood cells</a:t>
            </a:r>
          </a:p>
          <a:p>
            <a:r>
              <a:rPr lang="en-US" dirty="0" smtClean="0"/>
              <a:t>Globin- type of red blood cells</a:t>
            </a:r>
          </a:p>
          <a:p>
            <a:r>
              <a:rPr lang="en-US" dirty="0" smtClean="0"/>
              <a:t>CACCC promoter region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KLF1:</a:t>
            </a:r>
          </a:p>
          <a:p>
            <a:r>
              <a:rPr lang="en-US" dirty="0" smtClean="0"/>
              <a:t>Transcription factor</a:t>
            </a:r>
          </a:p>
          <a:p>
            <a:r>
              <a:rPr lang="en-US" dirty="0" smtClean="0"/>
              <a:t>Regulates beta globin genes </a:t>
            </a:r>
          </a:p>
          <a:p>
            <a:r>
              <a:rPr lang="en-US" dirty="0" smtClean="0"/>
              <a:t>Family of 17 members</a:t>
            </a:r>
          </a:p>
          <a:p>
            <a:r>
              <a:rPr lang="en-US" dirty="0"/>
              <a:t>B</a:t>
            </a:r>
            <a:r>
              <a:rPr lang="en-US" dirty="0" smtClean="0"/>
              <a:t>inds to CACCC</a:t>
            </a:r>
          </a:p>
        </p:txBody>
      </p:sp>
      <p:sp>
        <p:nvSpPr>
          <p:cNvPr id="4" name="AutoShape 2" descr="Image result for red blood cel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s://www.fi.edu/sites/default/files/General_EduRes_Heart_RedBloodCell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959" y="2457168"/>
            <a:ext cx="3833715" cy="264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38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KLF1 regulation γ-globin genes</a:t>
            </a:r>
          </a:p>
          <a:p>
            <a:r>
              <a:rPr lang="en-US" dirty="0" smtClean="0"/>
              <a:t>Positive or negative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AutoShape 4" descr="Image result for klf1 prote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2" name="Picture 10" descr="Protein Structure Not Found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649" y="1244231"/>
            <a:ext cx="4635352" cy="46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Image result for transcription factors animation imag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15" r="-2499"/>
          <a:stretch/>
        </p:blipFill>
        <p:spPr bwMode="auto">
          <a:xfrm>
            <a:off x="1057938" y="3561907"/>
            <a:ext cx="4651745" cy="261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375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949" y="2175062"/>
            <a:ext cx="8596668" cy="3880773"/>
          </a:xfrm>
        </p:spPr>
        <p:txBody>
          <a:bodyPr/>
          <a:lstStyle/>
          <a:p>
            <a:r>
              <a:rPr lang="en-US" dirty="0" smtClean="0"/>
              <a:t>Past experiment- K562 cells</a:t>
            </a:r>
          </a:p>
          <a:p>
            <a:r>
              <a:rPr lang="en-US" dirty="0" smtClean="0"/>
              <a:t>Starting off with a cell that does not contain γ-globin or KLFs, Drosophila cell line, S2. </a:t>
            </a:r>
            <a:endParaRPr lang="en-US" dirty="0"/>
          </a:p>
        </p:txBody>
      </p:sp>
      <p:pic>
        <p:nvPicPr>
          <p:cNvPr id="2050" name="Picture 2" descr="Image result for s2 cells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515" y="210550"/>
            <a:ext cx="2360082" cy="177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https://ars-els-cdn-com.proxy.library.vcu.edu/content/image/1-s2.0-S1079979605000975-gr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0549" y="2918751"/>
            <a:ext cx="5334000" cy="3352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13051" y="6268897"/>
            <a:ext cx="498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 1. Ping et all (2005)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3791" y="4115448"/>
            <a:ext cx="2519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Why use luciferase?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3200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Plasmid constructs-</a:t>
            </a:r>
          </a:p>
          <a:p>
            <a:pPr marL="0" indent="0">
              <a:buNone/>
            </a:pPr>
            <a:r>
              <a:rPr lang="en-US" dirty="0"/>
              <a:t> 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γLuc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KLF1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Empty vector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b="1" dirty="0"/>
          </a:p>
        </p:txBody>
      </p:sp>
      <p:pic>
        <p:nvPicPr>
          <p:cNvPr id="5126" name="Picture 6" descr="Image result for luciferase promoter and repor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710" y="2329378"/>
            <a:ext cx="6211951" cy="349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93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Transfection and Luciferase assay</a:t>
            </a:r>
          </a:p>
          <a:p>
            <a:pPr marL="0" indent="0">
              <a:buNone/>
            </a:pPr>
            <a:r>
              <a:rPr lang="en-US" dirty="0" smtClean="0"/>
              <a:t>	1. Electroporation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Luciferase assay kit</a:t>
            </a:r>
          </a:p>
          <a:p>
            <a:pPr marL="0" indent="0">
              <a:buNone/>
            </a:pPr>
            <a:r>
              <a:rPr lang="en-US" dirty="0" smtClean="0"/>
              <a:t>-Control- transfect S2 cells with </a:t>
            </a:r>
            <a:r>
              <a:rPr lang="en-US" dirty="0" err="1" smtClean="0"/>
              <a:t>γLuc</a:t>
            </a:r>
            <a:r>
              <a:rPr lang="en-US" dirty="0" smtClean="0"/>
              <a:t> and an </a:t>
            </a:r>
          </a:p>
          <a:p>
            <a:pPr marL="0" indent="0">
              <a:buNone/>
            </a:pPr>
            <a:r>
              <a:rPr lang="en-US" dirty="0" smtClean="0"/>
              <a:t>		empty vector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Luminometer</a:t>
            </a:r>
            <a:r>
              <a:rPr lang="en-US" dirty="0" smtClean="0"/>
              <a:t>- measures the amount of light emitted by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the S2 cells</a:t>
            </a:r>
            <a:endParaRPr lang="en-US" dirty="0"/>
          </a:p>
        </p:txBody>
      </p:sp>
      <p:pic>
        <p:nvPicPr>
          <p:cNvPr id="4098" name="Picture 2" descr="Image result for reporter construct image anim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696" y="2053431"/>
            <a:ext cx="4286250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luciferase reporter ass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448" y="5348287"/>
            <a:ext cx="5715000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133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0053"/>
            <a:ext cx="10515600" cy="4351338"/>
          </a:xfrm>
        </p:spPr>
        <p:txBody>
          <a:bodyPr/>
          <a:lstStyle/>
          <a:p>
            <a:r>
              <a:rPr lang="en-US" dirty="0" smtClean="0"/>
              <a:t>Western Blotting- insure KLF1 is being expressed in the S2 cells</a:t>
            </a:r>
          </a:p>
          <a:p>
            <a:r>
              <a:rPr lang="en-US" dirty="0" smtClean="0"/>
              <a:t>Anti-body EKLF used</a:t>
            </a:r>
            <a:endParaRPr lang="en-US" dirty="0"/>
          </a:p>
        </p:txBody>
      </p:sp>
      <p:pic>
        <p:nvPicPr>
          <p:cNvPr id="6148" name="Picture 4" descr="Image result for scientist western blott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700" y="2966483"/>
            <a:ext cx="5687598" cy="307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965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the control cells with KLF1 transfected cells</a:t>
            </a:r>
          </a:p>
          <a:p>
            <a:pPr marL="0" indent="0">
              <a:buNone/>
            </a:pPr>
            <a:r>
              <a:rPr lang="en-US" dirty="0" smtClean="0"/>
              <a:t>	1.  Light emitted with </a:t>
            </a:r>
            <a:r>
              <a:rPr lang="en-US" dirty="0" err="1" smtClean="0"/>
              <a:t>γLuc</a:t>
            </a:r>
            <a:r>
              <a:rPr lang="en-US" dirty="0" smtClean="0"/>
              <a:t> and KLF1 </a:t>
            </a:r>
            <a:r>
              <a:rPr lang="en-US" dirty="0" err="1" smtClean="0"/>
              <a:t>cDNA</a:t>
            </a:r>
            <a:r>
              <a:rPr lang="en-US" dirty="0"/>
              <a:t> </a:t>
            </a:r>
            <a:r>
              <a:rPr lang="en-US" dirty="0" smtClean="0"/>
              <a:t>is more than the control- KLF1 is	a positive regulator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 Light </a:t>
            </a:r>
            <a:r>
              <a:rPr lang="en-US" dirty="0"/>
              <a:t>emitted with </a:t>
            </a:r>
            <a:r>
              <a:rPr lang="en-US" dirty="0" err="1"/>
              <a:t>γLuc</a:t>
            </a:r>
            <a:r>
              <a:rPr lang="en-US" dirty="0"/>
              <a:t> and KLF1 </a:t>
            </a:r>
            <a:r>
              <a:rPr lang="en-US" dirty="0" err="1"/>
              <a:t>cDNA</a:t>
            </a:r>
            <a:r>
              <a:rPr lang="en-US" dirty="0"/>
              <a:t> is </a:t>
            </a:r>
            <a:r>
              <a:rPr lang="en-US" dirty="0" smtClean="0"/>
              <a:t>less than </a:t>
            </a:r>
            <a:r>
              <a:rPr lang="en-US" dirty="0"/>
              <a:t>the control- KLF1 is		a </a:t>
            </a:r>
            <a:r>
              <a:rPr lang="en-US" dirty="0" smtClean="0"/>
              <a:t>negative regulator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				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Light emitted is equal to the control, therefore the KLF1 expression 	construct has no impact on the transcription of γ- globin genes.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061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776" y="2587331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Questions?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8537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4759</TotalTime>
  <Words>137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Trebuchet MS</vt:lpstr>
      <vt:lpstr>Wingdings 3</vt:lpstr>
      <vt:lpstr>Facet</vt:lpstr>
      <vt:lpstr>Measurement of fetal γ-globin expression due to KLF1 being a negative or positive regulator   </vt:lpstr>
      <vt:lpstr>ABOUT γ-GLOBIN GENES AND KLF1</vt:lpstr>
      <vt:lpstr>PURPOSE</vt:lpstr>
      <vt:lpstr>THE CELL LINE</vt:lpstr>
      <vt:lpstr>METHODS</vt:lpstr>
      <vt:lpstr>METHODS</vt:lpstr>
      <vt:lpstr>METHODS</vt:lpstr>
      <vt:lpstr>DISCUSSION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33</cp:revision>
  <dcterms:created xsi:type="dcterms:W3CDTF">2017-11-26T09:35:35Z</dcterms:created>
  <dcterms:modified xsi:type="dcterms:W3CDTF">2017-12-15T06:05:28Z</dcterms:modified>
</cp:coreProperties>
</file>