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Source Sans Pr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SourceSansPr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SourceSansPr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SourceSansPro-italic.fntdata"/><Relationship Id="rId6" Type="http://schemas.openxmlformats.org/officeDocument/2006/relationships/slide" Target="slides/slide2.xml"/><Relationship Id="rId18" Type="http://schemas.openxmlformats.org/officeDocument/2006/relationships/font" Target="fonts/SourceSansPr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91" name="Shape 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First figure shows the levels of caspase-1</a:t>
            </a:r>
          </a:p>
          <a:p>
            <a:pPr lvl="0">
              <a:spcBef>
                <a:spcPts val="0"/>
              </a:spcBef>
              <a:buNone/>
            </a:pPr>
            <a:r>
              <a:rPr lang="en"/>
              <a:t>Second figure shows the Western blot results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*Causes a loss in the benefit of the treatment</a:t>
            </a:r>
          </a:p>
          <a:p>
            <a:pPr lvl="0">
              <a:spcBef>
                <a:spcPts val="0"/>
              </a:spcBef>
              <a:buNone/>
            </a:pPr>
            <a:r>
              <a:rPr lang="en"/>
              <a:t>*Go into slight detail about mechanism: Increase in ROS and other components of the cell causes MPT to open, which eventually leads to cell death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We will test different doses of a specific AIM2 siRNA or a scrambled control siRNA to measure the AIM2 expression in the heart at several time intervals (24, 48 72 or 96 hours). In this way we can determine for how long an effective dose of siRNA reduces the expression of AIM2 in the heart in vivo. </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2"/>
        </a:solidFill>
      </p:bgPr>
    </p:bg>
    <p:spTree>
      <p:nvGrpSpPr>
        <p:cNvPr id="12" name="Shape 12"/>
        <p:cNvGrpSpPr/>
        <p:nvPr/>
      </p:nvGrpSpPr>
      <p:grpSpPr>
        <a:xfrm>
          <a:off x="0" y="0"/>
          <a:ext cx="0" cy="0"/>
          <a:chOff x="0" y="0"/>
          <a:chExt cx="0" cy="0"/>
        </a:xfrm>
      </p:grpSpPr>
      <p:sp>
        <p:nvSpPr>
          <p:cNvPr id="13" name="Shape 13"/>
          <p:cNvSpPr txBox="1"/>
          <p:nvPr>
            <p:ph type="ctrTitle"/>
          </p:nvPr>
        </p:nvSpPr>
        <p:spPr>
          <a:xfrm>
            <a:off x="1436345" y="1341340"/>
            <a:ext cx="6270900" cy="1573799"/>
          </a:xfrm>
          <a:prstGeom prst="rect">
            <a:avLst/>
          </a:prstGeom>
          <a:noFill/>
          <a:ln>
            <a:noFill/>
          </a:ln>
        </p:spPr>
        <p:txBody>
          <a:bodyPr anchorCtr="0" anchor="b" bIns="68575" lIns="68575" rIns="68575" tIns="68575"/>
          <a:lstStyle>
            <a:lvl1pPr indent="0" lvl="0" marL="0" marR="0" rtl="0" algn="ctr">
              <a:lnSpc>
                <a:spcPct val="89000"/>
              </a:lnSpc>
              <a:spcBef>
                <a:spcPts val="0"/>
              </a:spcBef>
              <a:buClr>
                <a:schemeClr val="dk2"/>
              </a:buClr>
              <a:buFont typeface="Source Sans Pro"/>
              <a:buNone/>
              <a:defRPr b="0" i="0" sz="54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4" name="Shape 14"/>
          <p:cNvSpPr txBox="1"/>
          <p:nvPr>
            <p:ph idx="1" type="subTitle"/>
          </p:nvPr>
        </p:nvSpPr>
        <p:spPr>
          <a:xfrm>
            <a:off x="2009929" y="2967209"/>
            <a:ext cx="5123700" cy="814799"/>
          </a:xfrm>
          <a:prstGeom prst="rect">
            <a:avLst/>
          </a:prstGeom>
          <a:noFill/>
          <a:ln>
            <a:noFill/>
          </a:ln>
        </p:spPr>
        <p:txBody>
          <a:bodyPr anchorCtr="0" anchor="t" bIns="68575" lIns="68575" rIns="68575" tIns="68575"/>
          <a:lstStyle>
            <a:lvl1pPr indent="0" lvl="0" marL="0" marR="0" rtl="0" algn="ctr">
              <a:lnSpc>
                <a:spcPct val="112000"/>
              </a:lnSpc>
              <a:spcBef>
                <a:spcPts val="0"/>
              </a:spcBef>
              <a:spcAft>
                <a:spcPts val="0"/>
              </a:spcAft>
              <a:buClr>
                <a:schemeClr val="dk2"/>
              </a:buClr>
              <a:buFont typeface="Source Sans Pro"/>
              <a:buNone/>
              <a:defRPr b="0" i="0" sz="1700" u="none" cap="none" strike="noStrike">
                <a:solidFill>
                  <a:schemeClr val="dk2"/>
                </a:solidFill>
                <a:latin typeface="Source Sans Pro"/>
                <a:ea typeface="Source Sans Pro"/>
                <a:cs typeface="Source Sans Pro"/>
                <a:sym typeface="Source Sans Pro"/>
              </a:defRPr>
            </a:lvl1pPr>
            <a:lvl2pPr indent="0" lvl="1" marL="342900" marR="0" rtl="0" algn="ctr">
              <a:lnSpc>
                <a:spcPct val="94000"/>
              </a:lnSpc>
              <a:spcBef>
                <a:spcPts val="400"/>
              </a:spcBef>
              <a:spcAft>
                <a:spcPts val="200"/>
              </a:spcAft>
              <a:buClr>
                <a:schemeClr val="dk2"/>
              </a:buClr>
              <a:buFont typeface="Source Sans Pro"/>
              <a:buNone/>
              <a:defRPr b="0" i="1" sz="1500" u="none" cap="none" strike="noStrike">
                <a:solidFill>
                  <a:schemeClr val="dk2"/>
                </a:solidFill>
                <a:latin typeface="Source Sans Pro"/>
                <a:ea typeface="Source Sans Pro"/>
                <a:cs typeface="Source Sans Pro"/>
                <a:sym typeface="Source Sans Pro"/>
              </a:defRPr>
            </a:lvl2pPr>
            <a:lvl3pPr indent="0" lvl="2" marL="685800" marR="0" rtl="0" algn="ctr">
              <a:lnSpc>
                <a:spcPct val="94000"/>
              </a:lnSpc>
              <a:spcBef>
                <a:spcPts val="400"/>
              </a:spcBef>
              <a:spcAft>
                <a:spcPts val="200"/>
              </a:spcAft>
              <a:buClr>
                <a:schemeClr val="dk2"/>
              </a:buClr>
              <a:buFont typeface="Source Sans Pro"/>
              <a:buNone/>
              <a:defRPr b="0" i="0" sz="1400" u="none" cap="none" strike="noStrike">
                <a:solidFill>
                  <a:schemeClr val="dk2"/>
                </a:solidFill>
                <a:latin typeface="Source Sans Pro"/>
                <a:ea typeface="Source Sans Pro"/>
                <a:cs typeface="Source Sans Pro"/>
                <a:sym typeface="Source Sans Pro"/>
              </a:defRPr>
            </a:lvl3pPr>
            <a:lvl4pPr indent="0" lvl="3" marL="1028700" marR="0" rtl="0" algn="ctr">
              <a:lnSpc>
                <a:spcPct val="94000"/>
              </a:lnSpc>
              <a:spcBef>
                <a:spcPts val="400"/>
              </a:spcBef>
              <a:spcAft>
                <a:spcPts val="200"/>
              </a:spcAft>
              <a:buClr>
                <a:schemeClr val="dk2"/>
              </a:buClr>
              <a:buFont typeface="Source Sans Pro"/>
              <a:buNone/>
              <a:defRPr b="0" i="1" sz="1200" u="none" cap="none" strike="noStrike">
                <a:solidFill>
                  <a:schemeClr val="dk2"/>
                </a:solidFill>
                <a:latin typeface="Source Sans Pro"/>
                <a:ea typeface="Source Sans Pro"/>
                <a:cs typeface="Source Sans Pro"/>
                <a:sym typeface="Source Sans Pro"/>
              </a:defRPr>
            </a:lvl4pPr>
            <a:lvl5pPr indent="0" lvl="4" marL="1371600" marR="0" rtl="0" algn="ctr">
              <a:lnSpc>
                <a:spcPct val="94000"/>
              </a:lnSpc>
              <a:spcBef>
                <a:spcPts val="400"/>
              </a:spcBef>
              <a:spcAft>
                <a:spcPts val="200"/>
              </a:spcAft>
              <a:buClr>
                <a:schemeClr val="dk2"/>
              </a:buClr>
              <a:buFont typeface="Source Sans Pro"/>
              <a:buNone/>
              <a:defRPr b="0" i="0" sz="1200" u="none" cap="none" strike="noStrike">
                <a:solidFill>
                  <a:schemeClr val="dk2"/>
                </a:solidFill>
                <a:latin typeface="Source Sans Pro"/>
                <a:ea typeface="Source Sans Pro"/>
                <a:cs typeface="Source Sans Pro"/>
                <a:sym typeface="Source Sans Pro"/>
              </a:defRPr>
            </a:lvl5pPr>
            <a:lvl6pPr indent="0" lvl="5" marL="1714500" marR="0" rtl="0" algn="ctr">
              <a:lnSpc>
                <a:spcPct val="94000"/>
              </a:lnSpc>
              <a:spcBef>
                <a:spcPts val="400"/>
              </a:spcBef>
              <a:spcAft>
                <a:spcPts val="200"/>
              </a:spcAft>
              <a:buClr>
                <a:schemeClr val="dk2"/>
              </a:buClr>
              <a:buFont typeface="Source Sans Pro"/>
              <a:buNone/>
              <a:defRPr b="0" i="1" sz="1200" u="none" cap="none" strike="noStrike">
                <a:solidFill>
                  <a:schemeClr val="dk2"/>
                </a:solidFill>
                <a:latin typeface="Source Sans Pro"/>
                <a:ea typeface="Source Sans Pro"/>
                <a:cs typeface="Source Sans Pro"/>
                <a:sym typeface="Source Sans Pro"/>
              </a:defRPr>
            </a:lvl6pPr>
            <a:lvl7pPr indent="0" lvl="6" marL="2057400" marR="0" rtl="0" algn="ctr">
              <a:lnSpc>
                <a:spcPct val="94000"/>
              </a:lnSpc>
              <a:spcBef>
                <a:spcPts val="400"/>
              </a:spcBef>
              <a:spcAft>
                <a:spcPts val="200"/>
              </a:spcAft>
              <a:buClr>
                <a:schemeClr val="dk2"/>
              </a:buClr>
              <a:buFont typeface="Source Sans Pro"/>
              <a:buNone/>
              <a:defRPr b="0" i="0" sz="1200" u="none" cap="none" strike="noStrike">
                <a:solidFill>
                  <a:schemeClr val="dk2"/>
                </a:solidFill>
                <a:latin typeface="Source Sans Pro"/>
                <a:ea typeface="Source Sans Pro"/>
                <a:cs typeface="Source Sans Pro"/>
                <a:sym typeface="Source Sans Pro"/>
              </a:defRPr>
            </a:lvl7pPr>
            <a:lvl8pPr indent="0" lvl="7" marL="2400300" marR="0" rtl="0" algn="ctr">
              <a:lnSpc>
                <a:spcPct val="94000"/>
              </a:lnSpc>
              <a:spcBef>
                <a:spcPts val="400"/>
              </a:spcBef>
              <a:spcAft>
                <a:spcPts val="200"/>
              </a:spcAft>
              <a:buClr>
                <a:schemeClr val="dk2"/>
              </a:buClr>
              <a:buFont typeface="Source Sans Pro"/>
              <a:buNone/>
              <a:defRPr b="0" i="1" sz="1200" u="none" cap="none" strike="noStrike">
                <a:solidFill>
                  <a:schemeClr val="dk2"/>
                </a:solidFill>
                <a:latin typeface="Source Sans Pro"/>
                <a:ea typeface="Source Sans Pro"/>
                <a:cs typeface="Source Sans Pro"/>
                <a:sym typeface="Source Sans Pro"/>
              </a:defRPr>
            </a:lvl8pPr>
            <a:lvl9pPr indent="0" lvl="8" marL="2743200" marR="0" rtl="0" algn="ctr">
              <a:lnSpc>
                <a:spcPct val="94000"/>
              </a:lnSpc>
              <a:spcBef>
                <a:spcPts val="400"/>
              </a:spcBef>
              <a:spcAft>
                <a:spcPts val="200"/>
              </a:spcAft>
              <a:buClr>
                <a:schemeClr val="dk2"/>
              </a:buClr>
              <a:buFont typeface="Source Sans Pro"/>
              <a:buNone/>
              <a:defRPr b="0" i="0" sz="1200" u="none" cap="none" strike="noStrike">
                <a:solidFill>
                  <a:schemeClr val="dk2"/>
                </a:solidFill>
                <a:latin typeface="Source Sans Pro"/>
                <a:ea typeface="Source Sans Pro"/>
                <a:cs typeface="Source Sans Pro"/>
                <a:sym typeface="Source Sans Pro"/>
              </a:defRPr>
            </a:lvl9pPr>
          </a:lstStyle>
          <a:p/>
        </p:txBody>
      </p:sp>
      <p:sp>
        <p:nvSpPr>
          <p:cNvPr id="15" name="Shape 15"/>
          <p:cNvSpPr txBox="1"/>
          <p:nvPr>
            <p:ph idx="10" type="dt"/>
          </p:nvPr>
        </p:nvSpPr>
        <p:spPr>
          <a:xfrm>
            <a:off x="564643" y="4840039"/>
            <a:ext cx="12060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16" name="Shape 16"/>
          <p:cNvSpPr txBox="1"/>
          <p:nvPr>
            <p:ph idx="11" type="ftr"/>
          </p:nvPr>
        </p:nvSpPr>
        <p:spPr>
          <a:xfrm>
            <a:off x="1938040" y="4840039"/>
            <a:ext cx="5267400" cy="3036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17" name="Shape 17"/>
          <p:cNvSpPr txBox="1"/>
          <p:nvPr>
            <p:ph idx="12" type="sldNum"/>
          </p:nvPr>
        </p:nvSpPr>
        <p:spPr>
          <a:xfrm>
            <a:off x="7373012"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grpSp>
        <p:nvGrpSpPr>
          <p:cNvPr id="18" name="Shape 18"/>
          <p:cNvGrpSpPr/>
          <p:nvPr/>
        </p:nvGrpSpPr>
        <p:grpSpPr>
          <a:xfrm>
            <a:off x="564619" y="558342"/>
            <a:ext cx="8005676" cy="4012271"/>
            <a:chOff x="752826" y="744457"/>
            <a:chExt cx="10674235" cy="5349694"/>
          </a:xfrm>
        </p:grpSpPr>
        <p:sp>
          <p:nvSpPr>
            <p:cNvPr id="19" name="Shape 19"/>
            <p:cNvSpPr/>
            <p:nvPr/>
          </p:nvSpPr>
          <p:spPr>
            <a:xfrm>
              <a:off x="8151961" y="1685651"/>
              <a:ext cx="3275100" cy="4408500"/>
            </a:xfrm>
            <a:custGeom>
              <a:pathLst>
                <a:path extrusionOk="0" h="120000" w="120000">
                  <a:moveTo>
                    <a:pt x="105132" y="0"/>
                  </a:moveTo>
                  <a:lnTo>
                    <a:pt x="120000" y="0"/>
                  </a:lnTo>
                  <a:lnTo>
                    <a:pt x="120000" y="120000"/>
                  </a:lnTo>
                  <a:lnTo>
                    <a:pt x="0" y="120000"/>
                  </a:lnTo>
                  <a:lnTo>
                    <a:pt x="0" y="109512"/>
                  </a:lnTo>
                  <a:lnTo>
                    <a:pt x="105132" y="109524"/>
                  </a:lnTo>
                  <a:lnTo>
                    <a:pt x="105132" y="0"/>
                  </a:lnTo>
                  <a:close/>
                </a:path>
              </a:pathLst>
            </a:custGeom>
            <a:solidFill>
              <a:schemeClr val="dk2"/>
            </a:solidFill>
            <a:ln>
              <a:noFill/>
            </a:ln>
          </p:spPr>
        </p:sp>
        <p:sp>
          <p:nvSpPr>
            <p:cNvPr id="20" name="Shape 20"/>
            <p:cNvSpPr/>
            <p:nvPr/>
          </p:nvSpPr>
          <p:spPr>
            <a:xfrm rot="10800000">
              <a:off x="752826" y="744457"/>
              <a:ext cx="3275700" cy="4408500"/>
            </a:xfrm>
            <a:custGeom>
              <a:pathLst>
                <a:path extrusionOk="0" h="120000" w="120000">
                  <a:moveTo>
                    <a:pt x="105134" y="0"/>
                  </a:moveTo>
                  <a:lnTo>
                    <a:pt x="120000" y="0"/>
                  </a:lnTo>
                  <a:lnTo>
                    <a:pt x="120000" y="120000"/>
                  </a:lnTo>
                  <a:lnTo>
                    <a:pt x="23" y="120000"/>
                  </a:lnTo>
                  <a:cubicBezTo>
                    <a:pt x="-23" y="116376"/>
                    <a:pt x="47" y="113124"/>
                    <a:pt x="0" y="109500"/>
                  </a:cubicBezTo>
                  <a:lnTo>
                    <a:pt x="105134" y="109536"/>
                  </a:lnTo>
                  <a:lnTo>
                    <a:pt x="105134" y="0"/>
                  </a:lnTo>
                  <a:close/>
                </a:path>
              </a:pathLst>
            </a:custGeom>
            <a:solidFill>
              <a:schemeClr val="dk2"/>
            </a:solidFill>
            <a:ln>
              <a:noFill/>
            </a:ln>
          </p:spPr>
          <p:txBody>
            <a:bodyPr anchorCtr="0" anchor="ctr" bIns="68575" lIns="68575" rIns="68575" tIns="68575">
              <a:noAutofit/>
            </a:bodyPr>
            <a:lstStyle/>
            <a:p>
              <a:pPr lvl="0">
                <a:spcBef>
                  <a:spcPts val="0"/>
                </a:spcBef>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7" name="Shape 77"/>
        <p:cNvGrpSpPr/>
        <p:nvPr/>
      </p:nvGrpSpPr>
      <p:grpSpPr>
        <a:xfrm>
          <a:off x="0" y="0"/>
          <a:ext cx="0" cy="0"/>
          <a:chOff x="0" y="0"/>
          <a:chExt cx="0" cy="0"/>
        </a:xfrm>
      </p:grpSpPr>
      <p:sp>
        <p:nvSpPr>
          <p:cNvPr id="78" name="Shape 78"/>
          <p:cNvSpPr txBox="1"/>
          <p:nvPr>
            <p:ph type="title"/>
          </p:nvPr>
        </p:nvSpPr>
        <p:spPr>
          <a:xfrm>
            <a:off x="1028700" y="514350"/>
            <a:ext cx="7200900" cy="1114500"/>
          </a:xfrm>
          <a:prstGeom prst="rect">
            <a:avLst/>
          </a:prstGeom>
          <a:noFill/>
          <a:ln>
            <a:noFill/>
          </a:ln>
        </p:spPr>
        <p:txBody>
          <a:bodyPr anchorCtr="0" anchor="t" bIns="68575" lIns="68575" rIns="68575" tIns="68575"/>
          <a:lstStyle>
            <a:lvl1pPr indent="0" lvl="0" marL="0" marR="0" rtl="0" algn="l">
              <a:lnSpc>
                <a:spcPct val="89000"/>
              </a:lnSpc>
              <a:spcBef>
                <a:spcPts val="0"/>
              </a:spcBef>
              <a:buClr>
                <a:schemeClr val="dk2"/>
              </a:buClr>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79" name="Shape 79"/>
          <p:cNvSpPr txBox="1"/>
          <p:nvPr>
            <p:ph idx="1" type="body"/>
          </p:nvPr>
        </p:nvSpPr>
        <p:spPr>
          <a:xfrm rot="5400000">
            <a:off x="3289650" y="-539306"/>
            <a:ext cx="2679000" cy="72009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80" name="Shape 80"/>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81" name="Shape 81"/>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82" name="Shape 82"/>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3" name="Shape 83"/>
        <p:cNvGrpSpPr/>
        <p:nvPr/>
      </p:nvGrpSpPr>
      <p:grpSpPr>
        <a:xfrm>
          <a:off x="0" y="0"/>
          <a:ext cx="0" cy="0"/>
          <a:chOff x="0" y="0"/>
          <a:chExt cx="0" cy="0"/>
        </a:xfrm>
      </p:grpSpPr>
      <p:sp>
        <p:nvSpPr>
          <p:cNvPr id="84" name="Shape 84"/>
          <p:cNvSpPr txBox="1"/>
          <p:nvPr>
            <p:ph type="title"/>
          </p:nvPr>
        </p:nvSpPr>
        <p:spPr>
          <a:xfrm rot="5400000">
            <a:off x="5818445" y="1847217"/>
            <a:ext cx="3932400" cy="1174200"/>
          </a:xfrm>
          <a:prstGeom prst="rect">
            <a:avLst/>
          </a:prstGeom>
          <a:noFill/>
          <a:ln>
            <a:noFill/>
          </a:ln>
        </p:spPr>
        <p:txBody>
          <a:bodyPr anchorCtr="0" anchor="t" bIns="68575" lIns="68575" rIns="68575" tIns="68575"/>
          <a:lstStyle>
            <a:lvl1pPr indent="0" lvl="0" marL="0" marR="0" rtl="0" algn="l">
              <a:lnSpc>
                <a:spcPct val="89000"/>
              </a:lnSpc>
              <a:spcBef>
                <a:spcPts val="0"/>
              </a:spcBef>
              <a:buClr>
                <a:schemeClr val="dk2"/>
              </a:buClr>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85" name="Shape 85"/>
          <p:cNvSpPr txBox="1"/>
          <p:nvPr>
            <p:ph idx="1" type="body"/>
          </p:nvPr>
        </p:nvSpPr>
        <p:spPr>
          <a:xfrm rot="5400000">
            <a:off x="2129880" y="-633032"/>
            <a:ext cx="3932400" cy="61347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86" name="Shape 86"/>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87" name="Shape 87"/>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88" name="Shape 88"/>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1028700" y="514350"/>
            <a:ext cx="7200900" cy="1114500"/>
          </a:xfrm>
          <a:prstGeom prst="rect">
            <a:avLst/>
          </a:prstGeom>
          <a:noFill/>
          <a:ln>
            <a:noFill/>
          </a:ln>
        </p:spPr>
        <p:txBody>
          <a:bodyPr anchorCtr="0" anchor="t" bIns="68575" lIns="68575" rIns="68575" tIns="68575"/>
          <a:lstStyle>
            <a:lvl1pPr indent="0" lvl="0" marL="0" marR="0" rtl="0" algn="l">
              <a:lnSpc>
                <a:spcPct val="89000"/>
              </a:lnSpc>
              <a:spcBef>
                <a:spcPts val="0"/>
              </a:spcBef>
              <a:buClr>
                <a:schemeClr val="dk2"/>
              </a:buClr>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3" name="Shape 23"/>
          <p:cNvSpPr txBox="1"/>
          <p:nvPr>
            <p:ph idx="1" type="body"/>
          </p:nvPr>
        </p:nvSpPr>
        <p:spPr>
          <a:xfrm>
            <a:off x="1028700" y="1714500"/>
            <a:ext cx="7200900" cy="26859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24" name="Shape 24"/>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25" name="Shape 25"/>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26" name="Shape 26"/>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2"/>
        </a:solidFill>
      </p:bgPr>
    </p:bg>
    <p:spTree>
      <p:nvGrpSpPr>
        <p:cNvPr id="27" name="Shape 27"/>
        <p:cNvGrpSpPr/>
        <p:nvPr/>
      </p:nvGrpSpPr>
      <p:grpSpPr>
        <a:xfrm>
          <a:off x="0" y="0"/>
          <a:ext cx="0" cy="0"/>
          <a:chOff x="0" y="0"/>
          <a:chExt cx="0" cy="0"/>
        </a:xfrm>
      </p:grpSpPr>
      <p:sp>
        <p:nvSpPr>
          <p:cNvPr id="28" name="Shape 28"/>
          <p:cNvSpPr txBox="1"/>
          <p:nvPr>
            <p:ph type="title"/>
          </p:nvPr>
        </p:nvSpPr>
        <p:spPr>
          <a:xfrm>
            <a:off x="573768" y="976019"/>
            <a:ext cx="7209600" cy="2139600"/>
          </a:xfrm>
          <a:prstGeom prst="rect">
            <a:avLst/>
          </a:prstGeom>
          <a:noFill/>
          <a:ln>
            <a:noFill/>
          </a:ln>
        </p:spPr>
        <p:txBody>
          <a:bodyPr anchorCtr="0" anchor="b" bIns="68575" lIns="68575" rIns="68575" tIns="68575"/>
          <a:lstStyle>
            <a:lvl1pPr indent="0" lvl="0" marL="0" marR="0" rtl="0" algn="r">
              <a:lnSpc>
                <a:spcPct val="89000"/>
              </a:lnSpc>
              <a:spcBef>
                <a:spcPts val="0"/>
              </a:spcBef>
              <a:buClr>
                <a:schemeClr val="lt2"/>
              </a:buClr>
              <a:buFont typeface="Source Sans Pro"/>
              <a:buNone/>
              <a:defRPr b="0" i="0" sz="5400" u="none" cap="none" strike="noStrike">
                <a:solidFill>
                  <a:schemeClr val="lt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9" name="Shape 29"/>
          <p:cNvSpPr txBox="1"/>
          <p:nvPr>
            <p:ph idx="1" type="body"/>
          </p:nvPr>
        </p:nvSpPr>
        <p:spPr>
          <a:xfrm>
            <a:off x="573768" y="3162246"/>
            <a:ext cx="7209600" cy="857400"/>
          </a:xfrm>
          <a:prstGeom prst="rect">
            <a:avLst/>
          </a:prstGeom>
          <a:noFill/>
          <a:ln>
            <a:noFill/>
          </a:ln>
        </p:spPr>
        <p:txBody>
          <a:bodyPr anchorCtr="0" anchor="t" bIns="68575" lIns="68575" rIns="68575" tIns="68575"/>
          <a:lstStyle>
            <a:lvl1pPr indent="0" lvl="0" marL="0" marR="0" rtl="0" algn="r">
              <a:lnSpc>
                <a:spcPct val="112000"/>
              </a:lnSpc>
              <a:spcBef>
                <a:spcPts val="0"/>
              </a:spcBef>
              <a:spcAft>
                <a:spcPts val="0"/>
              </a:spcAft>
              <a:buClr>
                <a:schemeClr val="lt2"/>
              </a:buClr>
              <a:buFont typeface="Source Sans Pro"/>
              <a:buNone/>
              <a:defRPr b="0" i="0" sz="1800" u="none" cap="none" strike="noStrike">
                <a:solidFill>
                  <a:schemeClr val="lt2"/>
                </a:solidFill>
                <a:latin typeface="Source Sans Pro"/>
                <a:ea typeface="Source Sans Pro"/>
                <a:cs typeface="Source Sans Pro"/>
                <a:sym typeface="Source Sans Pro"/>
              </a:defRPr>
            </a:lvl1pPr>
            <a:lvl2pPr indent="0" lvl="1" marL="342900" marR="0" rtl="0" algn="l">
              <a:lnSpc>
                <a:spcPct val="94000"/>
              </a:lnSpc>
              <a:spcBef>
                <a:spcPts val="400"/>
              </a:spcBef>
              <a:spcAft>
                <a:spcPts val="200"/>
              </a:spcAft>
              <a:buClr>
                <a:schemeClr val="lt1"/>
              </a:buClr>
              <a:buFont typeface="Source Sans Pro"/>
              <a:buNone/>
              <a:defRPr b="0" i="1" sz="1500" u="none" cap="none" strike="noStrike">
                <a:solidFill>
                  <a:schemeClr val="lt1"/>
                </a:solidFill>
                <a:latin typeface="Source Sans Pro"/>
                <a:ea typeface="Source Sans Pro"/>
                <a:cs typeface="Source Sans Pro"/>
                <a:sym typeface="Source Sans Pro"/>
              </a:defRPr>
            </a:lvl2pPr>
            <a:lvl3pPr indent="0" lvl="2" marL="685800" marR="0" rtl="0" algn="l">
              <a:lnSpc>
                <a:spcPct val="94000"/>
              </a:lnSpc>
              <a:spcBef>
                <a:spcPts val="400"/>
              </a:spcBef>
              <a:spcAft>
                <a:spcPts val="200"/>
              </a:spcAft>
              <a:buClr>
                <a:schemeClr val="lt1"/>
              </a:buClr>
              <a:buFont typeface="Source Sans Pro"/>
              <a:buNone/>
              <a:defRPr b="0" i="0" sz="1400" u="none" cap="none" strike="noStrike">
                <a:solidFill>
                  <a:schemeClr val="lt1"/>
                </a:solidFill>
                <a:latin typeface="Source Sans Pro"/>
                <a:ea typeface="Source Sans Pro"/>
                <a:cs typeface="Source Sans Pro"/>
                <a:sym typeface="Source Sans Pro"/>
              </a:defRPr>
            </a:lvl3pPr>
            <a:lvl4pPr indent="0" lvl="3" marL="1028700" marR="0" rtl="0" algn="l">
              <a:lnSpc>
                <a:spcPct val="94000"/>
              </a:lnSpc>
              <a:spcBef>
                <a:spcPts val="400"/>
              </a:spcBef>
              <a:spcAft>
                <a:spcPts val="200"/>
              </a:spcAft>
              <a:buClr>
                <a:schemeClr val="lt1"/>
              </a:buClr>
              <a:buFont typeface="Source Sans Pro"/>
              <a:buNone/>
              <a:defRPr b="0" i="1" sz="1200" u="none" cap="none" strike="noStrike">
                <a:solidFill>
                  <a:schemeClr val="lt1"/>
                </a:solidFill>
                <a:latin typeface="Source Sans Pro"/>
                <a:ea typeface="Source Sans Pro"/>
                <a:cs typeface="Source Sans Pro"/>
                <a:sym typeface="Source Sans Pro"/>
              </a:defRPr>
            </a:lvl4pPr>
            <a:lvl5pPr indent="0" lvl="4" marL="1371600" marR="0" rtl="0" algn="l">
              <a:lnSpc>
                <a:spcPct val="94000"/>
              </a:lnSpc>
              <a:spcBef>
                <a:spcPts val="400"/>
              </a:spcBef>
              <a:spcAft>
                <a:spcPts val="200"/>
              </a:spcAft>
              <a:buClr>
                <a:schemeClr val="lt1"/>
              </a:buClr>
              <a:buFont typeface="Source Sans Pro"/>
              <a:buNone/>
              <a:defRPr b="0" i="0" sz="1200" u="none" cap="none" strike="noStrike">
                <a:solidFill>
                  <a:schemeClr val="lt1"/>
                </a:solidFill>
                <a:latin typeface="Source Sans Pro"/>
                <a:ea typeface="Source Sans Pro"/>
                <a:cs typeface="Source Sans Pro"/>
                <a:sym typeface="Source Sans Pro"/>
              </a:defRPr>
            </a:lvl5pPr>
            <a:lvl6pPr indent="0" lvl="5" marL="1714500" marR="0" rtl="0" algn="l">
              <a:lnSpc>
                <a:spcPct val="94000"/>
              </a:lnSpc>
              <a:spcBef>
                <a:spcPts val="400"/>
              </a:spcBef>
              <a:spcAft>
                <a:spcPts val="200"/>
              </a:spcAft>
              <a:buClr>
                <a:schemeClr val="lt1"/>
              </a:buClr>
              <a:buFont typeface="Source Sans Pro"/>
              <a:buNone/>
              <a:defRPr b="0" i="1" sz="1200" u="none" cap="none" strike="noStrike">
                <a:solidFill>
                  <a:schemeClr val="lt1"/>
                </a:solidFill>
                <a:latin typeface="Source Sans Pro"/>
                <a:ea typeface="Source Sans Pro"/>
                <a:cs typeface="Source Sans Pro"/>
                <a:sym typeface="Source Sans Pro"/>
              </a:defRPr>
            </a:lvl6pPr>
            <a:lvl7pPr indent="0" lvl="6" marL="2057400" marR="0" rtl="0" algn="l">
              <a:lnSpc>
                <a:spcPct val="94000"/>
              </a:lnSpc>
              <a:spcBef>
                <a:spcPts val="400"/>
              </a:spcBef>
              <a:spcAft>
                <a:spcPts val="200"/>
              </a:spcAft>
              <a:buClr>
                <a:schemeClr val="lt1"/>
              </a:buClr>
              <a:buFont typeface="Source Sans Pro"/>
              <a:buNone/>
              <a:defRPr b="0" i="0" sz="1200" u="none" cap="none" strike="noStrike">
                <a:solidFill>
                  <a:schemeClr val="lt1"/>
                </a:solidFill>
                <a:latin typeface="Source Sans Pro"/>
                <a:ea typeface="Source Sans Pro"/>
                <a:cs typeface="Source Sans Pro"/>
                <a:sym typeface="Source Sans Pro"/>
              </a:defRPr>
            </a:lvl7pPr>
            <a:lvl8pPr indent="0" lvl="7" marL="2400300" marR="0" rtl="0" algn="l">
              <a:lnSpc>
                <a:spcPct val="94000"/>
              </a:lnSpc>
              <a:spcBef>
                <a:spcPts val="400"/>
              </a:spcBef>
              <a:spcAft>
                <a:spcPts val="200"/>
              </a:spcAft>
              <a:buClr>
                <a:schemeClr val="lt1"/>
              </a:buClr>
              <a:buFont typeface="Source Sans Pro"/>
              <a:buNone/>
              <a:defRPr b="0" i="1" sz="1200" u="none" cap="none" strike="noStrike">
                <a:solidFill>
                  <a:schemeClr val="lt1"/>
                </a:solidFill>
                <a:latin typeface="Source Sans Pro"/>
                <a:ea typeface="Source Sans Pro"/>
                <a:cs typeface="Source Sans Pro"/>
                <a:sym typeface="Source Sans Pro"/>
              </a:defRPr>
            </a:lvl8pPr>
            <a:lvl9pPr indent="0" lvl="8" marL="2743200" marR="0" rtl="0" algn="l">
              <a:lnSpc>
                <a:spcPct val="94000"/>
              </a:lnSpc>
              <a:spcBef>
                <a:spcPts val="400"/>
              </a:spcBef>
              <a:spcAft>
                <a:spcPts val="200"/>
              </a:spcAft>
              <a:buClr>
                <a:schemeClr val="lt1"/>
              </a:buClr>
              <a:buFont typeface="Source Sans Pro"/>
              <a:buNone/>
              <a:defRPr b="0" i="0" sz="1200" u="none" cap="none" strike="noStrike">
                <a:solidFill>
                  <a:schemeClr val="lt1"/>
                </a:solidFill>
                <a:latin typeface="Source Sans Pro"/>
                <a:ea typeface="Source Sans Pro"/>
                <a:cs typeface="Source Sans Pro"/>
                <a:sym typeface="Source Sans Pro"/>
              </a:defRPr>
            </a:lvl9pPr>
          </a:lstStyle>
          <a:p/>
        </p:txBody>
      </p:sp>
      <p:sp>
        <p:nvSpPr>
          <p:cNvPr id="30" name="Shape 30"/>
          <p:cNvSpPr txBox="1"/>
          <p:nvPr>
            <p:ph idx="10" type="dt"/>
          </p:nvPr>
        </p:nvSpPr>
        <p:spPr>
          <a:xfrm>
            <a:off x="554181" y="4840039"/>
            <a:ext cx="12168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lt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lt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lt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lt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lt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lt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lt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lt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lt1"/>
                </a:solidFill>
                <a:latin typeface="Source Sans Pro"/>
                <a:ea typeface="Source Sans Pro"/>
                <a:cs typeface="Source Sans Pro"/>
                <a:sym typeface="Source Sans Pro"/>
              </a:defRPr>
            </a:lvl9pPr>
          </a:lstStyle>
          <a:p/>
        </p:txBody>
      </p:sp>
      <p:sp>
        <p:nvSpPr>
          <p:cNvPr id="31" name="Shape 31"/>
          <p:cNvSpPr txBox="1"/>
          <p:nvPr>
            <p:ph idx="11" type="ftr"/>
          </p:nvPr>
        </p:nvSpPr>
        <p:spPr>
          <a:xfrm>
            <a:off x="1938233" y="4840039"/>
            <a:ext cx="5267400" cy="3036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chemeClr val="lt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lt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lt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lt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lt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lt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lt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lt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lt1"/>
                </a:solidFill>
                <a:latin typeface="Source Sans Pro"/>
                <a:ea typeface="Source Sans Pro"/>
                <a:cs typeface="Source Sans Pro"/>
                <a:sym typeface="Source Sans Pro"/>
              </a:defRPr>
            </a:lvl9pPr>
          </a:lstStyle>
          <a:p/>
        </p:txBody>
      </p:sp>
      <p:sp>
        <p:nvSpPr>
          <p:cNvPr id="32" name="Shape 32"/>
          <p:cNvSpPr txBox="1"/>
          <p:nvPr>
            <p:ph idx="12" type="sldNum"/>
          </p:nvPr>
        </p:nvSpPr>
        <p:spPr>
          <a:xfrm>
            <a:off x="7373012"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lt2"/>
                </a:solidFill>
                <a:latin typeface="Source Sans Pro"/>
                <a:ea typeface="Source Sans Pro"/>
                <a:cs typeface="Source Sans Pro"/>
                <a:sym typeface="Source Sans Pro"/>
              </a:rPr>
              <a:t>‹#›</a:t>
            </a:fld>
          </a:p>
        </p:txBody>
      </p:sp>
      <p:sp>
        <p:nvSpPr>
          <p:cNvPr id="33" name="Shape 33" title="Crop Mark"/>
          <p:cNvSpPr/>
          <p:nvPr/>
        </p:nvSpPr>
        <p:spPr>
          <a:xfrm>
            <a:off x="6113971" y="1264238"/>
            <a:ext cx="2456400" cy="3306300"/>
          </a:xfrm>
          <a:custGeom>
            <a:pathLst>
              <a:path extrusionOk="0" h="120000" w="120000">
                <a:moveTo>
                  <a:pt x="105134" y="0"/>
                </a:moveTo>
                <a:lnTo>
                  <a:pt x="120000" y="0"/>
                </a:lnTo>
                <a:lnTo>
                  <a:pt x="120000" y="120000"/>
                </a:lnTo>
                <a:lnTo>
                  <a:pt x="0" y="120000"/>
                </a:lnTo>
                <a:lnTo>
                  <a:pt x="0" y="109629"/>
                </a:lnTo>
                <a:lnTo>
                  <a:pt x="105134" y="109629"/>
                </a:lnTo>
                <a:lnTo>
                  <a:pt x="10513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4" name="Shape 34"/>
        <p:cNvGrpSpPr/>
        <p:nvPr/>
      </p:nvGrpSpPr>
      <p:grpSpPr>
        <a:xfrm>
          <a:off x="0" y="0"/>
          <a:ext cx="0" cy="0"/>
          <a:chOff x="0" y="0"/>
          <a:chExt cx="0" cy="0"/>
        </a:xfrm>
      </p:grpSpPr>
      <p:sp>
        <p:nvSpPr>
          <p:cNvPr id="35" name="Shape 35"/>
          <p:cNvSpPr txBox="1"/>
          <p:nvPr>
            <p:ph type="title"/>
          </p:nvPr>
        </p:nvSpPr>
        <p:spPr>
          <a:xfrm>
            <a:off x="1028700" y="514350"/>
            <a:ext cx="7200900" cy="1114500"/>
          </a:xfrm>
          <a:prstGeom prst="rect">
            <a:avLst/>
          </a:prstGeom>
          <a:noFill/>
          <a:ln>
            <a:noFill/>
          </a:ln>
        </p:spPr>
        <p:txBody>
          <a:bodyPr anchorCtr="0" anchor="t" bIns="68575" lIns="68575" rIns="68575" tIns="68575"/>
          <a:lstStyle>
            <a:lvl1pPr indent="0" lvl="0" marL="0" marR="0" rtl="0" algn="l">
              <a:lnSpc>
                <a:spcPct val="89000"/>
              </a:lnSpc>
              <a:spcBef>
                <a:spcPts val="0"/>
              </a:spcBef>
              <a:buClr>
                <a:schemeClr val="dk2"/>
              </a:buClr>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36" name="Shape 36"/>
          <p:cNvSpPr txBox="1"/>
          <p:nvPr>
            <p:ph idx="1" type="body"/>
          </p:nvPr>
        </p:nvSpPr>
        <p:spPr>
          <a:xfrm>
            <a:off x="1028700" y="1714499"/>
            <a:ext cx="3335700" cy="26862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37" name="Shape 37"/>
          <p:cNvSpPr txBox="1"/>
          <p:nvPr>
            <p:ph idx="2" type="body"/>
          </p:nvPr>
        </p:nvSpPr>
        <p:spPr>
          <a:xfrm>
            <a:off x="4894052" y="1714499"/>
            <a:ext cx="3335700" cy="26862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38" name="Shape 38"/>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39" name="Shape 39"/>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40" name="Shape 40"/>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1" name="Shape 41"/>
        <p:cNvGrpSpPr/>
        <p:nvPr/>
      </p:nvGrpSpPr>
      <p:grpSpPr>
        <a:xfrm>
          <a:off x="0" y="0"/>
          <a:ext cx="0" cy="0"/>
          <a:chOff x="0" y="0"/>
          <a:chExt cx="0" cy="0"/>
        </a:xfrm>
      </p:grpSpPr>
      <p:sp>
        <p:nvSpPr>
          <p:cNvPr id="42" name="Shape 42"/>
          <p:cNvSpPr txBox="1"/>
          <p:nvPr>
            <p:ph type="title"/>
          </p:nvPr>
        </p:nvSpPr>
        <p:spPr>
          <a:xfrm>
            <a:off x="1028700" y="514350"/>
            <a:ext cx="7200900" cy="1114500"/>
          </a:xfrm>
          <a:prstGeom prst="rect">
            <a:avLst/>
          </a:prstGeom>
          <a:noFill/>
          <a:ln>
            <a:noFill/>
          </a:ln>
        </p:spPr>
        <p:txBody>
          <a:bodyPr anchorCtr="0" anchor="t" bIns="68575" lIns="68575" rIns="68575" tIns="68575"/>
          <a:lstStyle>
            <a:lvl1pPr indent="0" lvl="0" marL="0" marR="0" rtl="0" algn="l">
              <a:lnSpc>
                <a:spcPct val="89000"/>
              </a:lnSpc>
              <a:spcBef>
                <a:spcPts val="0"/>
              </a:spcBef>
              <a:buClr>
                <a:schemeClr val="dk2"/>
              </a:buClr>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43" name="Shape 43"/>
          <p:cNvSpPr txBox="1"/>
          <p:nvPr>
            <p:ph idx="1" type="body"/>
          </p:nvPr>
        </p:nvSpPr>
        <p:spPr>
          <a:xfrm>
            <a:off x="1028700" y="1755648"/>
            <a:ext cx="3333000" cy="618000"/>
          </a:xfrm>
          <a:prstGeom prst="rect">
            <a:avLst/>
          </a:prstGeom>
          <a:noFill/>
          <a:ln>
            <a:noFill/>
          </a:ln>
        </p:spPr>
        <p:txBody>
          <a:bodyPr anchorCtr="0" anchor="b" bIns="68575" lIns="68575" rIns="68575" tIns="68575"/>
          <a:lstStyle>
            <a:lvl1pPr indent="0" lvl="0" marL="0" marR="0" rtl="0" algn="l">
              <a:lnSpc>
                <a:spcPct val="84000"/>
              </a:lnSpc>
              <a:spcBef>
                <a:spcPts val="0"/>
              </a:spcBef>
              <a:spcAft>
                <a:spcPts val="0"/>
              </a:spcAft>
              <a:buClr>
                <a:schemeClr val="dk2"/>
              </a:buClr>
              <a:buFont typeface="Source Sans Pro"/>
              <a:buNone/>
              <a:defRPr b="0" i="0" sz="2300" u="none" cap="none" strike="noStrike">
                <a:solidFill>
                  <a:schemeClr val="dk2"/>
                </a:solidFill>
                <a:latin typeface="Source Sans Pro"/>
                <a:ea typeface="Source Sans Pro"/>
                <a:cs typeface="Source Sans Pro"/>
                <a:sym typeface="Source Sans Pro"/>
              </a:defRPr>
            </a:lvl1pPr>
            <a:lvl2pPr indent="0" lvl="1" marL="342900" marR="0" rtl="0" algn="l">
              <a:lnSpc>
                <a:spcPct val="94000"/>
              </a:lnSpc>
              <a:spcBef>
                <a:spcPts val="400"/>
              </a:spcBef>
              <a:spcAft>
                <a:spcPts val="200"/>
              </a:spcAft>
              <a:buClr>
                <a:schemeClr val="dk2"/>
              </a:buClr>
              <a:buFont typeface="Source Sans Pro"/>
              <a:buNone/>
              <a:defRPr b="1" i="1" sz="1500" u="none" cap="none" strike="noStrike">
                <a:solidFill>
                  <a:schemeClr val="dk2"/>
                </a:solidFill>
                <a:latin typeface="Source Sans Pro"/>
                <a:ea typeface="Source Sans Pro"/>
                <a:cs typeface="Source Sans Pro"/>
                <a:sym typeface="Source Sans Pro"/>
              </a:defRPr>
            </a:lvl2pPr>
            <a:lvl3pPr indent="0" lvl="2" marL="685800" marR="0" rtl="0" algn="l">
              <a:lnSpc>
                <a:spcPct val="94000"/>
              </a:lnSpc>
              <a:spcBef>
                <a:spcPts val="400"/>
              </a:spcBef>
              <a:spcAft>
                <a:spcPts val="200"/>
              </a:spcAft>
              <a:buClr>
                <a:schemeClr val="dk2"/>
              </a:buClr>
              <a:buFont typeface="Source Sans Pro"/>
              <a:buNone/>
              <a:defRPr b="1" i="0" sz="1400" u="none" cap="none" strike="noStrike">
                <a:solidFill>
                  <a:schemeClr val="dk2"/>
                </a:solidFill>
                <a:latin typeface="Source Sans Pro"/>
                <a:ea typeface="Source Sans Pro"/>
                <a:cs typeface="Source Sans Pro"/>
                <a:sym typeface="Source Sans Pro"/>
              </a:defRPr>
            </a:lvl3pPr>
            <a:lvl4pPr indent="0" lvl="3" marL="1028700" marR="0" rtl="0" algn="l">
              <a:lnSpc>
                <a:spcPct val="94000"/>
              </a:lnSpc>
              <a:spcBef>
                <a:spcPts val="400"/>
              </a:spcBef>
              <a:spcAft>
                <a:spcPts val="200"/>
              </a:spcAft>
              <a:buClr>
                <a:schemeClr val="dk2"/>
              </a:buClr>
              <a:buFont typeface="Source Sans Pro"/>
              <a:buNone/>
              <a:defRPr b="1" i="1" sz="1200" u="none" cap="none" strike="noStrike">
                <a:solidFill>
                  <a:schemeClr val="dk2"/>
                </a:solidFill>
                <a:latin typeface="Source Sans Pro"/>
                <a:ea typeface="Source Sans Pro"/>
                <a:cs typeface="Source Sans Pro"/>
                <a:sym typeface="Source Sans Pro"/>
              </a:defRPr>
            </a:lvl4pPr>
            <a:lvl5pPr indent="0" lvl="4" marL="1371600" marR="0" rtl="0" algn="l">
              <a:lnSpc>
                <a:spcPct val="94000"/>
              </a:lnSpc>
              <a:spcBef>
                <a:spcPts val="400"/>
              </a:spcBef>
              <a:spcAft>
                <a:spcPts val="200"/>
              </a:spcAft>
              <a:buClr>
                <a:schemeClr val="dk2"/>
              </a:buClr>
              <a:buFont typeface="Source Sans Pro"/>
              <a:buNone/>
              <a:defRPr b="1" i="0" sz="1200" u="none" cap="none" strike="noStrike">
                <a:solidFill>
                  <a:schemeClr val="dk2"/>
                </a:solidFill>
                <a:latin typeface="Source Sans Pro"/>
                <a:ea typeface="Source Sans Pro"/>
                <a:cs typeface="Source Sans Pro"/>
                <a:sym typeface="Source Sans Pro"/>
              </a:defRPr>
            </a:lvl5pPr>
            <a:lvl6pPr indent="0" lvl="5" marL="1714500" marR="0" rtl="0" algn="l">
              <a:lnSpc>
                <a:spcPct val="94000"/>
              </a:lnSpc>
              <a:spcBef>
                <a:spcPts val="400"/>
              </a:spcBef>
              <a:spcAft>
                <a:spcPts val="200"/>
              </a:spcAft>
              <a:buClr>
                <a:schemeClr val="dk2"/>
              </a:buClr>
              <a:buFont typeface="Source Sans Pro"/>
              <a:buNone/>
              <a:defRPr b="1" i="1" sz="1200" u="none" cap="none" strike="noStrike">
                <a:solidFill>
                  <a:schemeClr val="dk2"/>
                </a:solidFill>
                <a:latin typeface="Source Sans Pro"/>
                <a:ea typeface="Source Sans Pro"/>
                <a:cs typeface="Source Sans Pro"/>
                <a:sym typeface="Source Sans Pro"/>
              </a:defRPr>
            </a:lvl6pPr>
            <a:lvl7pPr indent="0" lvl="6" marL="2057400" marR="0" rtl="0" algn="l">
              <a:lnSpc>
                <a:spcPct val="94000"/>
              </a:lnSpc>
              <a:spcBef>
                <a:spcPts val="400"/>
              </a:spcBef>
              <a:spcAft>
                <a:spcPts val="200"/>
              </a:spcAft>
              <a:buClr>
                <a:schemeClr val="dk2"/>
              </a:buClr>
              <a:buFont typeface="Source Sans Pro"/>
              <a:buNone/>
              <a:defRPr b="1" i="0" sz="1200" u="none" cap="none" strike="noStrike">
                <a:solidFill>
                  <a:schemeClr val="dk2"/>
                </a:solidFill>
                <a:latin typeface="Source Sans Pro"/>
                <a:ea typeface="Source Sans Pro"/>
                <a:cs typeface="Source Sans Pro"/>
                <a:sym typeface="Source Sans Pro"/>
              </a:defRPr>
            </a:lvl7pPr>
            <a:lvl8pPr indent="0" lvl="7" marL="2400300" marR="0" rtl="0" algn="l">
              <a:lnSpc>
                <a:spcPct val="94000"/>
              </a:lnSpc>
              <a:spcBef>
                <a:spcPts val="400"/>
              </a:spcBef>
              <a:spcAft>
                <a:spcPts val="200"/>
              </a:spcAft>
              <a:buClr>
                <a:schemeClr val="dk2"/>
              </a:buClr>
              <a:buFont typeface="Source Sans Pro"/>
              <a:buNone/>
              <a:defRPr b="1" i="1" sz="1200" u="none" cap="none" strike="noStrike">
                <a:solidFill>
                  <a:schemeClr val="dk2"/>
                </a:solidFill>
                <a:latin typeface="Source Sans Pro"/>
                <a:ea typeface="Source Sans Pro"/>
                <a:cs typeface="Source Sans Pro"/>
                <a:sym typeface="Source Sans Pro"/>
              </a:defRPr>
            </a:lvl8pPr>
            <a:lvl9pPr indent="0" lvl="8" marL="2743200" marR="0" rtl="0" algn="l">
              <a:lnSpc>
                <a:spcPct val="94000"/>
              </a:lnSpc>
              <a:spcBef>
                <a:spcPts val="400"/>
              </a:spcBef>
              <a:spcAft>
                <a:spcPts val="200"/>
              </a:spcAft>
              <a:buClr>
                <a:schemeClr val="dk2"/>
              </a:buClr>
              <a:buFont typeface="Source Sans Pro"/>
              <a:buNone/>
              <a:defRPr b="1" i="0" sz="1200" u="none" cap="none" strike="noStrike">
                <a:solidFill>
                  <a:schemeClr val="dk2"/>
                </a:solidFill>
                <a:latin typeface="Source Sans Pro"/>
                <a:ea typeface="Source Sans Pro"/>
                <a:cs typeface="Source Sans Pro"/>
                <a:sym typeface="Source Sans Pro"/>
              </a:defRPr>
            </a:lvl9pPr>
          </a:lstStyle>
          <a:p/>
        </p:txBody>
      </p:sp>
      <p:sp>
        <p:nvSpPr>
          <p:cNvPr id="44" name="Shape 44"/>
          <p:cNvSpPr txBox="1"/>
          <p:nvPr>
            <p:ph idx="2" type="body"/>
          </p:nvPr>
        </p:nvSpPr>
        <p:spPr>
          <a:xfrm>
            <a:off x="1028700" y="2478905"/>
            <a:ext cx="3333000" cy="19215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45" name="Shape 45"/>
          <p:cNvSpPr txBox="1"/>
          <p:nvPr>
            <p:ph idx="3" type="body"/>
          </p:nvPr>
        </p:nvSpPr>
        <p:spPr>
          <a:xfrm>
            <a:off x="4893760" y="1755648"/>
            <a:ext cx="3332999" cy="618000"/>
          </a:xfrm>
          <a:prstGeom prst="rect">
            <a:avLst/>
          </a:prstGeom>
          <a:noFill/>
          <a:ln>
            <a:noFill/>
          </a:ln>
        </p:spPr>
        <p:txBody>
          <a:bodyPr anchorCtr="0" anchor="b" bIns="68575" lIns="68575" rIns="68575" tIns="68575"/>
          <a:lstStyle>
            <a:lvl1pPr indent="0" lvl="0" marL="0" marR="0" rtl="0" algn="l">
              <a:lnSpc>
                <a:spcPct val="84000"/>
              </a:lnSpc>
              <a:spcBef>
                <a:spcPts val="0"/>
              </a:spcBef>
              <a:spcAft>
                <a:spcPts val="0"/>
              </a:spcAft>
              <a:buClr>
                <a:schemeClr val="dk2"/>
              </a:buClr>
              <a:buFont typeface="Source Sans Pro"/>
              <a:buNone/>
              <a:defRPr b="0" i="0" sz="2300" u="none" cap="none" strike="noStrike">
                <a:solidFill>
                  <a:schemeClr val="dk2"/>
                </a:solidFill>
                <a:latin typeface="Source Sans Pro"/>
                <a:ea typeface="Source Sans Pro"/>
                <a:cs typeface="Source Sans Pro"/>
                <a:sym typeface="Source Sans Pro"/>
              </a:defRPr>
            </a:lvl1pPr>
            <a:lvl2pPr indent="0" lvl="1" marL="342900" marR="0" rtl="0" algn="l">
              <a:lnSpc>
                <a:spcPct val="94000"/>
              </a:lnSpc>
              <a:spcBef>
                <a:spcPts val="400"/>
              </a:spcBef>
              <a:spcAft>
                <a:spcPts val="200"/>
              </a:spcAft>
              <a:buClr>
                <a:schemeClr val="dk2"/>
              </a:buClr>
              <a:buFont typeface="Source Sans Pro"/>
              <a:buNone/>
              <a:defRPr b="1" i="1" sz="1500" u="none" cap="none" strike="noStrike">
                <a:solidFill>
                  <a:schemeClr val="dk2"/>
                </a:solidFill>
                <a:latin typeface="Source Sans Pro"/>
                <a:ea typeface="Source Sans Pro"/>
                <a:cs typeface="Source Sans Pro"/>
                <a:sym typeface="Source Sans Pro"/>
              </a:defRPr>
            </a:lvl2pPr>
            <a:lvl3pPr indent="0" lvl="2" marL="685800" marR="0" rtl="0" algn="l">
              <a:lnSpc>
                <a:spcPct val="94000"/>
              </a:lnSpc>
              <a:spcBef>
                <a:spcPts val="400"/>
              </a:spcBef>
              <a:spcAft>
                <a:spcPts val="200"/>
              </a:spcAft>
              <a:buClr>
                <a:schemeClr val="dk2"/>
              </a:buClr>
              <a:buFont typeface="Source Sans Pro"/>
              <a:buNone/>
              <a:defRPr b="1" i="0" sz="1400" u="none" cap="none" strike="noStrike">
                <a:solidFill>
                  <a:schemeClr val="dk2"/>
                </a:solidFill>
                <a:latin typeface="Source Sans Pro"/>
                <a:ea typeface="Source Sans Pro"/>
                <a:cs typeface="Source Sans Pro"/>
                <a:sym typeface="Source Sans Pro"/>
              </a:defRPr>
            </a:lvl3pPr>
            <a:lvl4pPr indent="0" lvl="3" marL="1028700" marR="0" rtl="0" algn="l">
              <a:lnSpc>
                <a:spcPct val="94000"/>
              </a:lnSpc>
              <a:spcBef>
                <a:spcPts val="400"/>
              </a:spcBef>
              <a:spcAft>
                <a:spcPts val="200"/>
              </a:spcAft>
              <a:buClr>
                <a:schemeClr val="dk2"/>
              </a:buClr>
              <a:buFont typeface="Source Sans Pro"/>
              <a:buNone/>
              <a:defRPr b="1" i="1" sz="1200" u="none" cap="none" strike="noStrike">
                <a:solidFill>
                  <a:schemeClr val="dk2"/>
                </a:solidFill>
                <a:latin typeface="Source Sans Pro"/>
                <a:ea typeface="Source Sans Pro"/>
                <a:cs typeface="Source Sans Pro"/>
                <a:sym typeface="Source Sans Pro"/>
              </a:defRPr>
            </a:lvl4pPr>
            <a:lvl5pPr indent="0" lvl="4" marL="1371600" marR="0" rtl="0" algn="l">
              <a:lnSpc>
                <a:spcPct val="94000"/>
              </a:lnSpc>
              <a:spcBef>
                <a:spcPts val="400"/>
              </a:spcBef>
              <a:spcAft>
                <a:spcPts val="200"/>
              </a:spcAft>
              <a:buClr>
                <a:schemeClr val="dk2"/>
              </a:buClr>
              <a:buFont typeface="Source Sans Pro"/>
              <a:buNone/>
              <a:defRPr b="1" i="0" sz="1200" u="none" cap="none" strike="noStrike">
                <a:solidFill>
                  <a:schemeClr val="dk2"/>
                </a:solidFill>
                <a:latin typeface="Source Sans Pro"/>
                <a:ea typeface="Source Sans Pro"/>
                <a:cs typeface="Source Sans Pro"/>
                <a:sym typeface="Source Sans Pro"/>
              </a:defRPr>
            </a:lvl5pPr>
            <a:lvl6pPr indent="0" lvl="5" marL="1714500" marR="0" rtl="0" algn="l">
              <a:lnSpc>
                <a:spcPct val="94000"/>
              </a:lnSpc>
              <a:spcBef>
                <a:spcPts val="400"/>
              </a:spcBef>
              <a:spcAft>
                <a:spcPts val="200"/>
              </a:spcAft>
              <a:buClr>
                <a:schemeClr val="dk2"/>
              </a:buClr>
              <a:buFont typeface="Source Sans Pro"/>
              <a:buNone/>
              <a:defRPr b="1" i="1" sz="1200" u="none" cap="none" strike="noStrike">
                <a:solidFill>
                  <a:schemeClr val="dk2"/>
                </a:solidFill>
                <a:latin typeface="Source Sans Pro"/>
                <a:ea typeface="Source Sans Pro"/>
                <a:cs typeface="Source Sans Pro"/>
                <a:sym typeface="Source Sans Pro"/>
              </a:defRPr>
            </a:lvl6pPr>
            <a:lvl7pPr indent="0" lvl="6" marL="2057400" marR="0" rtl="0" algn="l">
              <a:lnSpc>
                <a:spcPct val="94000"/>
              </a:lnSpc>
              <a:spcBef>
                <a:spcPts val="400"/>
              </a:spcBef>
              <a:spcAft>
                <a:spcPts val="200"/>
              </a:spcAft>
              <a:buClr>
                <a:schemeClr val="dk2"/>
              </a:buClr>
              <a:buFont typeface="Source Sans Pro"/>
              <a:buNone/>
              <a:defRPr b="1" i="0" sz="1200" u="none" cap="none" strike="noStrike">
                <a:solidFill>
                  <a:schemeClr val="dk2"/>
                </a:solidFill>
                <a:latin typeface="Source Sans Pro"/>
                <a:ea typeface="Source Sans Pro"/>
                <a:cs typeface="Source Sans Pro"/>
                <a:sym typeface="Source Sans Pro"/>
              </a:defRPr>
            </a:lvl7pPr>
            <a:lvl8pPr indent="0" lvl="7" marL="2400300" marR="0" rtl="0" algn="l">
              <a:lnSpc>
                <a:spcPct val="94000"/>
              </a:lnSpc>
              <a:spcBef>
                <a:spcPts val="400"/>
              </a:spcBef>
              <a:spcAft>
                <a:spcPts val="200"/>
              </a:spcAft>
              <a:buClr>
                <a:schemeClr val="dk2"/>
              </a:buClr>
              <a:buFont typeface="Source Sans Pro"/>
              <a:buNone/>
              <a:defRPr b="1" i="1" sz="1200" u="none" cap="none" strike="noStrike">
                <a:solidFill>
                  <a:schemeClr val="dk2"/>
                </a:solidFill>
                <a:latin typeface="Source Sans Pro"/>
                <a:ea typeface="Source Sans Pro"/>
                <a:cs typeface="Source Sans Pro"/>
                <a:sym typeface="Source Sans Pro"/>
              </a:defRPr>
            </a:lvl8pPr>
            <a:lvl9pPr indent="0" lvl="8" marL="2743200" marR="0" rtl="0" algn="l">
              <a:lnSpc>
                <a:spcPct val="94000"/>
              </a:lnSpc>
              <a:spcBef>
                <a:spcPts val="400"/>
              </a:spcBef>
              <a:spcAft>
                <a:spcPts val="200"/>
              </a:spcAft>
              <a:buClr>
                <a:schemeClr val="dk2"/>
              </a:buClr>
              <a:buFont typeface="Source Sans Pro"/>
              <a:buNone/>
              <a:defRPr b="1" i="0" sz="1200" u="none" cap="none" strike="noStrike">
                <a:solidFill>
                  <a:schemeClr val="dk2"/>
                </a:solidFill>
                <a:latin typeface="Source Sans Pro"/>
                <a:ea typeface="Source Sans Pro"/>
                <a:cs typeface="Source Sans Pro"/>
                <a:sym typeface="Source Sans Pro"/>
              </a:defRPr>
            </a:lvl9pPr>
          </a:lstStyle>
          <a:p/>
        </p:txBody>
      </p:sp>
      <p:sp>
        <p:nvSpPr>
          <p:cNvPr id="46" name="Shape 46"/>
          <p:cNvSpPr txBox="1"/>
          <p:nvPr>
            <p:ph idx="4" type="body"/>
          </p:nvPr>
        </p:nvSpPr>
        <p:spPr>
          <a:xfrm>
            <a:off x="4893760" y="2478905"/>
            <a:ext cx="3332999" cy="19215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47" name="Shape 47"/>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48" name="Shape 48"/>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49" name="Shape 49"/>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0" name="Shape 50"/>
        <p:cNvGrpSpPr/>
        <p:nvPr/>
      </p:nvGrpSpPr>
      <p:grpSpPr>
        <a:xfrm>
          <a:off x="0" y="0"/>
          <a:ext cx="0" cy="0"/>
          <a:chOff x="0" y="0"/>
          <a:chExt cx="0" cy="0"/>
        </a:xfrm>
      </p:grpSpPr>
      <p:sp>
        <p:nvSpPr>
          <p:cNvPr id="51" name="Shape 51"/>
          <p:cNvSpPr txBox="1"/>
          <p:nvPr>
            <p:ph type="title"/>
          </p:nvPr>
        </p:nvSpPr>
        <p:spPr>
          <a:xfrm>
            <a:off x="1028700" y="514350"/>
            <a:ext cx="7200900" cy="1114500"/>
          </a:xfrm>
          <a:prstGeom prst="rect">
            <a:avLst/>
          </a:prstGeom>
          <a:noFill/>
          <a:ln>
            <a:noFill/>
          </a:ln>
        </p:spPr>
        <p:txBody>
          <a:bodyPr anchorCtr="0" anchor="t" bIns="68575" lIns="68575" rIns="68575" tIns="68575"/>
          <a:lstStyle>
            <a:lvl1pPr indent="0" lvl="0" marL="0" marR="0" rtl="0" algn="l">
              <a:lnSpc>
                <a:spcPct val="89000"/>
              </a:lnSpc>
              <a:spcBef>
                <a:spcPts val="0"/>
              </a:spcBef>
              <a:buClr>
                <a:schemeClr val="dk2"/>
              </a:buClr>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52" name="Shape 52"/>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53" name="Shape 53"/>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54" name="Shape 54"/>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57" name="Shape 57"/>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58" name="Shape 58"/>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9" name="Shape 59"/>
        <p:cNvGrpSpPr/>
        <p:nvPr/>
      </p:nvGrpSpPr>
      <p:grpSpPr>
        <a:xfrm>
          <a:off x="0" y="0"/>
          <a:ext cx="0" cy="0"/>
          <a:chOff x="0" y="0"/>
          <a:chExt cx="0" cy="0"/>
        </a:xfrm>
      </p:grpSpPr>
      <p:sp>
        <p:nvSpPr>
          <p:cNvPr id="60" name="Shape 60" title="Background Shape"/>
          <p:cNvSpPr/>
          <p:nvPr/>
        </p:nvSpPr>
        <p:spPr>
          <a:xfrm>
            <a:off x="0" y="281"/>
            <a:ext cx="3977700" cy="5143200"/>
          </a:xfrm>
          <a:prstGeom prst="rect">
            <a:avLst/>
          </a:prstGeom>
          <a:solidFill>
            <a:schemeClr val="accent1"/>
          </a:solidFill>
          <a:ln>
            <a:noFill/>
          </a:ln>
        </p:spPr>
        <p:txBody>
          <a:bodyPr anchorCtr="0" anchor="ctr" bIns="68575" lIns="68575" rIns="68575" tIns="68575">
            <a:noAutofit/>
          </a:bodyPr>
          <a:lstStyle/>
          <a:p>
            <a:pPr lvl="0">
              <a:spcBef>
                <a:spcPts val="0"/>
              </a:spcBef>
              <a:buNone/>
            </a:pPr>
            <a:r>
              <a:t/>
            </a:r>
            <a:endParaRPr/>
          </a:p>
        </p:txBody>
      </p:sp>
      <p:sp>
        <p:nvSpPr>
          <p:cNvPr id="61" name="Shape 61"/>
          <p:cNvSpPr txBox="1"/>
          <p:nvPr>
            <p:ph type="title"/>
          </p:nvPr>
        </p:nvSpPr>
        <p:spPr>
          <a:xfrm>
            <a:off x="542925" y="514350"/>
            <a:ext cx="2891700" cy="1618500"/>
          </a:xfrm>
          <a:prstGeom prst="rect">
            <a:avLst/>
          </a:prstGeom>
          <a:noFill/>
          <a:ln>
            <a:noFill/>
          </a:ln>
        </p:spPr>
        <p:txBody>
          <a:bodyPr anchorCtr="0" anchor="t" bIns="68575" lIns="68575" rIns="68575" tIns="68575"/>
          <a:lstStyle>
            <a:lvl1pPr indent="0" lvl="0" marL="0" marR="0" rtl="0" algn="l">
              <a:lnSpc>
                <a:spcPct val="84000"/>
              </a:lnSpc>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62" name="Shape 62"/>
          <p:cNvSpPr txBox="1"/>
          <p:nvPr>
            <p:ph idx="1" type="body"/>
          </p:nvPr>
        </p:nvSpPr>
        <p:spPr>
          <a:xfrm>
            <a:off x="4692014" y="514350"/>
            <a:ext cx="3909000" cy="38814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15900" lvl="6" marL="24003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7pPr>
            <a:lvl8pPr indent="-215900" lvl="7" marL="27432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8pPr>
            <a:lvl9pPr indent="-215900" lvl="8" marL="30861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63" name="Shape 63"/>
          <p:cNvSpPr txBox="1"/>
          <p:nvPr>
            <p:ph idx="2" type="body"/>
          </p:nvPr>
        </p:nvSpPr>
        <p:spPr>
          <a:xfrm>
            <a:off x="542925" y="2142257"/>
            <a:ext cx="2891700" cy="2258399"/>
          </a:xfrm>
          <a:prstGeom prst="rect">
            <a:avLst/>
          </a:prstGeom>
          <a:noFill/>
          <a:ln>
            <a:noFill/>
          </a:ln>
        </p:spPr>
        <p:txBody>
          <a:bodyPr anchorCtr="0" anchor="t" bIns="68575" lIns="68575" rIns="68575" tIns="68575"/>
          <a:lstStyle>
            <a:lvl1pPr indent="0" lvl="0" marL="0" marR="0" rtl="0" algn="l">
              <a:lnSpc>
                <a:spcPct val="113000"/>
              </a:lnSpc>
              <a:spcBef>
                <a:spcPts val="0"/>
              </a:spcBef>
              <a:spcAft>
                <a:spcPts val="1100"/>
              </a:spcAft>
              <a:buClr>
                <a:schemeClr val="dk2"/>
              </a:buClr>
              <a:buFont typeface="Source Sans Pro"/>
              <a:buNone/>
              <a:defRPr b="0" i="0" sz="1200" u="none" cap="none" strike="noStrike">
                <a:solidFill>
                  <a:schemeClr val="dk2"/>
                </a:solidFill>
                <a:latin typeface="Source Sans Pro"/>
                <a:ea typeface="Source Sans Pro"/>
                <a:cs typeface="Source Sans Pro"/>
                <a:sym typeface="Source Sans Pro"/>
              </a:defRPr>
            </a:lvl1pPr>
            <a:lvl2pPr indent="0" lvl="1" marL="342900" marR="0" rtl="0" algn="l">
              <a:lnSpc>
                <a:spcPct val="94000"/>
              </a:lnSpc>
              <a:spcBef>
                <a:spcPts val="400"/>
              </a:spcBef>
              <a:spcAft>
                <a:spcPts val="200"/>
              </a:spcAft>
              <a:buClr>
                <a:schemeClr val="dk2"/>
              </a:buClr>
              <a:buFont typeface="Source Sans Pro"/>
              <a:buNone/>
              <a:defRPr b="0" i="1" sz="1100" u="none" cap="none" strike="noStrike">
                <a:solidFill>
                  <a:schemeClr val="dk2"/>
                </a:solidFill>
                <a:latin typeface="Source Sans Pro"/>
                <a:ea typeface="Source Sans Pro"/>
                <a:cs typeface="Source Sans Pro"/>
                <a:sym typeface="Source Sans Pro"/>
              </a:defRPr>
            </a:lvl2pPr>
            <a:lvl3pPr indent="0" lvl="2" marL="685800" marR="0" rtl="0" algn="l">
              <a:lnSpc>
                <a:spcPct val="94000"/>
              </a:lnSpc>
              <a:spcBef>
                <a:spcPts val="400"/>
              </a:spcBef>
              <a:spcAft>
                <a:spcPts val="200"/>
              </a:spcAft>
              <a:buClr>
                <a:schemeClr val="dk2"/>
              </a:buClr>
              <a:buFont typeface="Source Sans Pro"/>
              <a:buNone/>
              <a:defRPr b="0" i="0" sz="900" u="none" cap="none" strike="noStrike">
                <a:solidFill>
                  <a:schemeClr val="dk2"/>
                </a:solidFill>
                <a:latin typeface="Source Sans Pro"/>
                <a:ea typeface="Source Sans Pro"/>
                <a:cs typeface="Source Sans Pro"/>
                <a:sym typeface="Source Sans Pro"/>
              </a:defRPr>
            </a:lvl3pPr>
            <a:lvl4pPr indent="0" lvl="3" marL="1028700" marR="0" rtl="0" algn="l">
              <a:lnSpc>
                <a:spcPct val="94000"/>
              </a:lnSpc>
              <a:spcBef>
                <a:spcPts val="400"/>
              </a:spcBef>
              <a:spcAft>
                <a:spcPts val="200"/>
              </a:spcAft>
              <a:buClr>
                <a:schemeClr val="dk2"/>
              </a:buClr>
              <a:buFont typeface="Source Sans Pro"/>
              <a:buNone/>
              <a:defRPr b="0" i="1" sz="800" u="none" cap="none" strike="noStrike">
                <a:solidFill>
                  <a:schemeClr val="dk2"/>
                </a:solidFill>
                <a:latin typeface="Source Sans Pro"/>
                <a:ea typeface="Source Sans Pro"/>
                <a:cs typeface="Source Sans Pro"/>
                <a:sym typeface="Source Sans Pro"/>
              </a:defRPr>
            </a:lvl4pPr>
            <a:lvl5pPr indent="0" lvl="4" marL="1371600" marR="0" rtl="0" algn="l">
              <a:lnSpc>
                <a:spcPct val="94000"/>
              </a:lnSpc>
              <a:spcBef>
                <a:spcPts val="400"/>
              </a:spcBef>
              <a:spcAft>
                <a:spcPts val="200"/>
              </a:spcAft>
              <a:buClr>
                <a:schemeClr val="dk2"/>
              </a:buClr>
              <a:buFont typeface="Source Sans Pro"/>
              <a:buNone/>
              <a:defRPr b="0" i="0" sz="800" u="none" cap="none" strike="noStrike">
                <a:solidFill>
                  <a:schemeClr val="dk2"/>
                </a:solidFill>
                <a:latin typeface="Source Sans Pro"/>
                <a:ea typeface="Source Sans Pro"/>
                <a:cs typeface="Source Sans Pro"/>
                <a:sym typeface="Source Sans Pro"/>
              </a:defRPr>
            </a:lvl5pPr>
            <a:lvl6pPr indent="0" lvl="5" marL="1714500" marR="0" rtl="0" algn="l">
              <a:lnSpc>
                <a:spcPct val="94000"/>
              </a:lnSpc>
              <a:spcBef>
                <a:spcPts val="400"/>
              </a:spcBef>
              <a:spcAft>
                <a:spcPts val="200"/>
              </a:spcAft>
              <a:buClr>
                <a:schemeClr val="dk2"/>
              </a:buClr>
              <a:buFont typeface="Source Sans Pro"/>
              <a:buNone/>
              <a:defRPr b="0" i="1" sz="800" u="none" cap="none" strike="noStrike">
                <a:solidFill>
                  <a:schemeClr val="dk2"/>
                </a:solidFill>
                <a:latin typeface="Source Sans Pro"/>
                <a:ea typeface="Source Sans Pro"/>
                <a:cs typeface="Source Sans Pro"/>
                <a:sym typeface="Source Sans Pro"/>
              </a:defRPr>
            </a:lvl6pPr>
            <a:lvl7pPr indent="0" lvl="6" marL="2057400" marR="0" rtl="0" algn="l">
              <a:lnSpc>
                <a:spcPct val="94000"/>
              </a:lnSpc>
              <a:spcBef>
                <a:spcPts val="400"/>
              </a:spcBef>
              <a:spcAft>
                <a:spcPts val="200"/>
              </a:spcAft>
              <a:buClr>
                <a:schemeClr val="dk2"/>
              </a:buClr>
              <a:buFont typeface="Source Sans Pro"/>
              <a:buNone/>
              <a:defRPr b="0" i="0" sz="800" u="none" cap="none" strike="noStrike">
                <a:solidFill>
                  <a:schemeClr val="dk2"/>
                </a:solidFill>
                <a:latin typeface="Source Sans Pro"/>
                <a:ea typeface="Source Sans Pro"/>
                <a:cs typeface="Source Sans Pro"/>
                <a:sym typeface="Source Sans Pro"/>
              </a:defRPr>
            </a:lvl7pPr>
            <a:lvl8pPr indent="0" lvl="7" marL="2400300" marR="0" rtl="0" algn="l">
              <a:lnSpc>
                <a:spcPct val="94000"/>
              </a:lnSpc>
              <a:spcBef>
                <a:spcPts val="400"/>
              </a:spcBef>
              <a:spcAft>
                <a:spcPts val="200"/>
              </a:spcAft>
              <a:buClr>
                <a:schemeClr val="dk2"/>
              </a:buClr>
              <a:buFont typeface="Source Sans Pro"/>
              <a:buNone/>
              <a:defRPr b="0" i="1" sz="800" u="none" cap="none" strike="noStrike">
                <a:solidFill>
                  <a:schemeClr val="dk2"/>
                </a:solidFill>
                <a:latin typeface="Source Sans Pro"/>
                <a:ea typeface="Source Sans Pro"/>
                <a:cs typeface="Source Sans Pro"/>
                <a:sym typeface="Source Sans Pro"/>
              </a:defRPr>
            </a:lvl8pPr>
            <a:lvl9pPr indent="0" lvl="8" marL="2743200" marR="0" rtl="0" algn="l">
              <a:lnSpc>
                <a:spcPct val="94000"/>
              </a:lnSpc>
              <a:spcBef>
                <a:spcPts val="400"/>
              </a:spcBef>
              <a:spcAft>
                <a:spcPts val="200"/>
              </a:spcAft>
              <a:buClr>
                <a:schemeClr val="dk2"/>
              </a:buClr>
              <a:buFont typeface="Source Sans Pro"/>
              <a:buNone/>
              <a:defRPr b="0" i="0" sz="800" u="none" cap="none" strike="noStrike">
                <a:solidFill>
                  <a:schemeClr val="dk2"/>
                </a:solidFill>
                <a:latin typeface="Source Sans Pro"/>
                <a:ea typeface="Source Sans Pro"/>
                <a:cs typeface="Source Sans Pro"/>
                <a:sym typeface="Source Sans Pro"/>
              </a:defRPr>
            </a:lvl9pPr>
          </a:lstStyle>
          <a:p/>
        </p:txBody>
      </p:sp>
      <p:sp>
        <p:nvSpPr>
          <p:cNvPr id="64" name="Shape 64"/>
          <p:cNvSpPr txBox="1"/>
          <p:nvPr>
            <p:ph idx="10" type="dt"/>
          </p:nvPr>
        </p:nvSpPr>
        <p:spPr>
          <a:xfrm>
            <a:off x="542925"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65" name="Shape 65"/>
          <p:cNvSpPr txBox="1"/>
          <p:nvPr>
            <p:ph idx="11" type="ftr"/>
          </p:nvPr>
        </p:nvSpPr>
        <p:spPr>
          <a:xfrm>
            <a:off x="1654458" y="4840039"/>
            <a:ext cx="1780199"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66" name="Shape 66"/>
          <p:cNvSpPr txBox="1"/>
          <p:nvPr>
            <p:ph idx="12" type="sldNum"/>
          </p:nvPr>
        </p:nvSpPr>
        <p:spPr>
          <a:xfrm>
            <a:off x="7412354"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
        <p:nvSpPr>
          <p:cNvPr id="67" name="Shape 67" title="Divider Bar"/>
          <p:cNvSpPr/>
          <p:nvPr/>
        </p:nvSpPr>
        <p:spPr>
          <a:xfrm>
            <a:off x="3977639" y="281"/>
            <a:ext cx="171600" cy="5143500"/>
          </a:xfrm>
          <a:prstGeom prst="rect">
            <a:avLst/>
          </a:prstGeom>
          <a:solidFill>
            <a:schemeClr val="dk2"/>
          </a:solidFill>
          <a:ln>
            <a:noFill/>
          </a:ln>
        </p:spPr>
        <p:txBody>
          <a:bodyPr anchorCtr="0" anchor="ctr" bIns="68575" lIns="68575" rIns="68575" tIns="68575">
            <a:noAutofit/>
          </a:bodyPr>
          <a:lstStyle/>
          <a:p>
            <a:pPr lvl="0">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8" name="Shape 68"/>
        <p:cNvGrpSpPr/>
        <p:nvPr/>
      </p:nvGrpSpPr>
      <p:grpSpPr>
        <a:xfrm>
          <a:off x="0" y="0"/>
          <a:ext cx="0" cy="0"/>
          <a:chOff x="0" y="0"/>
          <a:chExt cx="0" cy="0"/>
        </a:xfrm>
      </p:grpSpPr>
      <p:sp>
        <p:nvSpPr>
          <p:cNvPr id="69" name="Shape 69" title="Background Shape"/>
          <p:cNvSpPr/>
          <p:nvPr/>
        </p:nvSpPr>
        <p:spPr>
          <a:xfrm>
            <a:off x="0" y="281"/>
            <a:ext cx="3977700" cy="5143200"/>
          </a:xfrm>
          <a:prstGeom prst="rect">
            <a:avLst/>
          </a:prstGeom>
          <a:solidFill>
            <a:schemeClr val="accent1"/>
          </a:solidFill>
          <a:ln>
            <a:noFill/>
          </a:ln>
        </p:spPr>
        <p:txBody>
          <a:bodyPr anchorCtr="0" anchor="ctr" bIns="68575" lIns="68575" rIns="68575" tIns="68575">
            <a:noAutofit/>
          </a:bodyPr>
          <a:lstStyle/>
          <a:p>
            <a:pPr lvl="0">
              <a:spcBef>
                <a:spcPts val="0"/>
              </a:spcBef>
              <a:buNone/>
            </a:pPr>
            <a:r>
              <a:t/>
            </a:r>
            <a:endParaRPr/>
          </a:p>
        </p:txBody>
      </p:sp>
      <p:sp>
        <p:nvSpPr>
          <p:cNvPr id="70" name="Shape 70"/>
          <p:cNvSpPr txBox="1"/>
          <p:nvPr>
            <p:ph type="title"/>
          </p:nvPr>
        </p:nvSpPr>
        <p:spPr>
          <a:xfrm>
            <a:off x="542925" y="514350"/>
            <a:ext cx="2891700" cy="1618500"/>
          </a:xfrm>
          <a:prstGeom prst="rect">
            <a:avLst/>
          </a:prstGeom>
          <a:noFill/>
          <a:ln>
            <a:noFill/>
          </a:ln>
        </p:spPr>
        <p:txBody>
          <a:bodyPr anchorCtr="0" anchor="t" bIns="68575" lIns="68575" rIns="68575" tIns="68575"/>
          <a:lstStyle>
            <a:lvl1pPr indent="0" lvl="0" marL="0" marR="0" rtl="0" algn="l">
              <a:lnSpc>
                <a:spcPct val="84000"/>
              </a:lnSpc>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71" name="Shape 71"/>
          <p:cNvSpPr/>
          <p:nvPr>
            <p:ph idx="2" type="pic"/>
          </p:nvPr>
        </p:nvSpPr>
        <p:spPr>
          <a:xfrm>
            <a:off x="4149089" y="0"/>
            <a:ext cx="4995000" cy="5143500"/>
          </a:xfrm>
          <a:prstGeom prst="rect">
            <a:avLst/>
          </a:prstGeom>
          <a:noFill/>
          <a:ln>
            <a:noFill/>
          </a:ln>
        </p:spPr>
        <p:txBody>
          <a:bodyPr anchorCtr="0" anchor="t" bIns="68575" lIns="68575" rIns="68575" tIns="68575"/>
          <a:lstStyle>
            <a:lvl1pPr indent="0" lvl="0" marL="0" marR="0" rtl="0" algn="l">
              <a:lnSpc>
                <a:spcPct val="94000"/>
              </a:lnSpc>
              <a:spcBef>
                <a:spcPts val="800"/>
              </a:spcBef>
              <a:spcAft>
                <a:spcPts val="200"/>
              </a:spcAft>
              <a:buClr>
                <a:schemeClr val="dk2"/>
              </a:buClr>
              <a:buSzPct val="73333"/>
              <a:buFont typeface="Source Sans Pro"/>
              <a:buNone/>
              <a:defRPr b="0" i="0" sz="1500" u="none" cap="none" strike="noStrike">
                <a:solidFill>
                  <a:schemeClr val="dk2"/>
                </a:solidFill>
                <a:latin typeface="Source Sans Pro"/>
                <a:ea typeface="Source Sans Pro"/>
                <a:cs typeface="Source Sans Pro"/>
                <a:sym typeface="Source Sans Pro"/>
              </a:defRPr>
            </a:lvl1pPr>
            <a:lvl2pPr indent="0" lvl="1" marL="342900" marR="0" rtl="0" algn="l">
              <a:lnSpc>
                <a:spcPct val="94000"/>
              </a:lnSpc>
              <a:spcBef>
                <a:spcPts val="400"/>
              </a:spcBef>
              <a:spcAft>
                <a:spcPts val="200"/>
              </a:spcAft>
              <a:buClr>
                <a:schemeClr val="dk2"/>
              </a:buClr>
              <a:buSzPct val="73333"/>
              <a:buFont typeface="Source Sans Pro"/>
              <a:buNone/>
              <a:defRPr b="0" i="1" sz="1500" u="none" cap="none" strike="noStrike">
                <a:solidFill>
                  <a:schemeClr val="dk2"/>
                </a:solidFill>
                <a:latin typeface="Source Sans Pro"/>
                <a:ea typeface="Source Sans Pro"/>
                <a:cs typeface="Source Sans Pro"/>
                <a:sym typeface="Source Sans Pro"/>
              </a:defRPr>
            </a:lvl2pPr>
            <a:lvl3pPr indent="0" lvl="2" marL="685800" marR="0" rtl="0" algn="l">
              <a:lnSpc>
                <a:spcPct val="94000"/>
              </a:lnSpc>
              <a:spcBef>
                <a:spcPts val="400"/>
              </a:spcBef>
              <a:spcAft>
                <a:spcPts val="200"/>
              </a:spcAft>
              <a:buClr>
                <a:schemeClr val="dk2"/>
              </a:buClr>
              <a:buSzPct val="73333"/>
              <a:buFont typeface="Source Sans Pro"/>
              <a:buNone/>
              <a:defRPr b="0" i="0" sz="1500" u="none" cap="none" strike="noStrike">
                <a:solidFill>
                  <a:schemeClr val="dk2"/>
                </a:solidFill>
                <a:latin typeface="Source Sans Pro"/>
                <a:ea typeface="Source Sans Pro"/>
                <a:cs typeface="Source Sans Pro"/>
                <a:sym typeface="Source Sans Pro"/>
              </a:defRPr>
            </a:lvl3pPr>
            <a:lvl4pPr indent="0" lvl="3" marL="1028700" marR="0" rtl="0" algn="l">
              <a:lnSpc>
                <a:spcPct val="94000"/>
              </a:lnSpc>
              <a:spcBef>
                <a:spcPts val="400"/>
              </a:spcBef>
              <a:spcAft>
                <a:spcPts val="200"/>
              </a:spcAft>
              <a:buClr>
                <a:schemeClr val="dk2"/>
              </a:buClr>
              <a:buSzPct val="73333"/>
              <a:buFont typeface="Source Sans Pro"/>
              <a:buNone/>
              <a:defRPr b="0" i="1" sz="1500" u="none" cap="none" strike="noStrike">
                <a:solidFill>
                  <a:schemeClr val="dk2"/>
                </a:solidFill>
                <a:latin typeface="Source Sans Pro"/>
                <a:ea typeface="Source Sans Pro"/>
                <a:cs typeface="Source Sans Pro"/>
                <a:sym typeface="Source Sans Pro"/>
              </a:defRPr>
            </a:lvl4pPr>
            <a:lvl5pPr indent="0" lvl="4" marL="1371600" marR="0" rtl="0" algn="l">
              <a:lnSpc>
                <a:spcPct val="94000"/>
              </a:lnSpc>
              <a:spcBef>
                <a:spcPts val="400"/>
              </a:spcBef>
              <a:spcAft>
                <a:spcPts val="200"/>
              </a:spcAft>
              <a:buClr>
                <a:schemeClr val="dk2"/>
              </a:buClr>
              <a:buSzPct val="73333"/>
              <a:buFont typeface="Source Sans Pro"/>
              <a:buNone/>
              <a:defRPr b="0" i="0" sz="1500" u="none" cap="none" strike="noStrike">
                <a:solidFill>
                  <a:schemeClr val="dk2"/>
                </a:solidFill>
                <a:latin typeface="Source Sans Pro"/>
                <a:ea typeface="Source Sans Pro"/>
                <a:cs typeface="Source Sans Pro"/>
                <a:sym typeface="Source Sans Pro"/>
              </a:defRPr>
            </a:lvl5pPr>
            <a:lvl6pPr indent="0" lvl="5" marL="1714500" marR="0" rtl="0" algn="l">
              <a:lnSpc>
                <a:spcPct val="94000"/>
              </a:lnSpc>
              <a:spcBef>
                <a:spcPts val="400"/>
              </a:spcBef>
              <a:spcAft>
                <a:spcPts val="200"/>
              </a:spcAft>
              <a:buClr>
                <a:schemeClr val="dk2"/>
              </a:buClr>
              <a:buSzPct val="73333"/>
              <a:buFont typeface="Source Sans Pro"/>
              <a:buNone/>
              <a:defRPr b="0" i="1" sz="1500" u="none" cap="none" strike="noStrike">
                <a:solidFill>
                  <a:schemeClr val="dk2"/>
                </a:solidFill>
                <a:latin typeface="Source Sans Pro"/>
                <a:ea typeface="Source Sans Pro"/>
                <a:cs typeface="Source Sans Pro"/>
                <a:sym typeface="Source Sans Pro"/>
              </a:defRPr>
            </a:lvl6pPr>
            <a:lvl7pPr indent="0" lvl="6" marL="2057400" marR="0" rtl="0" algn="l">
              <a:lnSpc>
                <a:spcPct val="94000"/>
              </a:lnSpc>
              <a:spcBef>
                <a:spcPts val="400"/>
              </a:spcBef>
              <a:spcAft>
                <a:spcPts val="200"/>
              </a:spcAft>
              <a:buClr>
                <a:schemeClr val="dk2"/>
              </a:buClr>
              <a:buSzPct val="73333"/>
              <a:buFont typeface="Source Sans Pro"/>
              <a:buNone/>
              <a:defRPr b="0" i="0" sz="1500" u="none" cap="none" strike="noStrike">
                <a:solidFill>
                  <a:schemeClr val="dk2"/>
                </a:solidFill>
                <a:latin typeface="Source Sans Pro"/>
                <a:ea typeface="Source Sans Pro"/>
                <a:cs typeface="Source Sans Pro"/>
                <a:sym typeface="Source Sans Pro"/>
              </a:defRPr>
            </a:lvl7pPr>
            <a:lvl8pPr indent="0" lvl="7" marL="2400300" marR="0" rtl="0" algn="l">
              <a:lnSpc>
                <a:spcPct val="94000"/>
              </a:lnSpc>
              <a:spcBef>
                <a:spcPts val="400"/>
              </a:spcBef>
              <a:spcAft>
                <a:spcPts val="200"/>
              </a:spcAft>
              <a:buClr>
                <a:schemeClr val="dk2"/>
              </a:buClr>
              <a:buSzPct val="73333"/>
              <a:buFont typeface="Source Sans Pro"/>
              <a:buNone/>
              <a:defRPr b="0" i="1" sz="1500" u="none" cap="none" strike="noStrike">
                <a:solidFill>
                  <a:schemeClr val="dk2"/>
                </a:solidFill>
                <a:latin typeface="Source Sans Pro"/>
                <a:ea typeface="Source Sans Pro"/>
                <a:cs typeface="Source Sans Pro"/>
                <a:sym typeface="Source Sans Pro"/>
              </a:defRPr>
            </a:lvl8pPr>
            <a:lvl9pPr indent="0" lvl="8" marL="2743200" marR="0" rtl="0" algn="l">
              <a:lnSpc>
                <a:spcPct val="94000"/>
              </a:lnSpc>
              <a:spcBef>
                <a:spcPts val="400"/>
              </a:spcBef>
              <a:spcAft>
                <a:spcPts val="200"/>
              </a:spcAft>
              <a:buClr>
                <a:schemeClr val="dk2"/>
              </a:buClr>
              <a:buSzPct val="73333"/>
              <a:buFont typeface="Source Sans Pro"/>
              <a:buNone/>
              <a:defRPr b="0" i="0" sz="1500" u="none" cap="none" strike="noStrike">
                <a:solidFill>
                  <a:schemeClr val="dk2"/>
                </a:solidFill>
                <a:latin typeface="Source Sans Pro"/>
                <a:ea typeface="Source Sans Pro"/>
                <a:cs typeface="Source Sans Pro"/>
                <a:sym typeface="Source Sans Pro"/>
              </a:defRPr>
            </a:lvl9pPr>
          </a:lstStyle>
          <a:p/>
        </p:txBody>
      </p:sp>
      <p:sp>
        <p:nvSpPr>
          <p:cNvPr id="72" name="Shape 72"/>
          <p:cNvSpPr txBox="1"/>
          <p:nvPr>
            <p:ph idx="1" type="body"/>
          </p:nvPr>
        </p:nvSpPr>
        <p:spPr>
          <a:xfrm>
            <a:off x="542925" y="2141975"/>
            <a:ext cx="2891700" cy="2258700"/>
          </a:xfrm>
          <a:prstGeom prst="rect">
            <a:avLst/>
          </a:prstGeom>
          <a:noFill/>
          <a:ln>
            <a:noFill/>
          </a:ln>
        </p:spPr>
        <p:txBody>
          <a:bodyPr anchorCtr="0" anchor="t" bIns="68575" lIns="68575" rIns="68575" tIns="68575"/>
          <a:lstStyle>
            <a:lvl1pPr indent="0" lvl="0" marL="0" marR="0" rtl="0" algn="l">
              <a:lnSpc>
                <a:spcPct val="113000"/>
              </a:lnSpc>
              <a:spcBef>
                <a:spcPts val="0"/>
              </a:spcBef>
              <a:spcAft>
                <a:spcPts val="1100"/>
              </a:spcAft>
              <a:buClr>
                <a:schemeClr val="dk2"/>
              </a:buClr>
              <a:buFont typeface="Source Sans Pro"/>
              <a:buNone/>
              <a:defRPr b="0" i="0" sz="1200" u="none" cap="none" strike="noStrike">
                <a:solidFill>
                  <a:schemeClr val="dk2"/>
                </a:solidFill>
                <a:latin typeface="Source Sans Pro"/>
                <a:ea typeface="Source Sans Pro"/>
                <a:cs typeface="Source Sans Pro"/>
                <a:sym typeface="Source Sans Pro"/>
              </a:defRPr>
            </a:lvl1pPr>
            <a:lvl2pPr indent="0" lvl="1" marL="342900" marR="0" rtl="0" algn="l">
              <a:lnSpc>
                <a:spcPct val="94000"/>
              </a:lnSpc>
              <a:spcBef>
                <a:spcPts val="400"/>
              </a:spcBef>
              <a:spcAft>
                <a:spcPts val="200"/>
              </a:spcAft>
              <a:buClr>
                <a:schemeClr val="dk2"/>
              </a:buClr>
              <a:buFont typeface="Source Sans Pro"/>
              <a:buNone/>
              <a:defRPr b="0" i="1" sz="1100" u="none" cap="none" strike="noStrike">
                <a:solidFill>
                  <a:schemeClr val="dk2"/>
                </a:solidFill>
                <a:latin typeface="Source Sans Pro"/>
                <a:ea typeface="Source Sans Pro"/>
                <a:cs typeface="Source Sans Pro"/>
                <a:sym typeface="Source Sans Pro"/>
              </a:defRPr>
            </a:lvl2pPr>
            <a:lvl3pPr indent="0" lvl="2" marL="685800" marR="0" rtl="0" algn="l">
              <a:lnSpc>
                <a:spcPct val="94000"/>
              </a:lnSpc>
              <a:spcBef>
                <a:spcPts val="400"/>
              </a:spcBef>
              <a:spcAft>
                <a:spcPts val="200"/>
              </a:spcAft>
              <a:buClr>
                <a:schemeClr val="dk2"/>
              </a:buClr>
              <a:buFont typeface="Source Sans Pro"/>
              <a:buNone/>
              <a:defRPr b="0" i="0" sz="900" u="none" cap="none" strike="noStrike">
                <a:solidFill>
                  <a:schemeClr val="dk2"/>
                </a:solidFill>
                <a:latin typeface="Source Sans Pro"/>
                <a:ea typeface="Source Sans Pro"/>
                <a:cs typeface="Source Sans Pro"/>
                <a:sym typeface="Source Sans Pro"/>
              </a:defRPr>
            </a:lvl3pPr>
            <a:lvl4pPr indent="0" lvl="3" marL="1028700" marR="0" rtl="0" algn="l">
              <a:lnSpc>
                <a:spcPct val="94000"/>
              </a:lnSpc>
              <a:spcBef>
                <a:spcPts val="400"/>
              </a:spcBef>
              <a:spcAft>
                <a:spcPts val="200"/>
              </a:spcAft>
              <a:buClr>
                <a:schemeClr val="dk2"/>
              </a:buClr>
              <a:buFont typeface="Source Sans Pro"/>
              <a:buNone/>
              <a:defRPr b="0" i="1" sz="800" u="none" cap="none" strike="noStrike">
                <a:solidFill>
                  <a:schemeClr val="dk2"/>
                </a:solidFill>
                <a:latin typeface="Source Sans Pro"/>
                <a:ea typeface="Source Sans Pro"/>
                <a:cs typeface="Source Sans Pro"/>
                <a:sym typeface="Source Sans Pro"/>
              </a:defRPr>
            </a:lvl4pPr>
            <a:lvl5pPr indent="0" lvl="4" marL="1371600" marR="0" rtl="0" algn="l">
              <a:lnSpc>
                <a:spcPct val="94000"/>
              </a:lnSpc>
              <a:spcBef>
                <a:spcPts val="400"/>
              </a:spcBef>
              <a:spcAft>
                <a:spcPts val="200"/>
              </a:spcAft>
              <a:buClr>
                <a:schemeClr val="dk2"/>
              </a:buClr>
              <a:buFont typeface="Source Sans Pro"/>
              <a:buNone/>
              <a:defRPr b="0" i="0" sz="800" u="none" cap="none" strike="noStrike">
                <a:solidFill>
                  <a:schemeClr val="dk2"/>
                </a:solidFill>
                <a:latin typeface="Source Sans Pro"/>
                <a:ea typeface="Source Sans Pro"/>
                <a:cs typeface="Source Sans Pro"/>
                <a:sym typeface="Source Sans Pro"/>
              </a:defRPr>
            </a:lvl5pPr>
            <a:lvl6pPr indent="0" lvl="5" marL="1714500" marR="0" rtl="0" algn="l">
              <a:lnSpc>
                <a:spcPct val="94000"/>
              </a:lnSpc>
              <a:spcBef>
                <a:spcPts val="400"/>
              </a:spcBef>
              <a:spcAft>
                <a:spcPts val="200"/>
              </a:spcAft>
              <a:buClr>
                <a:schemeClr val="dk2"/>
              </a:buClr>
              <a:buFont typeface="Source Sans Pro"/>
              <a:buNone/>
              <a:defRPr b="0" i="1" sz="800" u="none" cap="none" strike="noStrike">
                <a:solidFill>
                  <a:schemeClr val="dk2"/>
                </a:solidFill>
                <a:latin typeface="Source Sans Pro"/>
                <a:ea typeface="Source Sans Pro"/>
                <a:cs typeface="Source Sans Pro"/>
                <a:sym typeface="Source Sans Pro"/>
              </a:defRPr>
            </a:lvl6pPr>
            <a:lvl7pPr indent="0" lvl="6" marL="2057400" marR="0" rtl="0" algn="l">
              <a:lnSpc>
                <a:spcPct val="94000"/>
              </a:lnSpc>
              <a:spcBef>
                <a:spcPts val="400"/>
              </a:spcBef>
              <a:spcAft>
                <a:spcPts val="200"/>
              </a:spcAft>
              <a:buClr>
                <a:schemeClr val="dk2"/>
              </a:buClr>
              <a:buFont typeface="Source Sans Pro"/>
              <a:buNone/>
              <a:defRPr b="0" i="0" sz="800" u="none" cap="none" strike="noStrike">
                <a:solidFill>
                  <a:schemeClr val="dk2"/>
                </a:solidFill>
                <a:latin typeface="Source Sans Pro"/>
                <a:ea typeface="Source Sans Pro"/>
                <a:cs typeface="Source Sans Pro"/>
                <a:sym typeface="Source Sans Pro"/>
              </a:defRPr>
            </a:lvl7pPr>
            <a:lvl8pPr indent="0" lvl="7" marL="2400300" marR="0" rtl="0" algn="l">
              <a:lnSpc>
                <a:spcPct val="94000"/>
              </a:lnSpc>
              <a:spcBef>
                <a:spcPts val="400"/>
              </a:spcBef>
              <a:spcAft>
                <a:spcPts val="200"/>
              </a:spcAft>
              <a:buClr>
                <a:schemeClr val="dk2"/>
              </a:buClr>
              <a:buFont typeface="Source Sans Pro"/>
              <a:buNone/>
              <a:defRPr b="0" i="1" sz="800" u="none" cap="none" strike="noStrike">
                <a:solidFill>
                  <a:schemeClr val="dk2"/>
                </a:solidFill>
                <a:latin typeface="Source Sans Pro"/>
                <a:ea typeface="Source Sans Pro"/>
                <a:cs typeface="Source Sans Pro"/>
                <a:sym typeface="Source Sans Pro"/>
              </a:defRPr>
            </a:lvl8pPr>
            <a:lvl9pPr indent="0" lvl="8" marL="2743200" marR="0" rtl="0" algn="l">
              <a:lnSpc>
                <a:spcPct val="94000"/>
              </a:lnSpc>
              <a:spcBef>
                <a:spcPts val="400"/>
              </a:spcBef>
              <a:spcAft>
                <a:spcPts val="200"/>
              </a:spcAft>
              <a:buClr>
                <a:schemeClr val="dk2"/>
              </a:buClr>
              <a:buFont typeface="Source Sans Pro"/>
              <a:buNone/>
              <a:defRPr b="0" i="0" sz="800" u="none" cap="none" strike="noStrike">
                <a:solidFill>
                  <a:schemeClr val="dk2"/>
                </a:solidFill>
                <a:latin typeface="Source Sans Pro"/>
                <a:ea typeface="Source Sans Pro"/>
                <a:cs typeface="Source Sans Pro"/>
                <a:sym typeface="Source Sans Pro"/>
              </a:defRPr>
            </a:lvl9pPr>
          </a:lstStyle>
          <a:p/>
        </p:txBody>
      </p:sp>
      <p:sp>
        <p:nvSpPr>
          <p:cNvPr id="73" name="Shape 73"/>
          <p:cNvSpPr txBox="1"/>
          <p:nvPr>
            <p:ph idx="10" type="dt"/>
          </p:nvPr>
        </p:nvSpPr>
        <p:spPr>
          <a:xfrm>
            <a:off x="542925" y="4840039"/>
            <a:ext cx="903300"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74" name="Shape 74"/>
          <p:cNvSpPr txBox="1"/>
          <p:nvPr>
            <p:ph idx="11" type="ftr"/>
          </p:nvPr>
        </p:nvSpPr>
        <p:spPr>
          <a:xfrm>
            <a:off x="1654458" y="4840039"/>
            <a:ext cx="1780199" cy="3036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None/>
              <a:defRPr b="0" i="0" sz="1400" u="none" cap="none" strike="noStrike">
                <a:solidFill>
                  <a:schemeClr val="dk1"/>
                </a:solidFill>
                <a:latin typeface="Source Sans Pro"/>
                <a:ea typeface="Source Sans Pro"/>
                <a:cs typeface="Source Sans Pro"/>
                <a:sym typeface="Source Sans Pro"/>
              </a:defRPr>
            </a:lvl9pPr>
          </a:lstStyle>
          <a:p/>
        </p:txBody>
      </p:sp>
      <p:sp>
        <p:nvSpPr>
          <p:cNvPr id="75" name="Shape 75"/>
          <p:cNvSpPr txBox="1"/>
          <p:nvPr>
            <p:ph idx="12" type="sldNum"/>
          </p:nvPr>
        </p:nvSpPr>
        <p:spPr>
          <a:xfrm>
            <a:off x="7412354"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
        <p:nvSpPr>
          <p:cNvPr id="76" name="Shape 76" title="Divider Bar"/>
          <p:cNvSpPr/>
          <p:nvPr/>
        </p:nvSpPr>
        <p:spPr>
          <a:xfrm>
            <a:off x="3977639" y="281"/>
            <a:ext cx="171600" cy="5143500"/>
          </a:xfrm>
          <a:prstGeom prst="rect">
            <a:avLst/>
          </a:prstGeom>
          <a:solidFill>
            <a:schemeClr val="dk2"/>
          </a:solidFill>
          <a:ln>
            <a:noFill/>
          </a:ln>
        </p:spPr>
        <p:txBody>
          <a:bodyPr anchorCtr="0" anchor="ctr" bIns="68575" lIns="68575" rIns="68575" tIns="68575">
            <a:noAutofit/>
          </a:bodyPr>
          <a:lstStyle/>
          <a:p>
            <a:pPr lvl="0">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5" name="Shape 5"/>
        <p:cNvGrpSpPr/>
        <p:nvPr/>
      </p:nvGrpSpPr>
      <p:grpSpPr>
        <a:xfrm>
          <a:off x="0" y="0"/>
          <a:ext cx="0" cy="0"/>
          <a:chOff x="0" y="0"/>
          <a:chExt cx="0" cy="0"/>
        </a:xfrm>
      </p:grpSpPr>
      <p:sp>
        <p:nvSpPr>
          <p:cNvPr id="6" name="Shape 6"/>
          <p:cNvSpPr txBox="1"/>
          <p:nvPr>
            <p:ph type="title"/>
          </p:nvPr>
        </p:nvSpPr>
        <p:spPr>
          <a:xfrm>
            <a:off x="1028700" y="514350"/>
            <a:ext cx="7200900" cy="1114500"/>
          </a:xfrm>
          <a:prstGeom prst="rect">
            <a:avLst/>
          </a:prstGeom>
          <a:noFill/>
          <a:ln>
            <a:noFill/>
          </a:ln>
        </p:spPr>
        <p:txBody>
          <a:bodyPr anchorCtr="0" anchor="t" bIns="68575" lIns="68575" rIns="68575" tIns="68575"/>
          <a:lstStyle>
            <a:lvl1pPr indent="0" lvl="0" marL="0" marR="0" rtl="0" algn="l">
              <a:lnSpc>
                <a:spcPct val="89000"/>
              </a:lnSpc>
              <a:spcBef>
                <a:spcPts val="0"/>
              </a:spcBef>
              <a:buClr>
                <a:schemeClr val="dk2"/>
              </a:buClr>
              <a:buSzPct val="33333"/>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7" name="Shape 7"/>
          <p:cNvSpPr txBox="1"/>
          <p:nvPr>
            <p:ph idx="1" type="body"/>
          </p:nvPr>
        </p:nvSpPr>
        <p:spPr>
          <a:xfrm>
            <a:off x="1028700" y="1714500"/>
            <a:ext cx="7200900" cy="2685900"/>
          </a:xfrm>
          <a:prstGeom prst="rect">
            <a:avLst/>
          </a:prstGeom>
          <a:noFill/>
          <a:ln>
            <a:noFill/>
          </a:ln>
        </p:spPr>
        <p:txBody>
          <a:bodyPr anchorCtr="0" anchor="t" bIns="68575" lIns="68575" rIns="68575" tIns="68575"/>
          <a:lstStyle>
            <a:lvl1pPr indent="-190500" lvl="0" marL="292100" marR="0" rtl="0" algn="l">
              <a:lnSpc>
                <a:spcPct val="94000"/>
              </a:lnSpc>
              <a:spcBef>
                <a:spcPts val="800"/>
              </a:spcBef>
              <a:spcAft>
                <a:spcPts val="200"/>
              </a:spcAft>
              <a:buClr>
                <a:schemeClr val="dk2"/>
              </a:buClr>
              <a:buSzPct val="1000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203200" lvl="1" marL="685800" marR="0" rtl="0" algn="l">
              <a:lnSpc>
                <a:spcPct val="94000"/>
              </a:lnSpc>
              <a:spcBef>
                <a:spcPts val="400"/>
              </a:spcBef>
              <a:spcAft>
                <a:spcPts val="200"/>
              </a:spcAft>
              <a:buClr>
                <a:schemeClr val="dk2"/>
              </a:buClr>
              <a:buSzPct val="1000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203200" lvl="2" marL="1028700" marR="0" rtl="0" algn="l">
              <a:lnSpc>
                <a:spcPct val="94000"/>
              </a:lnSpc>
              <a:spcBef>
                <a:spcPts val="4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203200" lvl="3" marL="1371600" marR="0" rtl="0" algn="l">
              <a:lnSpc>
                <a:spcPct val="94000"/>
              </a:lnSpc>
              <a:spcBef>
                <a:spcPts val="4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215900" lvl="4" marL="1714500" marR="0" rtl="0" algn="l">
              <a:lnSpc>
                <a:spcPct val="94000"/>
              </a:lnSpc>
              <a:spcBef>
                <a:spcPts val="400"/>
              </a:spcBef>
              <a:spcAft>
                <a:spcPts val="200"/>
              </a:spcAft>
              <a:buClr>
                <a:schemeClr val="dk2"/>
              </a:buClr>
              <a:buSzPct val="1000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215900" lvl="5" marL="2057400" marR="0" rtl="0" algn="l">
              <a:lnSpc>
                <a:spcPct val="94000"/>
              </a:lnSpc>
              <a:spcBef>
                <a:spcPts val="400"/>
              </a:spcBef>
              <a:spcAft>
                <a:spcPts val="200"/>
              </a:spcAft>
              <a:buClr>
                <a:schemeClr val="dk2"/>
              </a:buClr>
              <a:buSzPct val="1000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28600" lvl="6" marL="24003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28600" lvl="7" marL="2743200" marR="0" rtl="0" algn="l">
              <a:lnSpc>
                <a:spcPct val="94000"/>
              </a:lnSpc>
              <a:spcBef>
                <a:spcPts val="400"/>
              </a:spcBef>
              <a:spcAft>
                <a:spcPts val="200"/>
              </a:spcAft>
              <a:buClr>
                <a:schemeClr val="dk2"/>
              </a:buClr>
              <a:buSzPct val="1000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28600" lvl="8" marL="3086100" marR="0" rtl="0" algn="l">
              <a:lnSpc>
                <a:spcPct val="94000"/>
              </a:lnSpc>
              <a:spcBef>
                <a:spcPts val="400"/>
              </a:spcBef>
              <a:spcAft>
                <a:spcPts val="200"/>
              </a:spcAft>
              <a:buClr>
                <a:schemeClr val="dk2"/>
              </a:buClr>
              <a:buSzPct val="1000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8" name="Shape 8"/>
          <p:cNvSpPr txBox="1"/>
          <p:nvPr>
            <p:ph idx="10" type="dt"/>
          </p:nvPr>
        </p:nvSpPr>
        <p:spPr>
          <a:xfrm>
            <a:off x="1042987" y="4840039"/>
            <a:ext cx="903300" cy="3036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9pPr>
          </a:lstStyle>
          <a:p/>
        </p:txBody>
      </p:sp>
      <p:sp>
        <p:nvSpPr>
          <p:cNvPr id="9" name="Shape 9"/>
          <p:cNvSpPr txBox="1"/>
          <p:nvPr>
            <p:ph idx="11" type="ftr"/>
          </p:nvPr>
        </p:nvSpPr>
        <p:spPr>
          <a:xfrm>
            <a:off x="2170173" y="4840039"/>
            <a:ext cx="4710600" cy="3036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chemeClr val="dk2"/>
                </a:solidFill>
                <a:latin typeface="Source Sans Pro"/>
                <a:ea typeface="Source Sans Pro"/>
                <a:cs typeface="Source Sans Pro"/>
                <a:sym typeface="Source Sans Pro"/>
              </a:defRPr>
            </a:lvl1pPr>
            <a:lvl2pPr indent="0" lvl="1" marL="3429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buSzPct val="78571"/>
              <a:buNone/>
              <a:defRPr b="0" i="0" sz="1400" u="none" cap="none" strike="noStrike">
                <a:solidFill>
                  <a:schemeClr val="dk1"/>
                </a:solidFill>
                <a:latin typeface="Source Sans Pro"/>
                <a:ea typeface="Source Sans Pro"/>
                <a:cs typeface="Source Sans Pro"/>
                <a:sym typeface="Source Sans Pro"/>
              </a:defRPr>
            </a:lvl9pPr>
          </a:lstStyle>
          <a:p/>
        </p:txBody>
      </p:sp>
      <p:sp>
        <p:nvSpPr>
          <p:cNvPr id="10" name="Shape 10"/>
          <p:cNvSpPr txBox="1"/>
          <p:nvPr>
            <p:ph idx="12" type="sldNum"/>
          </p:nvPr>
        </p:nvSpPr>
        <p:spPr>
          <a:xfrm>
            <a:off x="7104551" y="4840039"/>
            <a:ext cx="1197300" cy="3036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chemeClr val="dk2"/>
                </a:solidFill>
                <a:latin typeface="Source Sans Pro"/>
                <a:ea typeface="Source Sans Pro"/>
                <a:cs typeface="Source Sans Pro"/>
                <a:sym typeface="Source Sans Pro"/>
              </a:rPr>
              <a:t>‹#›</a:t>
            </a:fld>
          </a:p>
        </p:txBody>
      </p:sp>
      <p:sp>
        <p:nvSpPr>
          <p:cNvPr id="11" name="Shape 11" title="Side bar"/>
          <p:cNvSpPr/>
          <p:nvPr/>
        </p:nvSpPr>
        <p:spPr>
          <a:xfrm>
            <a:off x="358571" y="281"/>
            <a:ext cx="171599" cy="5143500"/>
          </a:xfrm>
          <a:prstGeom prst="rect">
            <a:avLst/>
          </a:prstGeom>
          <a:solidFill>
            <a:schemeClr val="dk2"/>
          </a:solidFill>
          <a:ln>
            <a:noFill/>
          </a:ln>
        </p:spPr>
        <p:txBody>
          <a:bodyPr anchorCtr="0" anchor="ctr" bIns="68575" lIns="68575" rIns="68575" tIns="68575">
            <a:noAutofit/>
          </a:bodyPr>
          <a:lstStyle/>
          <a:p>
            <a:pPr lvl="0">
              <a:spcBef>
                <a:spcPts val="0"/>
              </a:spcBef>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ctrTitle"/>
          </p:nvPr>
        </p:nvSpPr>
        <p:spPr>
          <a:xfrm>
            <a:off x="1436345" y="1341340"/>
            <a:ext cx="6270900" cy="1573799"/>
          </a:xfrm>
          <a:prstGeom prst="rect">
            <a:avLst/>
          </a:prstGeom>
          <a:noFill/>
          <a:ln>
            <a:noFill/>
          </a:ln>
        </p:spPr>
        <p:txBody>
          <a:bodyPr anchorCtr="0" anchor="b" bIns="34275" lIns="68575" rIns="68575" tIns="34275">
            <a:noAutofit/>
          </a:bodyPr>
          <a:lstStyle/>
          <a:p>
            <a:pPr indent="0" lvl="0" marL="0" marR="0" rtl="0" algn="ctr">
              <a:lnSpc>
                <a:spcPct val="89000"/>
              </a:lnSpc>
              <a:spcBef>
                <a:spcPts val="0"/>
              </a:spcBef>
              <a:buClr>
                <a:schemeClr val="dk2"/>
              </a:buClr>
              <a:buSzPct val="25000"/>
              <a:buFont typeface="Source Sans Pro"/>
              <a:buNone/>
            </a:pPr>
            <a:r>
              <a:rPr b="0" i="0" lang="en" sz="2700" u="none" cap="none" strike="noStrike">
                <a:solidFill>
                  <a:schemeClr val="dk2"/>
                </a:solidFill>
                <a:latin typeface="Source Sans Pro"/>
                <a:ea typeface="Source Sans Pro"/>
                <a:cs typeface="Source Sans Pro"/>
                <a:sym typeface="Source Sans Pro"/>
              </a:rPr>
              <a:t>INHIBITING AIM2 IN ORDER TO RESTORE FUNCTION IN INJURED CARDIOMYOCYTES DUE TO ISCHEMIA &amp; REPERFUSION</a:t>
            </a:r>
          </a:p>
        </p:txBody>
      </p:sp>
      <p:sp>
        <p:nvSpPr>
          <p:cNvPr id="94" name="Shape 94"/>
          <p:cNvSpPr txBox="1"/>
          <p:nvPr>
            <p:ph idx="1" type="subTitle"/>
          </p:nvPr>
        </p:nvSpPr>
        <p:spPr>
          <a:xfrm>
            <a:off x="2009929" y="2967209"/>
            <a:ext cx="5123700" cy="814799"/>
          </a:xfrm>
          <a:prstGeom prst="rect">
            <a:avLst/>
          </a:prstGeom>
          <a:noFill/>
          <a:ln>
            <a:noFill/>
          </a:ln>
        </p:spPr>
        <p:txBody>
          <a:bodyPr anchorCtr="0" anchor="t" bIns="34275" lIns="68575" rIns="68575" tIns="34275">
            <a:noAutofit/>
          </a:bodyPr>
          <a:lstStyle/>
          <a:p>
            <a:pPr indent="0" lvl="0" marL="0" marR="0" rtl="0" algn="ctr">
              <a:lnSpc>
                <a:spcPct val="112000"/>
              </a:lnSpc>
              <a:spcBef>
                <a:spcPts val="0"/>
              </a:spcBef>
              <a:spcAft>
                <a:spcPts val="0"/>
              </a:spcAft>
              <a:buClr>
                <a:schemeClr val="dk2"/>
              </a:buClr>
              <a:buSzPct val="25000"/>
              <a:buFont typeface="Source Sans Pro"/>
              <a:buNone/>
            </a:pPr>
            <a:r>
              <a:rPr b="0" i="0" lang="en" sz="1700" u="none" cap="none" strike="noStrike">
                <a:solidFill>
                  <a:schemeClr val="dk2"/>
                </a:solidFill>
                <a:latin typeface="Source Sans Pro"/>
                <a:ea typeface="Source Sans Pro"/>
                <a:cs typeface="Source Sans Pro"/>
                <a:sym typeface="Source Sans Pro"/>
              </a:rPr>
              <a:t>Ankita Thakur</a:t>
            </a:r>
          </a:p>
          <a:p>
            <a:pPr indent="0" lvl="0" marL="0" marR="0" rtl="0" algn="ctr">
              <a:lnSpc>
                <a:spcPct val="112000"/>
              </a:lnSpc>
              <a:spcBef>
                <a:spcPts val="0"/>
              </a:spcBef>
              <a:spcAft>
                <a:spcPts val="0"/>
              </a:spcAft>
              <a:buClr>
                <a:schemeClr val="dk2"/>
              </a:buClr>
              <a:buSzPct val="25000"/>
              <a:buFont typeface="Source Sans Pro"/>
              <a:buNone/>
            </a:pPr>
            <a:r>
              <a:rPr b="0" i="0" lang="en" sz="1700" u="none" cap="none" strike="noStrike">
                <a:solidFill>
                  <a:schemeClr val="dk2"/>
                </a:solidFill>
                <a:latin typeface="Source Sans Pro"/>
                <a:ea typeface="Source Sans Pro"/>
                <a:cs typeface="Source Sans Pro"/>
                <a:sym typeface="Source Sans Pro"/>
              </a:rPr>
              <a:t>BNFO 300</a:t>
            </a:r>
          </a:p>
          <a:p>
            <a:pPr indent="0" lvl="0" marL="0" marR="0" rtl="0" algn="ctr">
              <a:lnSpc>
                <a:spcPct val="112000"/>
              </a:lnSpc>
              <a:spcBef>
                <a:spcPts val="0"/>
              </a:spcBef>
              <a:spcAft>
                <a:spcPts val="0"/>
              </a:spcAft>
              <a:buClr>
                <a:schemeClr val="dk2"/>
              </a:buClr>
              <a:buSzPct val="25000"/>
              <a:buFont typeface="Source Sans Pro"/>
              <a:buNone/>
            </a:pPr>
            <a:r>
              <a:rPr lang="en"/>
              <a:t>Mentor: Stefano Toldo</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1028700" y="514350"/>
            <a:ext cx="7200900" cy="1114500"/>
          </a:xfrm>
          <a:prstGeom prst="rect">
            <a:avLst/>
          </a:prstGeom>
        </p:spPr>
        <p:txBody>
          <a:bodyPr anchorCtr="0" anchor="t" bIns="68575" lIns="68575" rIns="68575" tIns="68575">
            <a:noAutofit/>
          </a:bodyPr>
          <a:lstStyle/>
          <a:p>
            <a:pPr lvl="0" rtl="0">
              <a:lnSpc>
                <a:spcPct val="115000"/>
              </a:lnSpc>
              <a:spcBef>
                <a:spcPts val="0"/>
              </a:spcBef>
              <a:buClr>
                <a:schemeClr val="dk1"/>
              </a:buClr>
              <a:buSzPct val="33333"/>
              <a:buFont typeface="Arial"/>
              <a:buNone/>
            </a:pPr>
            <a:r>
              <a:rPr lang="en"/>
              <a:t>Assess Effects of AIM2 Inhibition on Cardiac Function and Infarct Size</a:t>
            </a:r>
          </a:p>
          <a:p>
            <a:pPr lvl="0">
              <a:spcBef>
                <a:spcPts val="0"/>
              </a:spcBef>
              <a:buNone/>
            </a:pPr>
            <a:r>
              <a:t/>
            </a:r>
            <a:endParaRPr/>
          </a:p>
        </p:txBody>
      </p:sp>
      <p:sp>
        <p:nvSpPr>
          <p:cNvPr id="153" name="Shape 153"/>
          <p:cNvSpPr txBox="1"/>
          <p:nvPr>
            <p:ph idx="1" type="body"/>
          </p:nvPr>
        </p:nvSpPr>
        <p:spPr>
          <a:xfrm>
            <a:off x="1028700" y="1925525"/>
            <a:ext cx="7200900" cy="1925400"/>
          </a:xfrm>
          <a:prstGeom prst="rect">
            <a:avLst/>
          </a:prstGeom>
        </p:spPr>
        <p:txBody>
          <a:bodyPr anchorCtr="0" anchor="t" bIns="68575" lIns="68575" rIns="68575" tIns="68575">
            <a:noAutofit/>
          </a:bodyPr>
          <a:lstStyle/>
          <a:p>
            <a:pPr indent="-342900" lvl="0" marL="457200" marR="0" rtl="0" algn="l">
              <a:lnSpc>
                <a:spcPct val="115000"/>
              </a:lnSpc>
              <a:spcBef>
                <a:spcPts val="0"/>
              </a:spcBef>
              <a:spcAft>
                <a:spcPts val="0"/>
              </a:spcAft>
              <a:buSzPct val="100000"/>
            </a:pPr>
            <a:r>
              <a:rPr lang="en" sz="1800"/>
              <a:t>Based on experiments performed by Abbate et al (2008)</a:t>
            </a:r>
          </a:p>
          <a:p>
            <a:pPr indent="-342900" lvl="0" marL="457200" rtl="0">
              <a:lnSpc>
                <a:spcPct val="115000"/>
              </a:lnSpc>
              <a:spcBef>
                <a:spcPts val="0"/>
              </a:spcBef>
              <a:spcAft>
                <a:spcPts val="0"/>
              </a:spcAft>
              <a:buSzPct val="100000"/>
            </a:pPr>
            <a:r>
              <a:rPr lang="en" sz="1800"/>
              <a:t>used a transthoracic echocardiogram on all animals before the surgery and 7 days after the surgery just before the sacrifice</a:t>
            </a:r>
          </a:p>
          <a:p>
            <a:pPr indent="-342900" lvl="0" marL="457200" rtl="0">
              <a:lnSpc>
                <a:spcPct val="115000"/>
              </a:lnSpc>
              <a:spcBef>
                <a:spcPts val="0"/>
              </a:spcBef>
              <a:spcAft>
                <a:spcPts val="0"/>
              </a:spcAft>
              <a:buClr>
                <a:schemeClr val="dk1"/>
              </a:buClr>
              <a:buSzPct val="100000"/>
              <a:buFont typeface="Times New Roman"/>
            </a:pPr>
            <a:r>
              <a:rPr lang="en" sz="1800"/>
              <a:t>The second step, the measurement of cell death, requires staining, as illustrated by Marchetti et al.</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Expected Results</a:t>
            </a:r>
          </a:p>
        </p:txBody>
      </p:sp>
      <p:sp>
        <p:nvSpPr>
          <p:cNvPr id="159" name="Shape 159"/>
          <p:cNvSpPr txBox="1"/>
          <p:nvPr>
            <p:ph idx="1" type="body"/>
          </p:nvPr>
        </p:nvSpPr>
        <p:spPr>
          <a:xfrm>
            <a:off x="1028700" y="1714500"/>
            <a:ext cx="7200900" cy="2685900"/>
          </a:xfrm>
          <a:prstGeom prst="rect">
            <a:avLst/>
          </a:prstGeom>
        </p:spPr>
        <p:txBody>
          <a:bodyPr anchorCtr="0" anchor="t" bIns="68575" lIns="68575" rIns="68575" tIns="68575">
            <a:noAutofit/>
          </a:bodyPr>
          <a:lstStyle/>
          <a:p>
            <a:pPr lvl="0">
              <a:spcBef>
                <a:spcPts val="0"/>
              </a:spcBef>
              <a:buNone/>
            </a:pPr>
            <a:r>
              <a:t/>
            </a:r>
            <a:endParaRPr/>
          </a:p>
        </p:txBody>
      </p:sp>
      <p:pic>
        <p:nvPicPr>
          <p:cNvPr id="160" name="Shape 160"/>
          <p:cNvPicPr preferRelativeResize="0"/>
          <p:nvPr/>
        </p:nvPicPr>
        <p:blipFill>
          <a:blip r:embed="rId3">
            <a:alphaModFix/>
          </a:blip>
          <a:stretch>
            <a:fillRect/>
          </a:stretch>
        </p:blipFill>
        <p:spPr>
          <a:xfrm>
            <a:off x="5736299" y="1628837"/>
            <a:ext cx="2799200" cy="2758825"/>
          </a:xfrm>
          <a:prstGeom prst="rect">
            <a:avLst/>
          </a:prstGeom>
          <a:noFill/>
          <a:ln>
            <a:noFill/>
          </a:ln>
        </p:spPr>
      </p:pic>
      <p:pic>
        <p:nvPicPr>
          <p:cNvPr id="161" name="Shape 161"/>
          <p:cNvPicPr preferRelativeResize="0"/>
          <p:nvPr/>
        </p:nvPicPr>
        <p:blipFill>
          <a:blip r:embed="rId4">
            <a:alphaModFix/>
          </a:blip>
          <a:stretch>
            <a:fillRect/>
          </a:stretch>
        </p:blipFill>
        <p:spPr>
          <a:xfrm>
            <a:off x="1028700" y="1298525"/>
            <a:ext cx="4048125" cy="341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References</a:t>
            </a:r>
          </a:p>
        </p:txBody>
      </p:sp>
      <p:pic>
        <p:nvPicPr>
          <p:cNvPr id="167" name="Shape 167"/>
          <p:cNvPicPr preferRelativeResize="0"/>
          <p:nvPr/>
        </p:nvPicPr>
        <p:blipFill>
          <a:blip r:embed="rId3">
            <a:alphaModFix/>
          </a:blip>
          <a:stretch>
            <a:fillRect/>
          </a:stretch>
        </p:blipFill>
        <p:spPr>
          <a:xfrm>
            <a:off x="558899" y="1243574"/>
            <a:ext cx="3583850" cy="3701624"/>
          </a:xfrm>
          <a:prstGeom prst="rect">
            <a:avLst/>
          </a:prstGeom>
          <a:noFill/>
          <a:ln>
            <a:noFill/>
          </a:ln>
        </p:spPr>
      </p:pic>
      <p:pic>
        <p:nvPicPr>
          <p:cNvPr id="168" name="Shape 168"/>
          <p:cNvPicPr preferRelativeResize="0"/>
          <p:nvPr/>
        </p:nvPicPr>
        <p:blipFill>
          <a:blip r:embed="rId4">
            <a:alphaModFix/>
          </a:blip>
          <a:stretch>
            <a:fillRect/>
          </a:stretch>
        </p:blipFill>
        <p:spPr>
          <a:xfrm>
            <a:off x="4488574" y="1243575"/>
            <a:ext cx="3980900" cy="351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AMI &amp; Treatment</a:t>
            </a:r>
          </a:p>
        </p:txBody>
      </p:sp>
      <p:sp>
        <p:nvSpPr>
          <p:cNvPr id="100" name="Shape 100"/>
          <p:cNvSpPr txBox="1"/>
          <p:nvPr>
            <p:ph idx="1" type="body"/>
          </p:nvPr>
        </p:nvSpPr>
        <p:spPr>
          <a:xfrm>
            <a:off x="1028700" y="1228800"/>
            <a:ext cx="7200900" cy="2685900"/>
          </a:xfrm>
          <a:prstGeom prst="rect">
            <a:avLst/>
          </a:prstGeom>
        </p:spPr>
        <p:txBody>
          <a:bodyPr anchorCtr="0" anchor="t" bIns="68575" lIns="68575" rIns="68575" tIns="68575">
            <a:noAutofit/>
          </a:bodyPr>
          <a:lstStyle/>
          <a:p>
            <a:pPr indent="-228600" lvl="0" marL="457200" rtl="0">
              <a:spcBef>
                <a:spcPts val="0"/>
              </a:spcBef>
            </a:pPr>
            <a:r>
              <a:rPr lang="en"/>
              <a:t>Acute Myocardial Infarction: aka Heart Attack</a:t>
            </a:r>
          </a:p>
          <a:p>
            <a:pPr indent="-228600" lvl="0" marL="457200" rtl="0">
              <a:spcBef>
                <a:spcPts val="0"/>
              </a:spcBef>
            </a:pPr>
            <a:r>
              <a:rPr lang="en"/>
              <a:t>Most common reason: Coronary Artery Disease</a:t>
            </a:r>
          </a:p>
          <a:p>
            <a:pPr indent="-228600" lvl="1" marL="914400" rtl="0">
              <a:spcBef>
                <a:spcPts val="0"/>
              </a:spcBef>
            </a:pPr>
            <a:r>
              <a:rPr lang="en"/>
              <a:t>Which leads to Ischemia</a:t>
            </a:r>
          </a:p>
          <a:p>
            <a:pPr indent="-228600" lvl="0" marL="457200">
              <a:spcBef>
                <a:spcPts val="0"/>
              </a:spcBef>
            </a:pPr>
            <a:r>
              <a:rPr lang="en"/>
              <a:t>Standard approach to </a:t>
            </a:r>
            <a:r>
              <a:rPr lang="en"/>
              <a:t>mortality and HF after AMI acute myocardial infarction is reperfusion of the area</a:t>
            </a:r>
          </a:p>
        </p:txBody>
      </p:sp>
      <p:pic>
        <p:nvPicPr>
          <p:cNvPr id="101" name="Shape 101"/>
          <p:cNvPicPr preferRelativeResize="0"/>
          <p:nvPr/>
        </p:nvPicPr>
        <p:blipFill rotWithShape="1">
          <a:blip r:embed="rId3">
            <a:alphaModFix/>
          </a:blip>
          <a:srcRect b="0" l="0" r="0" t="0"/>
          <a:stretch/>
        </p:blipFill>
        <p:spPr>
          <a:xfrm>
            <a:off x="6931474" y="2988400"/>
            <a:ext cx="1839900" cy="1997700"/>
          </a:xfrm>
          <a:prstGeom prst="rect">
            <a:avLst/>
          </a:prstGeom>
          <a:noFill/>
          <a:ln>
            <a:noFill/>
          </a:ln>
        </p:spPr>
      </p:pic>
      <p:pic>
        <p:nvPicPr>
          <p:cNvPr id="102" name="Shape 102"/>
          <p:cNvPicPr preferRelativeResize="0"/>
          <p:nvPr/>
        </p:nvPicPr>
        <p:blipFill rotWithShape="1">
          <a:blip r:embed="rId4">
            <a:alphaModFix/>
          </a:blip>
          <a:srcRect b="0" l="0" r="0" t="0"/>
          <a:stretch/>
        </p:blipFill>
        <p:spPr>
          <a:xfrm>
            <a:off x="2419550" y="2853852"/>
            <a:ext cx="4024200" cy="226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Reperfusion Injury</a:t>
            </a:r>
          </a:p>
        </p:txBody>
      </p:sp>
      <p:sp>
        <p:nvSpPr>
          <p:cNvPr id="108" name="Shape 108"/>
          <p:cNvSpPr txBox="1"/>
          <p:nvPr>
            <p:ph idx="1" type="body"/>
          </p:nvPr>
        </p:nvSpPr>
        <p:spPr>
          <a:xfrm>
            <a:off x="858475" y="1446975"/>
            <a:ext cx="7200900" cy="2685900"/>
          </a:xfrm>
          <a:prstGeom prst="rect">
            <a:avLst/>
          </a:prstGeom>
        </p:spPr>
        <p:txBody>
          <a:bodyPr anchorCtr="0" anchor="t" bIns="68575" lIns="68575" rIns="68575" tIns="68575">
            <a:noAutofit/>
          </a:bodyPr>
          <a:lstStyle/>
          <a:p>
            <a:pPr indent="-228600" lvl="0" marL="457200" marR="0" rtl="0" algn="l">
              <a:lnSpc>
                <a:spcPct val="94000"/>
              </a:lnSpc>
              <a:spcBef>
                <a:spcPts val="400"/>
              </a:spcBef>
              <a:spcAft>
                <a:spcPts val="200"/>
              </a:spcAft>
            </a:pPr>
            <a:r>
              <a:rPr lang="en"/>
              <a:t>New reactive oxygen species (ROS) reacts with byproducts of the dying cell, which causes further injury in that cell</a:t>
            </a:r>
          </a:p>
        </p:txBody>
      </p:sp>
      <p:pic>
        <p:nvPicPr>
          <p:cNvPr id="109" name="Shape 109"/>
          <p:cNvPicPr preferRelativeResize="0"/>
          <p:nvPr/>
        </p:nvPicPr>
        <p:blipFill rotWithShape="1">
          <a:blip r:embed="rId3">
            <a:alphaModFix/>
          </a:blip>
          <a:srcRect b="0" l="0" r="0" t="0"/>
          <a:stretch/>
        </p:blipFill>
        <p:spPr>
          <a:xfrm>
            <a:off x="4472999" y="1989275"/>
            <a:ext cx="4216500" cy="3014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Caspase 1</a:t>
            </a:r>
          </a:p>
        </p:txBody>
      </p:sp>
      <p:sp>
        <p:nvSpPr>
          <p:cNvPr id="115" name="Shape 115"/>
          <p:cNvSpPr txBox="1"/>
          <p:nvPr>
            <p:ph idx="1" type="body"/>
          </p:nvPr>
        </p:nvSpPr>
        <p:spPr>
          <a:xfrm>
            <a:off x="4377950" y="1116425"/>
            <a:ext cx="4766100" cy="2685900"/>
          </a:xfrm>
          <a:prstGeom prst="rect">
            <a:avLst/>
          </a:prstGeom>
        </p:spPr>
        <p:txBody>
          <a:bodyPr anchorCtr="0" anchor="t" bIns="68575" lIns="68575" rIns="68575" tIns="68575">
            <a:noAutofit/>
          </a:bodyPr>
          <a:lstStyle/>
          <a:p>
            <a:pPr indent="-228600" lvl="0" marL="457200" rtl="0">
              <a:spcBef>
                <a:spcPts val="0"/>
              </a:spcBef>
            </a:pPr>
            <a:r>
              <a:rPr lang="en"/>
              <a:t>The process of the cell dying initiates formation of the inflammasome, a multicomplex protein</a:t>
            </a:r>
          </a:p>
          <a:p>
            <a:pPr indent="-228600" lvl="0" marL="457200" rtl="0">
              <a:lnSpc>
                <a:spcPct val="115000"/>
              </a:lnSpc>
              <a:spcBef>
                <a:spcPts val="0"/>
              </a:spcBef>
              <a:spcAft>
                <a:spcPts val="0"/>
              </a:spcAft>
            </a:pPr>
            <a:r>
              <a:rPr lang="en"/>
              <a:t>Caspase-1 is an enzyme that is responsible for the production of pro-inflammatory cytokines of the interleukin-1 family of cytokines</a:t>
            </a:r>
          </a:p>
          <a:p>
            <a:pPr indent="-228600" lvl="0" marL="457200" rtl="0">
              <a:lnSpc>
                <a:spcPct val="115000"/>
              </a:lnSpc>
              <a:spcBef>
                <a:spcPts val="0"/>
              </a:spcBef>
              <a:spcAft>
                <a:spcPts val="0"/>
              </a:spcAft>
            </a:pPr>
            <a:r>
              <a:rPr lang="en"/>
              <a:t>Targeting caspase-1 has shown promise, but there are drawbacks</a:t>
            </a:r>
          </a:p>
        </p:txBody>
      </p:sp>
      <p:pic>
        <p:nvPicPr>
          <p:cNvPr id="116" name="Shape 116"/>
          <p:cNvPicPr preferRelativeResize="0"/>
          <p:nvPr/>
        </p:nvPicPr>
        <p:blipFill>
          <a:blip r:embed="rId3">
            <a:alphaModFix/>
          </a:blip>
          <a:stretch>
            <a:fillRect/>
          </a:stretch>
        </p:blipFill>
        <p:spPr>
          <a:xfrm>
            <a:off x="721350" y="2177025"/>
            <a:ext cx="3375924" cy="2894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AIM2</a:t>
            </a:r>
          </a:p>
        </p:txBody>
      </p:sp>
      <p:sp>
        <p:nvSpPr>
          <p:cNvPr id="122" name="Shape 122"/>
          <p:cNvSpPr txBox="1"/>
          <p:nvPr>
            <p:ph idx="1" type="body"/>
          </p:nvPr>
        </p:nvSpPr>
        <p:spPr>
          <a:xfrm>
            <a:off x="717700" y="1307800"/>
            <a:ext cx="4425900" cy="2685900"/>
          </a:xfrm>
          <a:prstGeom prst="rect">
            <a:avLst/>
          </a:prstGeom>
        </p:spPr>
        <p:txBody>
          <a:bodyPr anchorCtr="0" anchor="t" bIns="68575" lIns="68575" rIns="68575" tIns="68575">
            <a:noAutofit/>
          </a:bodyPr>
          <a:lstStyle/>
          <a:p>
            <a:pPr indent="-228600" lvl="0" marL="457200" rtl="0">
              <a:spcBef>
                <a:spcPts val="0"/>
              </a:spcBef>
            </a:pPr>
            <a:r>
              <a:rPr lang="en"/>
              <a:t>AIM2 = Absent in Melanoma 2</a:t>
            </a:r>
          </a:p>
          <a:p>
            <a:pPr indent="-228600" lvl="0" marL="457200" rtl="0">
              <a:lnSpc>
                <a:spcPct val="115000"/>
              </a:lnSpc>
              <a:spcBef>
                <a:spcPts val="0"/>
              </a:spcBef>
              <a:spcAft>
                <a:spcPts val="0"/>
              </a:spcAft>
            </a:pPr>
            <a:r>
              <a:rPr lang="en"/>
              <a:t>I</a:t>
            </a:r>
            <a:r>
              <a:rPr lang="en"/>
              <a:t>nflammasome sensor that recognizes double stranded DNA (dsDNA) in the cytoplasm</a:t>
            </a:r>
          </a:p>
          <a:p>
            <a:pPr indent="-228600" lvl="0" marL="457200" rtl="0">
              <a:lnSpc>
                <a:spcPct val="115000"/>
              </a:lnSpc>
              <a:spcBef>
                <a:spcPts val="0"/>
              </a:spcBef>
              <a:spcAft>
                <a:spcPts val="0"/>
              </a:spcAft>
            </a:pPr>
            <a:r>
              <a:rPr lang="en"/>
              <a:t>When mitochondrial DNA is detected by AIM2 it leads to the formation of the AIM2 inflammasome</a:t>
            </a:r>
          </a:p>
          <a:p>
            <a:pPr indent="-228600" lvl="0" marL="457200" rtl="0">
              <a:lnSpc>
                <a:spcPct val="115000"/>
              </a:lnSpc>
              <a:spcBef>
                <a:spcPts val="0"/>
              </a:spcBef>
              <a:spcAft>
                <a:spcPts val="0"/>
              </a:spcAft>
            </a:pPr>
            <a:r>
              <a:rPr lang="en"/>
              <a:t>AIM2 inflammasome binds to procaspase-1</a:t>
            </a:r>
          </a:p>
        </p:txBody>
      </p:sp>
      <p:pic>
        <p:nvPicPr>
          <p:cNvPr id="123" name="Shape 123"/>
          <p:cNvPicPr preferRelativeResize="0"/>
          <p:nvPr/>
        </p:nvPicPr>
        <p:blipFill>
          <a:blip r:embed="rId3">
            <a:alphaModFix/>
          </a:blip>
          <a:stretch>
            <a:fillRect/>
          </a:stretch>
        </p:blipFill>
        <p:spPr>
          <a:xfrm>
            <a:off x="5143599" y="1435400"/>
            <a:ext cx="3969599" cy="2905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How does this all tie together?</a:t>
            </a:r>
          </a:p>
        </p:txBody>
      </p:sp>
      <p:sp>
        <p:nvSpPr>
          <p:cNvPr id="129" name="Shape 129"/>
          <p:cNvSpPr txBox="1"/>
          <p:nvPr>
            <p:ph idx="1" type="body"/>
          </p:nvPr>
        </p:nvSpPr>
        <p:spPr>
          <a:xfrm>
            <a:off x="1028700" y="1714500"/>
            <a:ext cx="7200900" cy="2685900"/>
          </a:xfrm>
          <a:prstGeom prst="rect">
            <a:avLst/>
          </a:prstGeom>
        </p:spPr>
        <p:txBody>
          <a:bodyPr anchorCtr="0" anchor="t" bIns="68575" lIns="68575" rIns="68575" tIns="68575">
            <a:noAutofit/>
          </a:bodyPr>
          <a:lstStyle/>
          <a:p>
            <a:pPr indent="387350" lvl="0" marL="0" rtl="0">
              <a:lnSpc>
                <a:spcPct val="115000"/>
              </a:lnSpc>
              <a:spcBef>
                <a:spcPts val="0"/>
              </a:spcBef>
              <a:spcAft>
                <a:spcPts val="0"/>
              </a:spcAft>
              <a:buClr>
                <a:schemeClr val="dk1"/>
              </a:buClr>
              <a:buSzPct val="55000"/>
              <a:buFont typeface="Arial"/>
              <a:buNone/>
            </a:pPr>
            <a:r>
              <a:rPr lang="en" sz="2000"/>
              <a:t>The</a:t>
            </a:r>
            <a:r>
              <a:rPr lang="en" sz="2000">
                <a:solidFill>
                  <a:schemeClr val="dk1"/>
                </a:solidFill>
                <a:latin typeface="Times New Roman"/>
                <a:ea typeface="Times New Roman"/>
                <a:cs typeface="Times New Roman"/>
                <a:sym typeface="Times New Roman"/>
              </a:rPr>
              <a:t> </a:t>
            </a:r>
            <a:r>
              <a:rPr lang="en" sz="2000"/>
              <a:t>mtDNA binding AIM2 leads to the formation of the inflammasome, activation of caspase-1, and an exacerbation of the inflammatory response, which in the bigger picture leads to an increase in cell death and myocardial dysfunction.</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Experiment Overview</a:t>
            </a:r>
          </a:p>
        </p:txBody>
      </p:sp>
      <p:sp>
        <p:nvSpPr>
          <p:cNvPr id="135" name="Shape 135"/>
          <p:cNvSpPr txBox="1"/>
          <p:nvPr>
            <p:ph idx="1" type="body"/>
          </p:nvPr>
        </p:nvSpPr>
        <p:spPr>
          <a:xfrm>
            <a:off x="1028700" y="1714500"/>
            <a:ext cx="7200900" cy="2685900"/>
          </a:xfrm>
          <a:prstGeom prst="rect">
            <a:avLst/>
          </a:prstGeom>
        </p:spPr>
        <p:txBody>
          <a:bodyPr anchorCtr="0" anchor="t" bIns="68575" lIns="68575" rIns="68575" tIns="68575">
            <a:noAutofit/>
          </a:bodyPr>
          <a:lstStyle/>
          <a:p>
            <a:pPr indent="-342900" lvl="0" marL="457200" rtl="0">
              <a:lnSpc>
                <a:spcPct val="115000"/>
              </a:lnSpc>
              <a:spcBef>
                <a:spcPts val="0"/>
              </a:spcBef>
              <a:spcAft>
                <a:spcPts val="0"/>
              </a:spcAft>
              <a:buSzPct val="100000"/>
              <a:buAutoNum type="arabicPeriod"/>
            </a:pPr>
            <a:r>
              <a:rPr lang="en" sz="1800"/>
              <a:t>Define a AIM2 knock-down (KD) strategy to reduce the myocardial levels of AIM2</a:t>
            </a:r>
          </a:p>
          <a:p>
            <a:pPr indent="-342900" lvl="0" marL="457200" rtl="0">
              <a:lnSpc>
                <a:spcPct val="115000"/>
              </a:lnSpc>
              <a:spcBef>
                <a:spcPts val="0"/>
              </a:spcBef>
              <a:spcAft>
                <a:spcPts val="0"/>
              </a:spcAft>
              <a:buSzPct val="100000"/>
              <a:buAutoNum type="arabicPeriod"/>
            </a:pPr>
            <a:r>
              <a:rPr lang="en" sz="1800"/>
              <a:t>Measure the effects of inhibition of AIM2 signaling on the activation of the inflammasome in an in vivo model of AMI</a:t>
            </a:r>
          </a:p>
          <a:p>
            <a:pPr indent="-342900" lvl="0" marL="457200" rtl="0">
              <a:lnSpc>
                <a:spcPct val="115000"/>
              </a:lnSpc>
              <a:spcBef>
                <a:spcPts val="0"/>
              </a:spcBef>
              <a:spcAft>
                <a:spcPts val="0"/>
              </a:spcAft>
              <a:buSzPct val="100000"/>
              <a:buAutoNum type="arabicPeriod"/>
            </a:pPr>
            <a:r>
              <a:rPr lang="en" sz="1800"/>
              <a:t>Assess the effects of AIM2 inhibition on the cardiac function and the infarct size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1028700" y="514350"/>
            <a:ext cx="7200900" cy="1114500"/>
          </a:xfrm>
          <a:prstGeom prst="rect">
            <a:avLst/>
          </a:prstGeom>
        </p:spPr>
        <p:txBody>
          <a:bodyPr anchorCtr="0" anchor="t" bIns="68575" lIns="68575" rIns="68575" tIns="68575">
            <a:noAutofit/>
          </a:bodyPr>
          <a:lstStyle/>
          <a:p>
            <a:pPr lvl="0">
              <a:spcBef>
                <a:spcPts val="0"/>
              </a:spcBef>
              <a:buNone/>
            </a:pPr>
            <a:r>
              <a:rPr lang="en"/>
              <a:t>Reduction of Myocardial levels of AIM2</a:t>
            </a:r>
          </a:p>
          <a:p>
            <a:pPr lvl="0">
              <a:spcBef>
                <a:spcPts val="0"/>
              </a:spcBef>
              <a:buNone/>
            </a:pPr>
            <a:r>
              <a:t/>
            </a:r>
            <a:endParaRPr/>
          </a:p>
        </p:txBody>
      </p:sp>
      <p:sp>
        <p:nvSpPr>
          <p:cNvPr id="141" name="Shape 141"/>
          <p:cNvSpPr txBox="1"/>
          <p:nvPr>
            <p:ph idx="1" type="body"/>
          </p:nvPr>
        </p:nvSpPr>
        <p:spPr>
          <a:xfrm>
            <a:off x="1028700" y="1379575"/>
            <a:ext cx="7200900" cy="3429000"/>
          </a:xfrm>
          <a:prstGeom prst="rect">
            <a:avLst/>
          </a:prstGeom>
        </p:spPr>
        <p:txBody>
          <a:bodyPr anchorCtr="0" anchor="t" bIns="68575" lIns="68575" rIns="68575" tIns="68575">
            <a:noAutofit/>
          </a:bodyPr>
          <a:lstStyle/>
          <a:p>
            <a:pPr indent="-228600" lvl="0" marL="457200" rtl="0">
              <a:spcBef>
                <a:spcPts val="0"/>
              </a:spcBef>
            </a:pPr>
            <a:r>
              <a:rPr lang="en"/>
              <a:t>Based on experiments performed by Mezzaroma et al. </a:t>
            </a:r>
          </a:p>
          <a:p>
            <a:pPr indent="-228600" lvl="0" marL="457200" rtl="0">
              <a:spcBef>
                <a:spcPts val="0"/>
              </a:spcBef>
            </a:pPr>
            <a:r>
              <a:rPr lang="en"/>
              <a:t>siRNA administration - both directed and scattered</a:t>
            </a:r>
          </a:p>
          <a:p>
            <a:pPr indent="-228600" lvl="1" marL="914400" rtl="0">
              <a:spcBef>
                <a:spcPts val="0"/>
              </a:spcBef>
            </a:pPr>
            <a:r>
              <a:rPr lang="en"/>
              <a:t>Directed to target cryopyrin or P2X7 (encodes for purinergic ATP receptor)</a:t>
            </a:r>
          </a:p>
          <a:p>
            <a:pPr indent="-228600" lvl="0" marL="457200" rtl="0">
              <a:spcBef>
                <a:spcPts val="0"/>
              </a:spcBef>
            </a:pPr>
            <a:r>
              <a:rPr lang="en"/>
              <a:t>Western Blot to observe the levels of their target protein after silencing cryopyrin and P2X7</a:t>
            </a:r>
          </a:p>
          <a:p>
            <a:pPr indent="-228600" lvl="0" marL="457200" rtl="0">
              <a:lnSpc>
                <a:spcPct val="115000"/>
              </a:lnSpc>
              <a:spcBef>
                <a:spcPts val="0"/>
              </a:spcBef>
              <a:spcAft>
                <a:spcPts val="0"/>
              </a:spcAft>
            </a:pPr>
            <a:r>
              <a:rPr lang="en"/>
              <a:t>we will target the AIM2 gene, PYHIN4</a:t>
            </a:r>
          </a:p>
          <a:p>
            <a:pPr indent="-228600" lvl="0" marL="457200" rtl="0">
              <a:lnSpc>
                <a:spcPct val="115000"/>
              </a:lnSpc>
              <a:spcBef>
                <a:spcPts val="0"/>
              </a:spcBef>
              <a:spcAft>
                <a:spcPts val="0"/>
              </a:spcAft>
            </a:pPr>
            <a:r>
              <a:rPr lang="en"/>
              <a:t>AIM2 expression will be measured at 24, 48, 72, and 96 hours after silencing</a:t>
            </a:r>
          </a:p>
          <a:p>
            <a:pPr indent="-228600" lvl="1" marL="914400" rtl="0">
              <a:lnSpc>
                <a:spcPct val="115000"/>
              </a:lnSpc>
              <a:spcBef>
                <a:spcPts val="0"/>
              </a:spcBef>
              <a:spcAft>
                <a:spcPts val="0"/>
              </a:spcAft>
            </a:pPr>
            <a:r>
              <a:rPr lang="en"/>
              <a:t>can determine for how long an effective dose of siRNA reduces the expression of AIM2 in the heart in vivo</a:t>
            </a:r>
          </a:p>
          <a:p>
            <a:pPr indent="-228600" lvl="0" marL="457200" rtl="0">
              <a:lnSpc>
                <a:spcPct val="115000"/>
              </a:lnSpc>
              <a:spcBef>
                <a:spcPts val="0"/>
              </a:spcBef>
              <a:spcAft>
                <a:spcPts val="0"/>
              </a:spcAft>
            </a:pPr>
            <a:r>
              <a:rPr lang="en"/>
              <a:t>Use antiAIM2 antibody (ab93015) for Western Blot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1028700" y="514350"/>
            <a:ext cx="7200900" cy="1114500"/>
          </a:xfrm>
          <a:prstGeom prst="rect">
            <a:avLst/>
          </a:prstGeom>
        </p:spPr>
        <p:txBody>
          <a:bodyPr anchorCtr="0" anchor="t" bIns="68575" lIns="68575" rIns="68575" tIns="68575">
            <a:noAutofit/>
          </a:bodyPr>
          <a:lstStyle/>
          <a:p>
            <a:pPr indent="-69850" lvl="0" marL="0" marR="0" rtl="0" algn="l">
              <a:lnSpc>
                <a:spcPct val="89000"/>
              </a:lnSpc>
              <a:spcBef>
                <a:spcPts val="0"/>
              </a:spcBef>
              <a:spcAft>
                <a:spcPts val="0"/>
              </a:spcAft>
              <a:buClr>
                <a:srgbClr val="000000"/>
              </a:buClr>
              <a:buSzPct val="33333"/>
              <a:buFont typeface="Arial"/>
              <a:buNone/>
            </a:pPr>
            <a:r>
              <a:rPr lang="en"/>
              <a:t>Measuring Effects of AIM2 Signaling Inhibition on Inflammasome Activation </a:t>
            </a:r>
          </a:p>
          <a:p>
            <a:pPr lvl="0">
              <a:spcBef>
                <a:spcPts val="0"/>
              </a:spcBef>
              <a:buNone/>
            </a:pPr>
            <a:r>
              <a:t/>
            </a:r>
            <a:endParaRPr/>
          </a:p>
        </p:txBody>
      </p:sp>
      <p:sp>
        <p:nvSpPr>
          <p:cNvPr id="147" name="Shape 147"/>
          <p:cNvSpPr txBox="1"/>
          <p:nvPr>
            <p:ph idx="1" type="body"/>
          </p:nvPr>
        </p:nvSpPr>
        <p:spPr>
          <a:xfrm>
            <a:off x="1028700" y="1714500"/>
            <a:ext cx="7200900" cy="2685900"/>
          </a:xfrm>
          <a:prstGeom prst="rect">
            <a:avLst/>
          </a:prstGeom>
        </p:spPr>
        <p:txBody>
          <a:bodyPr anchorCtr="0" anchor="t" bIns="68575" lIns="68575" rIns="68575" tIns="68575">
            <a:noAutofit/>
          </a:bodyPr>
          <a:lstStyle/>
          <a:p>
            <a:pPr indent="-228600" lvl="0" marL="457200" marR="0" rtl="0" algn="l">
              <a:lnSpc>
                <a:spcPct val="94000"/>
              </a:lnSpc>
              <a:spcBef>
                <a:spcPts val="800"/>
              </a:spcBef>
              <a:spcAft>
                <a:spcPts val="200"/>
              </a:spcAft>
            </a:pPr>
            <a:r>
              <a:rPr lang="en"/>
              <a:t>M</a:t>
            </a:r>
            <a:r>
              <a:rPr lang="en"/>
              <a:t>easured by observing caspase-1 activity levels.</a:t>
            </a:r>
          </a:p>
          <a:p>
            <a:pPr indent="-228600" lvl="0" marL="457200" marR="0" rtl="0" algn="l">
              <a:lnSpc>
                <a:spcPct val="94000"/>
              </a:lnSpc>
              <a:spcBef>
                <a:spcPts val="800"/>
              </a:spcBef>
              <a:spcAft>
                <a:spcPts val="200"/>
              </a:spcAft>
            </a:pPr>
            <a:r>
              <a:rPr lang="en"/>
              <a:t>Measuring in 6 groups of mice</a:t>
            </a:r>
          </a:p>
          <a:p>
            <a:pPr indent="0" lvl="0" marL="457200" rtl="0">
              <a:lnSpc>
                <a:spcPct val="115000"/>
              </a:lnSpc>
              <a:spcBef>
                <a:spcPts val="0"/>
              </a:spcBef>
              <a:spcAft>
                <a:spcPts val="0"/>
              </a:spcAft>
              <a:buNone/>
            </a:pPr>
            <a:r>
              <a:rPr lang="en" sz="1200"/>
              <a:t>sham control (Surgery but no AMI)</a:t>
            </a:r>
          </a:p>
          <a:p>
            <a:pPr indent="457200" lvl="0" marL="0" rtl="0">
              <a:lnSpc>
                <a:spcPct val="115000"/>
              </a:lnSpc>
              <a:spcBef>
                <a:spcPts val="0"/>
              </a:spcBef>
              <a:spcAft>
                <a:spcPts val="0"/>
              </a:spcAft>
              <a:buNone/>
            </a:pPr>
            <a:r>
              <a:rPr lang="en" sz="1200"/>
              <a:t>wt mice with AMI (mice with coronary artery ligation for 30 minutes followed by 24 hours of reperfusion)</a:t>
            </a:r>
          </a:p>
          <a:p>
            <a:pPr indent="457200" lvl="0" marL="0" rtl="0">
              <a:lnSpc>
                <a:spcPct val="115000"/>
              </a:lnSpc>
              <a:spcBef>
                <a:spcPts val="0"/>
              </a:spcBef>
              <a:spcAft>
                <a:spcPts val="0"/>
              </a:spcAft>
              <a:buNone/>
            </a:pPr>
            <a:r>
              <a:rPr lang="en" sz="1200"/>
              <a:t>KO mice sham control</a:t>
            </a:r>
          </a:p>
          <a:p>
            <a:pPr indent="457200" lvl="0" marL="0" rtl="0">
              <a:lnSpc>
                <a:spcPct val="115000"/>
              </a:lnSpc>
              <a:spcBef>
                <a:spcPts val="0"/>
              </a:spcBef>
              <a:spcAft>
                <a:spcPts val="0"/>
              </a:spcAft>
              <a:buNone/>
            </a:pPr>
            <a:r>
              <a:rPr lang="en" sz="1200"/>
              <a:t>KO mice with AMI </a:t>
            </a:r>
          </a:p>
          <a:p>
            <a:pPr indent="457200" lvl="0" marL="0" rtl="0">
              <a:lnSpc>
                <a:spcPct val="115000"/>
              </a:lnSpc>
              <a:spcBef>
                <a:spcPts val="0"/>
              </a:spcBef>
              <a:spcAft>
                <a:spcPts val="0"/>
              </a:spcAft>
              <a:buNone/>
            </a:pPr>
            <a:r>
              <a:rPr lang="en" sz="1200"/>
              <a:t>KD mice sham control</a:t>
            </a:r>
          </a:p>
          <a:p>
            <a:pPr indent="457200" lvl="0" marL="0" rtl="0">
              <a:lnSpc>
                <a:spcPct val="115000"/>
              </a:lnSpc>
              <a:spcBef>
                <a:spcPts val="0"/>
              </a:spcBef>
              <a:spcAft>
                <a:spcPts val="0"/>
              </a:spcAft>
              <a:buNone/>
            </a:pPr>
            <a:r>
              <a:rPr lang="en" sz="1200"/>
              <a:t>KD mice with AMI</a:t>
            </a:r>
          </a:p>
          <a:p>
            <a:pPr indent="-228600" lvl="0" marL="457200" marR="0" rtl="0" algn="l">
              <a:lnSpc>
                <a:spcPct val="94000"/>
              </a:lnSpc>
              <a:spcBef>
                <a:spcPts val="800"/>
              </a:spcBef>
              <a:spcAft>
                <a:spcPts val="200"/>
              </a:spcAft>
            </a:pPr>
            <a:r>
              <a:rPr lang="en"/>
              <a:t>Mezzaroma et al. (2011) measured these levels in two steps</a:t>
            </a:r>
          </a:p>
          <a:p>
            <a:pPr indent="-228600" lvl="0" marL="1371600" marR="0" rtl="0" algn="l">
              <a:lnSpc>
                <a:spcPct val="94000"/>
              </a:lnSpc>
              <a:spcBef>
                <a:spcPts val="800"/>
              </a:spcBef>
              <a:spcAft>
                <a:spcPts val="200"/>
              </a:spcAft>
              <a:buAutoNum type="arabicPeriod"/>
            </a:pPr>
            <a:r>
              <a:rPr lang="en"/>
              <a:t>Measured pro-caspase-1 levels with SYBR-green real-time PCR from Applied Biosystems</a:t>
            </a:r>
          </a:p>
          <a:p>
            <a:pPr indent="-228600" lvl="0" marL="1371600" marR="0" rtl="0" algn="l">
              <a:lnSpc>
                <a:spcPct val="94000"/>
              </a:lnSpc>
              <a:spcBef>
                <a:spcPts val="800"/>
              </a:spcBef>
              <a:spcAft>
                <a:spcPts val="200"/>
              </a:spcAft>
              <a:buAutoNum type="arabicPeriod"/>
            </a:pPr>
            <a:r>
              <a:rPr lang="en"/>
              <a:t>Monitor caspase-1 activity by monitoring caspase-1 protein levels using Western blot</a:t>
            </a:r>
          </a:p>
        </p:txBody>
      </p:sp>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