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subTitle"/>
          </p:nvPr>
        </p:nvSpPr>
        <p:spPr>
          <a:xfrm>
            <a:off x="457171" y="205014"/>
            <a:ext cx="8228763" cy="3981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171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73927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57171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673927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171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57171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171" y="1203630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57171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4" type="body"/>
          </p:nvPr>
        </p:nvSpPr>
        <p:spPr>
          <a:xfrm>
            <a:off x="457171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171" y="4685930"/>
            <a:ext cx="2130093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7054" y="4685930"/>
            <a:ext cx="2898141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5841" y="4685930"/>
            <a:ext cx="2130093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57171" y="205014"/>
            <a:ext cx="8228763" cy="4392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Exemplars of Rotamer Clusters Across the Proteinogenic Amino Acids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894450" y="3447925"/>
            <a:ext cx="1355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Jesse Raynor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Closing Notes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positive result would indicate that certain rotamer clusters of different types are similar enough to be combined, allowing determination of protein similarity to be divorced from amino acid identity somewhat.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 negative result can also be useful here, as it would serve to reinforce previous findings.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either case, the next steps might entail developing a method of predicting which rotamer cluster a given amino acid in a protein belongs to.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1. Ahmed, M. et al (2015). 3D interaction homology: The structurally known rotamers of tyrosine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derive from a surprisingly limited set of information-rich hydropathic interaction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environments described by maps. Proteins 83: 1118-1136.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2. Ramachandran, G.N., Ramakrishnan, C. &amp; Sasisekharan, V. (1962). Stereochemistry of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Polypeptide Chain Configurations. J. Mol. Biol. 7: 95-99.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3. Lovell, S. et al (2003). Structure Validation by C-alpha Geometry: Phi, Psi, and C-beta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Deviation. Proteins 50: 437-450.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4. Forster, M.J. (2002). Molecular modelling in structural biology. Micron 33: 365-384.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5. Ho, B.K. &amp; Brasseur, R. (2005). The Ramachandran plots of glycine and pre-proline. BMC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Structural Biology 5:14.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6. Tibshirani, R., Walther, G. &amp; Hastie T. (2000). Estimating the number of clusters in a data set via the </a:t>
            </a:r>
          </a:p>
          <a:p>
            <a:pPr indent="3873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gap statistic. J. R. Statist. Soc. B 63: 411-423.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Questions?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137" y="548987"/>
            <a:ext cx="28860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287" y="2771112"/>
            <a:ext cx="42957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5287" y="1728762"/>
            <a:ext cx="35337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8125" y="3794412"/>
            <a:ext cx="38481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>
            <a:off x="6389675" y="2221062"/>
            <a:ext cx="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1" name="Shape 191"/>
          <p:cNvCxnSpPr/>
          <p:nvPr/>
        </p:nvCxnSpPr>
        <p:spPr>
          <a:xfrm>
            <a:off x="6825450" y="2190287"/>
            <a:ext cx="12900" cy="5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2" name="Shape 192"/>
          <p:cNvCxnSpPr/>
          <p:nvPr/>
        </p:nvCxnSpPr>
        <p:spPr>
          <a:xfrm>
            <a:off x="5953900" y="2248387"/>
            <a:ext cx="0" cy="50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3" name="Shape 193"/>
          <p:cNvCxnSpPr/>
          <p:nvPr/>
        </p:nvCxnSpPr>
        <p:spPr>
          <a:xfrm>
            <a:off x="5587975" y="2267900"/>
            <a:ext cx="0" cy="4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4" name="Shape 194"/>
          <p:cNvCxnSpPr>
            <a:stCxn id="187" idx="2"/>
            <a:endCxn id="189" idx="0"/>
          </p:cNvCxnSpPr>
          <p:nvPr/>
        </p:nvCxnSpPr>
        <p:spPr>
          <a:xfrm>
            <a:off x="6142175" y="3256887"/>
            <a:ext cx="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5" name="Shape 195"/>
          <p:cNvSpPr txBox="1"/>
          <p:nvPr/>
        </p:nvSpPr>
        <p:spPr>
          <a:xfrm>
            <a:off x="638250" y="5080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L(Gt) transforms individual points in the map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a form more appropriate to our calculations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816525" y="9508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677400" y="1553237"/>
            <a:ext cx="746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D(I,J) finds the similarity between two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rotamer maps. We repeat this four times,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once for each map in the exemplar quartet.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77400" y="2878675"/>
            <a:ext cx="746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C(m,n) calculates a weighted average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of the maps, creating an overall score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of similarity.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38250" y="4011900"/>
            <a:ext cx="7544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calculated similarity of each pair of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exemplars is stored in a matrix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775" y="1203612"/>
            <a:ext cx="3848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Clustering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173" y="1203625"/>
            <a:ext cx="408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use k-means clustering.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K-means clustering involves splitting a set of datapoints into k groups. In this case, the datapoints are the pairwise similarity scores.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 determine a good value of k, we use the “gap statistic”, developed by Tibshirani et al (2001).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049" y="2442275"/>
            <a:ext cx="2207550" cy="20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134025" y="4505000"/>
            <a:ext cx="32556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Tibshirani (2001)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Validation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175" y="1203625"/>
            <a:ext cx="4101900" cy="20547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brief: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Scramble matrix of similarity scores 250 times to generate 250 new similarity matrices.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Perform clustering for a range of cluster counts.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Calculate sum of squared error (SSE) for the actual data and the generated data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Plot SSE vs number of clusters.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2982900" y="45452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http://www.mattpeeples.net/kmeans.html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037" y="1028562"/>
            <a:ext cx="3333625" cy="3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Comparison of Exemplars of Rotamer Clusters Across the Proteinogenic Amino Acids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175" y="1289554"/>
            <a:ext cx="8228700" cy="2839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Proteins: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Drug targets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Pharmaceutical agents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Methods of determining similarity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Sequence alignment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Homology modelling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Threading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Rotamers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173" y="1203625"/>
            <a:ext cx="38562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amino acid can adopt rotate around certain bonds. The various possible conformations produced by rotating an amino acid around these bonds are called rotamers.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rotation of the amino acid’s main chain is described by the phi and psi angles.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638425" y="4285750"/>
            <a:ext cx="4086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adapted from Ho and Brasseur (2005).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425" y="1437750"/>
            <a:ext cx="32956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Ramachandran Plots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174" y="1203625"/>
            <a:ext cx="3515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Ramachandran plots depict sterically allowed combinations of phi and psi angles.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Ramachandran plot to the right was generated by plotting the phi and psi angles of 81,234 amino acids from X-ray crystallography data.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Regions form in the plots which correspond to secondary structural features of proteins.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7175" y="4505000"/>
            <a:ext cx="3327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Figure adapted from Lovell et al (2003) and Ho and Brasseur (2005).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824" y="342375"/>
            <a:ext cx="4695574" cy="453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Rotamer Clusters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173" y="1203625"/>
            <a:ext cx="41259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Ahmed et al (2015) found that rotamers can be sorted into groups based on their similarity to one another.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It is hoped that these groups, called rotamer clusters, can be used as the basis for a new method of determining protein similarity.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275" y="297247"/>
            <a:ext cx="3369925" cy="37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335050" y="4235400"/>
            <a:ext cx="35118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Ahmed et al (2015).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Rotamer Cluster Exemplars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22373" y="1203625"/>
            <a:ext cx="41472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average all the rotamers of a cluster together to produce an average map quartet. This set of maps correspond to the theoretical rotamer at the center of the cluster (pictured as the thicker tyrosine structures).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exemplar is the member of the rotamer cluster most similar to this centroid rotamer.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672" y="499850"/>
            <a:ext cx="4147200" cy="362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554650" y="4363100"/>
            <a:ext cx="4086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Ahmed et al (2015).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Question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into rotamer clustering has thus far focused on finding groups of highly-similar rotamers of single amino acids.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there exist highly-similar groups of rotamers among different types of amino acids?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Rotamers in silico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rotamer is represented as a set of four maps, each representing a class of forces affecting the conformation of the protein.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187" y="2171375"/>
            <a:ext cx="54006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known clusters of rotamers, we can find their exemplars and use those to represent their respective clusters.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By repeating the clustering procedure used in Ahmed et al (2015), we can determine whether these exemplars cluster as well as they do in Ahmed et al (2015).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brief: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Calculate the similarity between each pair of rotamer cluster exemplars,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...sort the rotamer clusters into groups based on those similarity scores,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...and then validate the results.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