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59" r:id="rId5"/>
    <p:sldId id="268" r:id="rId6"/>
    <p:sldId id="260" r:id="rId7"/>
    <p:sldId id="261" r:id="rId8"/>
    <p:sldId id="269" r:id="rId9"/>
    <p:sldId id="262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-7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6CD6A-0EFD-4A0F-9A2C-E443EF47758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82F3B-E7D0-4496-A7A0-77AA3BEA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8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-My research</a:t>
            </a:r>
            <a:r>
              <a:rPr lang="en-US" baseline="0" dirty="0" smtClean="0"/>
              <a:t> proposal was “Relating the structure of aggregated alpha </a:t>
            </a:r>
            <a:r>
              <a:rPr lang="en-US" baseline="0" dirty="0" err="1" smtClean="0"/>
              <a:t>synuclein</a:t>
            </a:r>
            <a:r>
              <a:rPr lang="en-US" baseline="0" dirty="0" smtClean="0"/>
              <a:t> to its preferential binding on the outer mitochondrial membrane”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82F3B-E7D0-4496-A7A0-77AA3BEA19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2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-The</a:t>
            </a:r>
            <a:r>
              <a:rPr lang="en-US" baseline="0" dirty="0" smtClean="0"/>
              <a:t> relationship between alpha </a:t>
            </a:r>
            <a:r>
              <a:rPr lang="en-US" baseline="0" dirty="0" err="1" smtClean="0"/>
              <a:t>synuclein</a:t>
            </a:r>
            <a:r>
              <a:rPr lang="en-US" baseline="0" dirty="0" smtClean="0"/>
              <a:t> and dopamine mainly highlighted in Parkinson’s disease is that alpha </a:t>
            </a:r>
            <a:r>
              <a:rPr lang="en-US" baseline="0" dirty="0" err="1" smtClean="0"/>
              <a:t>synuclein</a:t>
            </a:r>
            <a:r>
              <a:rPr lang="en-US" baseline="0" dirty="0" smtClean="0"/>
              <a:t> assists vesicle formation to exocytose dopamine into the synaptic cleft. Remember, we are talking about a junction between 2 neurons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82F3B-E7D0-4496-A7A0-77AA3BEA19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-No one knows why alpha </a:t>
            </a:r>
            <a:r>
              <a:rPr lang="en-US" dirty="0" err="1" smtClean="0"/>
              <a:t>synuclein</a:t>
            </a:r>
            <a:r>
              <a:rPr lang="en-US" dirty="0" smtClean="0"/>
              <a:t> aggregates but scientists</a:t>
            </a:r>
            <a:r>
              <a:rPr lang="en-US" baseline="0" dirty="0" smtClean="0"/>
              <a:t> believe that there are two positively correlating factors that could explain the reason they aggregate 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Familial PD mutations such as LRRK2 and PARK2 are genetic mutations and/or </a:t>
            </a:r>
          </a:p>
          <a:p>
            <a:pPr marL="0" indent="0">
              <a:buNone/>
            </a:pPr>
            <a:r>
              <a:rPr lang="en-US" baseline="0" dirty="0" smtClean="0"/>
              <a:t>(2) oxidative stress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82F3B-E7D0-4496-A7A0-77AA3BEA19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42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ym typeface="Wingdings" panose="05000000000000000000" pitchFamily="2" charset="2"/>
              </a:rPr>
              <a:t>-I wondered if the primary amino acid level would be the change that the alpha </a:t>
            </a:r>
            <a:r>
              <a:rPr lang="en-US" baseline="0" dirty="0" err="1" smtClean="0">
                <a:sym typeface="Wingdings" panose="05000000000000000000" pitchFamily="2" charset="2"/>
              </a:rPr>
              <a:t>synuclein</a:t>
            </a:r>
            <a:r>
              <a:rPr lang="en-US" baseline="0" dirty="0" smtClean="0">
                <a:sym typeface="Wingdings" panose="05000000000000000000" pitchFamily="2" charset="2"/>
              </a:rPr>
              <a:t> protein is needed to cause this change in interaction with its surrounding molecules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-</a:t>
            </a:r>
            <a:r>
              <a:rPr lang="en-US" dirty="0" smtClean="0"/>
              <a:t>DNA </a:t>
            </a:r>
            <a:r>
              <a:rPr lang="en-US" dirty="0" smtClean="0">
                <a:sym typeface="Wingdings" panose="05000000000000000000" pitchFamily="2" charset="2"/>
              </a:rPr>
              <a:t> mRNA  Protein; we all know this concept of the Central</a:t>
            </a:r>
            <a:r>
              <a:rPr lang="en-US" baseline="0" dirty="0" smtClean="0">
                <a:sym typeface="Wingdings" panose="05000000000000000000" pitchFamily="2" charset="2"/>
              </a:rPr>
              <a:t> Dogma, and we know that Parkinson’s disease can be caused by mutations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82F3B-E7D0-4496-A7A0-77AA3BEA19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8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Centrifuge is used to separate components of different</a:t>
            </a:r>
            <a:r>
              <a:rPr lang="en-US" baseline="0" dirty="0" smtClean="0"/>
              <a:t> densities, the lighter molecules rise to the top called the supernatant whereas the more dense molecules fall to the bottom called the pellet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82F3B-E7D0-4496-A7A0-77AA3BEA19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78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Arrow</a:t>
            </a:r>
            <a:r>
              <a:rPr lang="en-US" baseline="0" dirty="0" smtClean="0"/>
              <a:t> = native alpha </a:t>
            </a:r>
            <a:r>
              <a:rPr lang="en-US" baseline="0" dirty="0" err="1" smtClean="0"/>
              <a:t>synuclein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82F3B-E7D0-4496-A7A0-77AA3BEA19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77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Cleave protein components by known protease such as trypsin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Isoelectric focusing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SDS </a:t>
            </a:r>
            <a:r>
              <a:rPr lang="en-US" baseline="0" dirty="0" err="1" smtClean="0"/>
              <a:t>Polyacrymilide</a:t>
            </a:r>
            <a:r>
              <a:rPr lang="en-US" baseline="0" dirty="0" smtClean="0"/>
              <a:t> gel </a:t>
            </a:r>
            <a:r>
              <a:rPr lang="en-US" baseline="0" dirty="0" err="1" smtClean="0"/>
              <a:t>electrophoeresis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82F3B-E7D0-4496-A7A0-77AA3BEA19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4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DBD2-1CF6-4F6C-A3A4-9F4C1DB0C67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AF63-87E4-481B-A5B8-D7D9C39C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0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DBD2-1CF6-4F6C-A3A4-9F4C1DB0C67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AF63-87E4-481B-A5B8-D7D9C39C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9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DBD2-1CF6-4F6C-A3A4-9F4C1DB0C67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AF63-87E4-481B-A5B8-D7D9C39C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9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DBD2-1CF6-4F6C-A3A4-9F4C1DB0C67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AF63-87E4-481B-A5B8-D7D9C39C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9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DBD2-1CF6-4F6C-A3A4-9F4C1DB0C67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AF63-87E4-481B-A5B8-D7D9C39C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3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DBD2-1CF6-4F6C-A3A4-9F4C1DB0C67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AF63-87E4-481B-A5B8-D7D9C39C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6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DBD2-1CF6-4F6C-A3A4-9F4C1DB0C67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AF63-87E4-481B-A5B8-D7D9C39C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DBD2-1CF6-4F6C-A3A4-9F4C1DB0C67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AF63-87E4-481B-A5B8-D7D9C39C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8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DBD2-1CF6-4F6C-A3A4-9F4C1DB0C67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AF63-87E4-481B-A5B8-D7D9C39C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7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DBD2-1CF6-4F6C-A3A4-9F4C1DB0C67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AF63-87E4-481B-A5B8-D7D9C39C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4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DBD2-1CF6-4F6C-A3A4-9F4C1DB0C67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AF63-87E4-481B-A5B8-D7D9C39C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DBD2-1CF6-4F6C-A3A4-9F4C1DB0C67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7AF63-87E4-481B-A5B8-D7D9C39C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4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2065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the structure of a protein involved in Parkinson’s disease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53799"/>
            <a:ext cx="9144000" cy="42963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Bharath Peddibhotla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parkinson's dis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92" y="2718249"/>
            <a:ext cx="4547524" cy="30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1550" y="5868953"/>
            <a:ext cx="44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http://img.webmd.com/dtmcms/live/webmd/consumer_assets/site_images/article_thumbnails/news/2012/06_2012/parkinsons_brain_stimulation/493x335_parkinsons_brain_stimulation.jpg?resize=400px:*&amp;output-quality=50</a:t>
            </a:r>
            <a:endParaRPr lang="en-US" sz="800" dirty="0"/>
          </a:p>
        </p:txBody>
      </p:sp>
      <p:pic>
        <p:nvPicPr>
          <p:cNvPr id="1028" name="Picture 4" descr="Image result for parkinson's b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81533"/>
            <a:ext cx="5246849" cy="29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5799198"/>
            <a:ext cx="52468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http://cdn.newsapi.com.au/image/v1/eae65a0aa1e3362ef70bc789b1a096de?width=650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62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92"/>
            <a:ext cx="10515600" cy="1325563"/>
          </a:xfrm>
        </p:spPr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Western blot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1564" y="2137242"/>
            <a:ext cx="42117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/>
              <a:t>Urea = insoluble</a:t>
            </a:r>
          </a:p>
          <a:p>
            <a:endParaRPr lang="en-US" sz="25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/>
              <a:t>SDS &amp; TBS = soluble</a:t>
            </a:r>
            <a:endParaRPr lang="en-US" sz="2500" dirty="0"/>
          </a:p>
        </p:txBody>
      </p:sp>
      <p:pic>
        <p:nvPicPr>
          <p:cNvPr id="6" name="Picture 5" descr="C:\Users\owner\Desktop\BNFO 300\Western blot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9691" r="36985" b="16080"/>
          <a:stretch/>
        </p:blipFill>
        <p:spPr bwMode="auto">
          <a:xfrm>
            <a:off x="1136072" y="1064337"/>
            <a:ext cx="6151418" cy="5238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41673" y="4391891"/>
            <a:ext cx="4308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/>
              <a:t>Bandopadhyay</a:t>
            </a:r>
            <a:r>
              <a:rPr lang="en-US" dirty="0"/>
              <a:t>, R. Sequential Extraction of Soluble and Insoluble Alpha-</a:t>
            </a:r>
            <a:r>
              <a:rPr lang="en-US" dirty="0" err="1"/>
              <a:t>Synuclein</a:t>
            </a:r>
            <a:r>
              <a:rPr lang="en-US" dirty="0"/>
              <a:t> from Parkinsonian Brains. J. Vis. Exp. (107), e53415, doi:10.3791/53415 (2016)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37018" y="4779818"/>
            <a:ext cx="15655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Urea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237" y="5985164"/>
            <a:ext cx="955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SDS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0073" y="5256872"/>
            <a:ext cx="14131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TBS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2D-SDS PAGE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2547" y="1176770"/>
            <a:ext cx="41425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1) Fragmented 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synuclein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3384" y="2169164"/>
            <a:ext cx="41425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Seperation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2547" y="4211781"/>
            <a:ext cx="38056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3) Gel </a:t>
            </a:r>
            <a:r>
              <a:rPr lang="en-US" sz="2500" dirty="0" err="1" smtClean="0"/>
              <a:t>Electrophoeresis</a:t>
            </a:r>
            <a:endParaRPr lang="en-US" sz="25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6" y="1065934"/>
            <a:ext cx="5975638" cy="539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2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55" y="1288003"/>
            <a:ext cx="5453495" cy="492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4156364" y="4946073"/>
            <a:ext cx="484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56364" y="3948545"/>
            <a:ext cx="1" cy="9975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56364" y="3948545"/>
            <a:ext cx="2424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8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5" y="241295"/>
            <a:ext cx="6213331" cy="630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8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73812" cy="10860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Why should we care?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http://www.cdc.gov/mmwr/preview/mmwrhtml/figures/m6436qs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10" y="1219200"/>
            <a:ext cx="7298993" cy="504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08427" y="6483974"/>
            <a:ext cx="3079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https://www.cdc.gov/mmwr/preview/mmwrhtml/mm6436a9.htm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530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8" y="1174461"/>
            <a:ext cx="10515600" cy="14301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 types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Non-motor: depression, hallucination, memory problems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Motor: Gait, Trembling, Movement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61" y="2069004"/>
            <a:ext cx="3384681" cy="4450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57662" y="2069004"/>
            <a:ext cx="3384681" cy="1303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7662" y="6569647"/>
            <a:ext cx="3552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https://giphy.com/gifs/camera-spoon-stabilising-131XhoinXf0cLu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955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89241" cy="1325563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4000" dirty="0" smtClean="0"/>
              <a:t>-</a:t>
            </a:r>
            <a:r>
              <a:rPr lang="en-US" alt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ynuclein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9186" y="5966502"/>
            <a:ext cx="2929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http://www.cell.com/cms/attachment/607469/4835709/gr3.jpg</a:t>
            </a:r>
            <a:endParaRPr lang="en-US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5138" r="2204" b="9420"/>
          <a:stretch/>
        </p:blipFill>
        <p:spPr bwMode="auto">
          <a:xfrm>
            <a:off x="6040582" y="1025236"/>
            <a:ext cx="5097771" cy="468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764" y="1801091"/>
            <a:ext cx="49045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Assists vesicle formation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Burre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et al., 2010)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Aggregated α</a:t>
            </a:r>
            <a:r>
              <a:rPr lang="en-US" altLang="en-US" dirty="0" smtClean="0"/>
              <a:t>-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ynuclein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57" y="1362939"/>
            <a:ext cx="5794754" cy="532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5915289" y="3920411"/>
            <a:ext cx="1690857" cy="1866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915290" y="4604234"/>
            <a:ext cx="169085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06146" y="3939073"/>
            <a:ext cx="0" cy="66516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900832" y="3920411"/>
            <a:ext cx="1" cy="66516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Aggregated 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4000" dirty="0" smtClean="0"/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Synuclein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6" y="1420944"/>
            <a:ext cx="7206961" cy="524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86800" y="4636901"/>
            <a:ext cx="3449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Bueler</a:t>
            </a:r>
            <a:r>
              <a:rPr lang="en-US" dirty="0"/>
              <a:t> </a:t>
            </a:r>
            <a:r>
              <a:rPr lang="en-US" dirty="0" err="1"/>
              <a:t>Hansruedi</a:t>
            </a:r>
            <a:r>
              <a:rPr lang="en-US" dirty="0"/>
              <a:t> (2009) Impaired mitochondrial dynamics and function in the pathogenesis of Parkinson’s disease. Experimental Neurology. 218: 235-246. </a:t>
            </a:r>
          </a:p>
        </p:txBody>
      </p:sp>
    </p:spTree>
    <p:extLst>
      <p:ext uri="{BB962C8B-B14F-4D97-AF65-F5344CB8AC3E}">
        <p14:creationId xmlns:p14="http://schemas.microsoft.com/office/powerpoint/2010/main" val="31301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7" y="521037"/>
            <a:ext cx="10958945" cy="11692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My proposal is to find differences in amino acid sequence (primary protein level) in order to understand the change in function of native </a:t>
            </a: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synuclein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comparison to aggregated </a:t>
            </a: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synuclein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37" y="2857005"/>
            <a:ext cx="452005" cy="37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14946" y="2272145"/>
            <a:ext cx="282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Native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synuclein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3" y="2735160"/>
            <a:ext cx="928255" cy="4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0255" y="2287534"/>
            <a:ext cx="3920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Aggregated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synuclein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26380" y="2846324"/>
            <a:ext cx="1" cy="4540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13410" y="2857005"/>
            <a:ext cx="1" cy="4540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719442" y="3311012"/>
            <a:ext cx="19396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719443" y="2857005"/>
            <a:ext cx="19396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816426" y="3311012"/>
            <a:ext cx="0" cy="942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28108" y="2859954"/>
            <a:ext cx="1" cy="4540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39331" y="2857005"/>
            <a:ext cx="1" cy="4540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039339" y="3320084"/>
            <a:ext cx="19396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044525" y="2846324"/>
            <a:ext cx="19396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141509" y="3320084"/>
            <a:ext cx="0" cy="942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496290" y="4592783"/>
            <a:ext cx="167119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32249" y="4592783"/>
            <a:ext cx="167119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957373" y="4592783"/>
            <a:ext cx="167119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208914" y="4592783"/>
            <a:ext cx="167119" cy="207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455234" y="4578945"/>
            <a:ext cx="167119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729777" y="4592783"/>
            <a:ext cx="167119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992127" y="4599726"/>
            <a:ext cx="167119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256231" y="4599726"/>
            <a:ext cx="167119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47195" y="4599726"/>
            <a:ext cx="167119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8" idx="6"/>
            <a:endCxn id="49" idx="6"/>
          </p:cNvCxnSpPr>
          <p:nvPr/>
        </p:nvCxnSpPr>
        <p:spPr>
          <a:xfrm>
            <a:off x="1663409" y="4696692"/>
            <a:ext cx="2050905" cy="69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56" y="4445292"/>
            <a:ext cx="2240972" cy="32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2" y="1700935"/>
            <a:ext cx="10515600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 of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synuclein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Western blot to determine presence of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synuclein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/ aggregated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synuclein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Addition of Trypsin (Protease)</a:t>
            </a:r>
          </a:p>
          <a:p>
            <a:pPr marL="514350" indent="-514350">
              <a:buAutoNum type="arabicParenR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Aggregated α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synuclein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fragments undergo 2D-SDS PAGE to determine components</a:t>
            </a:r>
          </a:p>
          <a:p>
            <a:pPr marL="514350" indent="-514350">
              <a:buAutoNum type="arabicParenR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>
              <a:buAutoNum type="arabi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12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 of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synuclein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399" y="609600"/>
            <a:ext cx="4308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/>
              <a:t>Bandopadhyay</a:t>
            </a:r>
            <a:r>
              <a:rPr lang="en-US" dirty="0"/>
              <a:t>, R. Sequential Extraction of Soluble and Insoluble Alpha-</a:t>
            </a:r>
            <a:r>
              <a:rPr lang="en-US" dirty="0" err="1"/>
              <a:t>Synuclein</a:t>
            </a:r>
            <a:r>
              <a:rPr lang="en-US" dirty="0"/>
              <a:t> from Parkinsonian Brains. J. Vis. Exp. (107), e53415, doi:10.3791/53415 (2016)</a:t>
            </a:r>
          </a:p>
          <a:p>
            <a:endParaRPr lang="en-US" dirty="0"/>
          </a:p>
        </p:txBody>
      </p:sp>
      <p:pic>
        <p:nvPicPr>
          <p:cNvPr id="11" name="Picture 10" descr="C:\Users\owner\Desktop\BNFO 300\Centrifugation Mechanism Improved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9" t="9162" r="12374" b="24898"/>
          <a:stretch/>
        </p:blipFill>
        <p:spPr bwMode="auto">
          <a:xfrm>
            <a:off x="369238" y="1337385"/>
            <a:ext cx="7096125" cy="53904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83919" y="3850859"/>
            <a:ext cx="1693312" cy="711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44442" y="5029201"/>
            <a:ext cx="1823994" cy="564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48334" y="6096534"/>
            <a:ext cx="1937375" cy="599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469</Words>
  <Application>Microsoft Office PowerPoint</Application>
  <PresentationFormat>Custom</PresentationFormat>
  <Paragraphs>59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Understanding the structure of a protein involved in Parkinson’s disease</vt:lpstr>
      <vt:lpstr>Why should we care?</vt:lpstr>
      <vt:lpstr>Symptoms</vt:lpstr>
      <vt:lpstr>α-Synuclein</vt:lpstr>
      <vt:lpstr>Aggregated α-Synuclein</vt:lpstr>
      <vt:lpstr>Aggregated α-Synuclein</vt:lpstr>
      <vt:lpstr>PowerPoint Presentation</vt:lpstr>
      <vt:lpstr>Strategy</vt:lpstr>
      <vt:lpstr>Extraction of α-synuclein</vt:lpstr>
      <vt:lpstr>Western blot</vt:lpstr>
      <vt:lpstr>2D-SDS PAGE</vt:lpstr>
      <vt:lpstr>Results</vt:lpstr>
      <vt:lpstr>PowerPoint Presentation</vt:lpstr>
    </vt:vector>
  </TitlesOfParts>
  <Company>VCU Libraries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Relating the structure of aggregated alpha synuclein to its preferential binding on the outer mitochondrial membrane</dc:title>
  <dc:creator>Bharath Peddibhotla</dc:creator>
  <cp:lastModifiedBy>owner</cp:lastModifiedBy>
  <cp:revision>50</cp:revision>
  <dcterms:created xsi:type="dcterms:W3CDTF">2017-05-01T19:38:22Z</dcterms:created>
  <dcterms:modified xsi:type="dcterms:W3CDTF">2017-05-08T17:30:09Z</dcterms:modified>
</cp:coreProperties>
</file>