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9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2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7681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2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4318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09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5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2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3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7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892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975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2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5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238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F010-98F8-4EF5-9D94-C0CEC5F7B840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2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8F010-98F8-4EF5-9D94-C0CEC5F7B840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1DFA20-BE29-4B36-A310-1AFA97B3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2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91370"/>
            <a:ext cx="7766936" cy="1646302"/>
          </a:xfrm>
        </p:spPr>
        <p:txBody>
          <a:bodyPr/>
          <a:lstStyle/>
          <a:p>
            <a:r>
              <a:rPr lang="en-US" sz="3200" dirty="0" smtClean="0"/>
              <a:t>How Attenuation Of Microglial Cell Using </a:t>
            </a:r>
            <a:r>
              <a:rPr lang="en-US" sz="3200" dirty="0" err="1" smtClean="0"/>
              <a:t>Cre</a:t>
            </a:r>
            <a:r>
              <a:rPr lang="en-US" sz="3200" dirty="0" smtClean="0"/>
              <a:t>-Lox Can Effect Pathology of EAE Induce Mice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 Kevin Limlengco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6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Cre</a:t>
            </a:r>
            <a:r>
              <a:rPr lang="en-US" dirty="0" smtClean="0"/>
              <a:t>-Recombination??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382" y="2161309"/>
            <a:ext cx="4829694" cy="3458095"/>
          </a:xfrm>
        </p:spPr>
      </p:pic>
    </p:spTree>
    <p:extLst>
      <p:ext uri="{BB962C8B-B14F-4D97-AF65-F5344CB8AC3E}">
        <p14:creationId xmlns:p14="http://schemas.microsoft.com/office/powerpoint/2010/main" val="151736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8255"/>
          </a:xfrm>
        </p:spPr>
        <p:txBody>
          <a:bodyPr/>
          <a:lstStyle/>
          <a:p>
            <a:r>
              <a:rPr lang="en-US" dirty="0" smtClean="0"/>
              <a:t>My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Induce EAE</a:t>
            </a:r>
          </a:p>
          <a:p>
            <a:endParaRPr lang="en-US" dirty="0"/>
          </a:p>
          <a:p>
            <a:r>
              <a:rPr lang="en-US" dirty="0" smtClean="0"/>
              <a:t>Antibodies – </a:t>
            </a:r>
            <a:r>
              <a:rPr lang="en-US" dirty="0" err="1" smtClean="0"/>
              <a:t>Aknryn</a:t>
            </a:r>
            <a:r>
              <a:rPr lang="en-US" dirty="0" smtClean="0"/>
              <a:t>-G &amp; </a:t>
            </a:r>
            <a:r>
              <a:rPr lang="en-US" dirty="0" err="1" smtClean="0"/>
              <a:t>Micrgolia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Visualization (Confocal Microscopy)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443" y="2200382"/>
            <a:ext cx="4412330" cy="190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54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6691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Conclusion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86989"/>
            <a:ext cx="8596668" cy="4154373"/>
          </a:xfrm>
        </p:spPr>
        <p:txBody>
          <a:bodyPr/>
          <a:lstStyle/>
          <a:p>
            <a:r>
              <a:rPr lang="en-US" dirty="0" smtClean="0"/>
              <a:t>Attenuation of Microglia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514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0436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8103"/>
            <a:ext cx="8596668" cy="4603260"/>
          </a:xfrm>
        </p:spPr>
        <p:txBody>
          <a:bodyPr/>
          <a:lstStyle/>
          <a:p>
            <a:r>
              <a:rPr lang="en-US" dirty="0" smtClean="0"/>
              <a:t>Multiple Sclerosis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Inflammatory disease of the Central Nervous System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Over 400,000 cases </a:t>
            </a:r>
            <a:endParaRPr lang="en-US" sz="1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2 out of 5 results in death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No cure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No known causes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Symptoms – Loss of motor Function, loss of vision etc..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21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0313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 (Closer Look)</a:t>
            </a:r>
            <a:r>
              <a:rPr lang="en-US" dirty="0"/>
              <a:t> </a:t>
            </a:r>
            <a:r>
              <a:rPr lang="en-US" dirty="0" smtClean="0"/>
              <a:t>- Neuron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75" y="1936865"/>
            <a:ext cx="6981888" cy="402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5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1753"/>
          </a:xfrm>
        </p:spPr>
        <p:txBody>
          <a:bodyPr/>
          <a:lstStyle/>
          <a:p>
            <a:r>
              <a:rPr lang="en-US" dirty="0" smtClean="0"/>
              <a:t>Neuron During M.S.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6888"/>
            <a:ext cx="8596668" cy="2162027"/>
          </a:xfrm>
        </p:spPr>
        <p:txBody>
          <a:bodyPr/>
          <a:lstStyle/>
          <a:p>
            <a:r>
              <a:rPr lang="en-US" dirty="0" smtClean="0"/>
              <a:t>Neuron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Inflammation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Demyelination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Degeneration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3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6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Microglia (Good Guy)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3287"/>
            <a:ext cx="8596668" cy="4678075"/>
          </a:xfrm>
        </p:spPr>
        <p:txBody>
          <a:bodyPr/>
          <a:lstStyle/>
          <a:p>
            <a:r>
              <a:rPr lang="en-US" dirty="0" smtClean="0"/>
              <a:t>Microglia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Residents of the CNS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Immune System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Decrease Inflammation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30" name="Picture 6" descr="Image result for microglia c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250" y="1900341"/>
            <a:ext cx="4335491" cy="188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117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Microglia (Turned Bad)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Morphology Changes</a:t>
            </a:r>
          </a:p>
          <a:p>
            <a:endParaRPr lang="en-US" dirty="0" smtClean="0"/>
          </a:p>
          <a:p>
            <a:r>
              <a:rPr lang="en-US" dirty="0" smtClean="0"/>
              <a:t>T-cells and B Cells get Involved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407" y="2227089"/>
            <a:ext cx="2934231" cy="221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693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762000"/>
          </a:xfrm>
        </p:spPr>
        <p:txBody>
          <a:bodyPr/>
          <a:lstStyle/>
          <a:p>
            <a:r>
              <a:rPr lang="en-US" dirty="0" smtClean="0"/>
              <a:t>Experiment (Clark et al. 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851265"/>
            <a:ext cx="4360179" cy="319009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EAE Induced Mice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Assessment of mice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Didox</a:t>
            </a:r>
            <a:r>
              <a:rPr lang="en-US" dirty="0" smtClean="0"/>
              <a:t> Administration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Inhibits Replication</a:t>
            </a:r>
            <a:endParaRPr lang="en-US" dirty="0"/>
          </a:p>
          <a:p>
            <a:pPr lvl="1"/>
            <a:endParaRPr lang="en-US" dirty="0"/>
          </a:p>
          <a:p>
            <a:pPr indent="-285750">
              <a:buFont typeface="Wingdings" panose="05000000000000000000" pitchFamily="2" charset="2"/>
              <a:buChar char="q"/>
            </a:pPr>
            <a:r>
              <a:rPr lang="en-US" dirty="0" smtClean="0"/>
              <a:t>Intervention – Prevent and Reverse Pathology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7334" y="1371601"/>
            <a:ext cx="7311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Investigate the AIS Under Inflammatory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9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Proposal (Background)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Colony Stimulating Factor 1 Receptor (CSF1R)</a:t>
            </a:r>
          </a:p>
          <a:p>
            <a:endParaRPr lang="en-US" dirty="0"/>
          </a:p>
          <a:p>
            <a:r>
              <a:rPr lang="en-US" dirty="0" smtClean="0"/>
              <a:t>Regulator of Myeloid Lineage Cells</a:t>
            </a:r>
          </a:p>
          <a:p>
            <a:endParaRPr lang="en-US" dirty="0"/>
          </a:p>
          <a:p>
            <a:r>
              <a:rPr lang="en-US" dirty="0" smtClean="0"/>
              <a:t>Necessary for Microglial Survival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073" y="3311544"/>
            <a:ext cx="3959456" cy="223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84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202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My proposal (Inspired by Clark et al. 2016)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Cx3cr1-creER – (Allows Inducible Knockout)</a:t>
            </a:r>
            <a:r>
              <a:rPr lang="en-US" dirty="0"/>
              <a:t> </a:t>
            </a:r>
            <a:r>
              <a:rPr lang="en-US" dirty="0" smtClean="0"/>
              <a:t>+ CSF1R (</a:t>
            </a:r>
            <a:r>
              <a:rPr lang="en-US" dirty="0" err="1" smtClean="0"/>
              <a:t>Floxed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Cre</a:t>
            </a:r>
            <a:r>
              <a:rPr lang="en-US" dirty="0" smtClean="0"/>
              <a:t> Recombination on the offspring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2570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312</TotalTime>
  <Words>199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Courier New</vt:lpstr>
      <vt:lpstr>Trebuchet MS</vt:lpstr>
      <vt:lpstr>Wingdings</vt:lpstr>
      <vt:lpstr>Wingdings 3</vt:lpstr>
      <vt:lpstr>Facet</vt:lpstr>
      <vt:lpstr>How Attenuation Of Microglial Cell Using Cre-Lox Can Effect Pathology of EAE Induce Mice</vt:lpstr>
      <vt:lpstr>Introduction</vt:lpstr>
      <vt:lpstr>Introduction (Closer Look) - Neuron</vt:lpstr>
      <vt:lpstr>Neuron During M.S.</vt:lpstr>
      <vt:lpstr>The Microglia (Good Guy) </vt:lpstr>
      <vt:lpstr>Microglia (Turned Bad)</vt:lpstr>
      <vt:lpstr>Experiment (Clark et al. 2016)</vt:lpstr>
      <vt:lpstr>My Proposal (Background)</vt:lpstr>
      <vt:lpstr>My proposal (Inspired by Clark et al. 2016) </vt:lpstr>
      <vt:lpstr>What is Cre-Recombination??</vt:lpstr>
      <vt:lpstr>My Proposal</vt:lpstr>
      <vt:lpstr>Conclusion</vt:lpstr>
    </vt:vector>
  </TitlesOfParts>
  <Company>VCU Libraries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Attenuation Of Microglial Cell Using Cre-Lox Can Improve Pathology of EAE Induce Mice</dc:title>
  <dc:creator>Kevin Limlengco</dc:creator>
  <cp:lastModifiedBy>Kevin Limlengco</cp:lastModifiedBy>
  <cp:revision>26</cp:revision>
  <dcterms:created xsi:type="dcterms:W3CDTF">2017-05-01T23:06:59Z</dcterms:created>
  <dcterms:modified xsi:type="dcterms:W3CDTF">2017-05-11T20:04:05Z</dcterms:modified>
</cp:coreProperties>
</file>