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5011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The role of microglia in regulating axon initial segment integrity in health and disease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18675" y="457200"/>
            <a:ext cx="2187600" cy="75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AIS analysis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10814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length and number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Function (EP)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50" y="457200"/>
            <a:ext cx="6558950" cy="4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022575" y="3497200"/>
            <a:ext cx="1769100" cy="14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shortened AIS (white arrows) and fragmented AIS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(yellow arrows)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Healthy (no TBI) mice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Surveying microglia support AIS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TBI mice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Small population surveying microglia supports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Small population reactive microglia disrupts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Is reactivity//disruption more consequential?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Desired result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Remove microglia in health → no support from surveying microglia → AIS disruption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Remove microglia in TBI → no exacerbation from reactive microglia → attenuate AIS disruption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Multiple Sclerosis (MS)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75"/>
            <a:ext cx="7324725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3456275" y="2454150"/>
            <a:ext cx="1032900" cy="131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578975" y="3200550"/>
            <a:ext cx="910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myelin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sheath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44625" y="158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axon initial segment (AIS)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3992950"/>
            <a:ext cx="6807300" cy="102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AIS stability independent of demyelination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Inflammation disrupts AIS-- What affects inflammation?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11473"/>
            <a:ext cx="7812770" cy="33120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2689325" y="1646400"/>
            <a:ext cx="940800" cy="219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75625" y="401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Microglia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34975" y="1176650"/>
            <a:ext cx="2331600" cy="330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Surveying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(non-reactive)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Reactive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112" y="166924"/>
            <a:ext cx="6426275" cy="43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331600" y="4415400"/>
            <a:ext cx="7045500" cy="3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Surveying phenotype (white arrows) and Reactive phenotype (yellow arrows)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722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Microglia vs. AIS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1294825"/>
            <a:ext cx="3210300" cy="37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In healthy subject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	-- surveying phenotype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In inflammatory model of MS (EAE)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	-- reactive phenotype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In brain injury (TBI)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	-- reactive phenotype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300" y="545625"/>
            <a:ext cx="5740525" cy="385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304875" y="4337775"/>
            <a:ext cx="7065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</a:rPr>
              <a:t>Surveying phenotype (white arrows) and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Reactive phenotype (yellow arrows)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3400" y="413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92725" y="986250"/>
            <a:ext cx="5407500" cy="12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Do surveying microglia support the AIS?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Do reactive microglia damage the AIS?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51825" y="2526725"/>
            <a:ext cx="2464800" cy="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Experiment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" name="Shape 94"/>
          <p:cNvSpPr txBox="1"/>
          <p:nvPr/>
        </p:nvSpPr>
        <p:spPr>
          <a:xfrm>
            <a:off x="551825" y="3000900"/>
            <a:ext cx="6728400" cy="14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Remove microglia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Examine consequence to AIS: length, number, function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501675"/>
            <a:ext cx="5174100" cy="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1350" y="575987"/>
            <a:ext cx="8119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Surveying microglia may support AIS → no surveying microglia → decrease health AIS?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0" y="1311425"/>
            <a:ext cx="7321500" cy="5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Microglial activation follows TBI</a:t>
            </a:r>
          </a:p>
          <a:p>
            <a:pPr marL="457200" lvl="0" indent="-3175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Remove microglia → no reactive microglia → reduce damage to AIS?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142050" y="218100"/>
            <a:ext cx="2055300" cy="3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Healthy CNS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42050" y="940825"/>
            <a:ext cx="3967500" cy="5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CNS</a:t>
            </a:r>
            <a:r>
              <a:rPr lang="en"/>
              <a:t> </a:t>
            </a:r>
            <a:r>
              <a:rPr lang="en" sz="1800"/>
              <a:t>after traumatic brain injury (TBI)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00" y="2050974"/>
            <a:ext cx="7361850" cy="29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8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Removal microglia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549150"/>
            <a:ext cx="883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colony stimulating factor 1 receptor (CSF1R) → gene produces microglia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(Cre)/LoxP ablation → knockout CSF1R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floxed (flanking LoxP) mouse → LoxP: specific amino acid sequence target site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Cx3cr1</a:t>
            </a:r>
            <a:r>
              <a:rPr lang="en" sz="2400" baseline="30000"/>
              <a:t>Cre-ER</a:t>
            </a:r>
            <a:r>
              <a:rPr lang="en" baseline="30000"/>
              <a:t> </a:t>
            </a:r>
            <a:r>
              <a:rPr lang="en"/>
              <a:t>mouse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n"/>
              <a:t>IBA-1 immunostaining → assess KO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600" y="2819775"/>
            <a:ext cx="2355050" cy="23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075" y="2097424"/>
            <a:ext cx="3436874" cy="30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TBI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Central fluid percussion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400" y="650225"/>
            <a:ext cx="4948024" cy="40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simple-light-2</vt:lpstr>
      <vt:lpstr>                                The role of microglia in regulating axon initial segment integrity in health and disease                    </vt:lpstr>
      <vt:lpstr>Multiple Sclerosis (MS)</vt:lpstr>
      <vt:lpstr>The axon initial segment (AIS)</vt:lpstr>
      <vt:lpstr>Microglia</vt:lpstr>
      <vt:lpstr>Microglia vs. AIS </vt:lpstr>
      <vt:lpstr>Focus </vt:lpstr>
      <vt:lpstr>PowerPoint Presentation</vt:lpstr>
      <vt:lpstr>Removal microglia</vt:lpstr>
      <vt:lpstr>Method TBI</vt:lpstr>
      <vt:lpstr>AIS analysis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The role of microglia in regulating axon initial segment integrity in health and disease                    </dc:title>
  <dc:creator>Colin G Hawkes</dc:creator>
  <cp:lastModifiedBy>Colin G Hawkes</cp:lastModifiedBy>
  <cp:revision>1</cp:revision>
  <dcterms:modified xsi:type="dcterms:W3CDTF">2017-05-11T23:51:03Z</dcterms:modified>
</cp:coreProperties>
</file>