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Lst>
  <p:sldSz cy="5143500" cx="9144000"/>
  <p:notesSz cx="6858000" cy="9144000"/>
  <p:embeddedFontLst>
    <p:embeddedFont>
      <p:font typeface="Roboto"/>
      <p:regular r:id="rId19"/>
      <p:bold r:id="rId20"/>
      <p:italic r:id="rId21"/>
      <p:boldItalic r:id="rId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20" Type="http://schemas.openxmlformats.org/officeDocument/2006/relationships/font" Target="fonts/Roboto-bold.fntdata"/><Relationship Id="rId11" Type="http://schemas.openxmlformats.org/officeDocument/2006/relationships/slide" Target="slides/slide7.xml"/><Relationship Id="rId22" Type="http://schemas.openxmlformats.org/officeDocument/2006/relationships/font" Target="fonts/Roboto-boldItalic.fntdata"/><Relationship Id="rId10" Type="http://schemas.openxmlformats.org/officeDocument/2006/relationships/slide" Target="slides/slide6.xml"/><Relationship Id="rId21" Type="http://schemas.openxmlformats.org/officeDocument/2006/relationships/font" Target="fonts/Roboto-italic.fntdata"/><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font" Target="fonts/Roboto-regular.fntdata"/><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3" name="Shape 63"/>
        <p:cNvGrpSpPr/>
        <p:nvPr/>
      </p:nvGrpSpPr>
      <p:grpSpPr>
        <a:xfrm>
          <a:off x="0" y="0"/>
          <a:ext cx="0" cy="0"/>
          <a:chOff x="0" y="0"/>
          <a:chExt cx="0" cy="0"/>
        </a:xfrm>
      </p:grpSpPr>
      <p:sp>
        <p:nvSpPr>
          <p:cNvPr id="64" name="Shape 6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5" name="Shape 65"/>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rPr lang="en"/>
              <a:t>.5 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0" name="Shape 120"/>
        <p:cNvGrpSpPr/>
        <p:nvPr/>
      </p:nvGrpSpPr>
      <p:grpSpPr>
        <a:xfrm>
          <a:off x="0" y="0"/>
          <a:ext cx="0" cy="0"/>
          <a:chOff x="0" y="0"/>
          <a:chExt cx="0" cy="0"/>
        </a:xfrm>
      </p:grpSpPr>
      <p:sp>
        <p:nvSpPr>
          <p:cNvPr id="121" name="Shape 12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2" name="Shape 12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8" name="Shape 128"/>
        <p:cNvGrpSpPr/>
        <p:nvPr/>
      </p:nvGrpSpPr>
      <p:grpSpPr>
        <a:xfrm>
          <a:off x="0" y="0"/>
          <a:ext cx="0" cy="0"/>
          <a:chOff x="0" y="0"/>
          <a:chExt cx="0" cy="0"/>
        </a:xfrm>
      </p:grpSpPr>
      <p:sp>
        <p:nvSpPr>
          <p:cNvPr id="129" name="Shape 12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0" name="Shape 130"/>
          <p:cNvSpPr txBox="1"/>
          <p:nvPr>
            <p:ph idx="1" type="body"/>
          </p:nvPr>
        </p:nvSpPr>
        <p:spPr>
          <a:xfrm>
            <a:off x="685800" y="4343400"/>
            <a:ext cx="5486400" cy="4114800"/>
          </a:xfrm>
          <a:prstGeom prst="rect">
            <a:avLst/>
          </a:prstGeom>
        </p:spPr>
        <p:txBody>
          <a:bodyPr anchorCtr="0" anchor="t" bIns="91425" lIns="91425" rIns="91425" tIns="91425">
            <a:noAutofit/>
          </a:bodyPr>
          <a:lstStyle/>
          <a:p>
            <a:pPr indent="-228600" lvl="0" marL="457200" rtl="0">
              <a:spcBef>
                <a:spcPts val="0"/>
              </a:spcBef>
              <a:buChar char="-"/>
            </a:pPr>
            <a:r>
              <a:rPr lang="en"/>
              <a:t>Slice the region of the brain </a:t>
            </a:r>
          </a:p>
          <a:p>
            <a:pPr indent="-228600" lvl="0" marL="457200" rtl="0">
              <a:spcBef>
                <a:spcPts val="0"/>
              </a:spcBef>
              <a:buChar char="-"/>
            </a:pPr>
            <a:r>
              <a:rPr lang="en"/>
              <a:t>Randomly pick neurons </a:t>
            </a:r>
          </a:p>
          <a:p>
            <a:pPr indent="-228600" lvl="0" marL="457200" rtl="0">
              <a:spcBef>
                <a:spcPts val="0"/>
              </a:spcBef>
              <a:buChar char="-"/>
            </a:pPr>
            <a:r>
              <a:rPr lang="en"/>
              <a:t>Use a program to then analyze </a:t>
            </a:r>
          </a:p>
          <a:p>
            <a:pPr indent="-228600" lvl="0" marL="457200">
              <a:spcBef>
                <a:spcPts val="0"/>
              </a:spcBef>
              <a:buChar char="-"/>
            </a:pPr>
            <a:r>
              <a:rPr lang="en"/>
              <a:t>Use a confocal microscope for images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5" name="Shape 135"/>
        <p:cNvGrpSpPr/>
        <p:nvPr/>
      </p:nvGrpSpPr>
      <p:grpSpPr>
        <a:xfrm>
          <a:off x="0" y="0"/>
          <a:ext cx="0" cy="0"/>
          <a:chOff x="0" y="0"/>
          <a:chExt cx="0" cy="0"/>
        </a:xfrm>
      </p:grpSpPr>
      <p:sp>
        <p:nvSpPr>
          <p:cNvPr id="136" name="Shape 13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7" name="Shape 13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Dendrite formation </a:t>
            </a:r>
          </a:p>
          <a:p>
            <a:pPr lvl="0" rtl="0">
              <a:lnSpc>
                <a:spcPct val="115000"/>
              </a:lnSpc>
              <a:spcBef>
                <a:spcPts val="0"/>
              </a:spcBef>
              <a:buNone/>
            </a:pPr>
            <a:r>
              <a:rPr lang="en"/>
              <a:t>Dednritic spines - receive inputs from the cell, important in memory and learning</a:t>
            </a:r>
          </a:p>
          <a:p>
            <a:pPr lvl="0" rtl="0">
              <a:lnSpc>
                <a:spcPct val="115000"/>
              </a:lnSpc>
              <a:spcBef>
                <a:spcPts val="0"/>
              </a:spcBef>
              <a:buNone/>
            </a:pPr>
            <a:r>
              <a:t/>
            </a:r>
            <a:endParaRPr/>
          </a:p>
          <a:p>
            <a:pPr lvl="0" rtl="0">
              <a:lnSpc>
                <a:spcPct val="115000"/>
              </a:lnSpc>
              <a:spcBef>
                <a:spcPts val="0"/>
              </a:spcBef>
              <a:buNone/>
            </a:pPr>
            <a:r>
              <a:rPr lang="en"/>
              <a:t>serve as a storage site for synaptic strength and help transmit electrical signals to the neuron's cell body.</a:t>
            </a:r>
          </a:p>
          <a:p>
            <a:pPr lvl="0" rtl="0">
              <a:lnSpc>
                <a:spcPct val="115000"/>
              </a:lnSpc>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2" name="Shape 142"/>
        <p:cNvGrpSpPr/>
        <p:nvPr/>
      </p:nvGrpSpPr>
      <p:grpSpPr>
        <a:xfrm>
          <a:off x="0" y="0"/>
          <a:ext cx="0" cy="0"/>
          <a:chOff x="0" y="0"/>
          <a:chExt cx="0" cy="0"/>
        </a:xfrm>
      </p:grpSpPr>
      <p:sp>
        <p:nvSpPr>
          <p:cNvPr id="143" name="Shape 14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4" name="Shape 14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Should the results be positive, then it were to suggest that targetting this interaction and making sure it stays intact could help treat schizophrenic symptoms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7" name="Shape 147"/>
        <p:cNvGrpSpPr/>
        <p:nvPr/>
      </p:nvGrpSpPr>
      <p:grpSpPr>
        <a:xfrm>
          <a:off x="0" y="0"/>
          <a:ext cx="0" cy="0"/>
          <a:chOff x="0" y="0"/>
          <a:chExt cx="0" cy="0"/>
        </a:xfrm>
      </p:grpSpPr>
      <p:sp>
        <p:nvSpPr>
          <p:cNvPr id="148" name="Shape 14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9" name="Shape 149"/>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9" name="Shape 69"/>
        <p:cNvGrpSpPr/>
        <p:nvPr/>
      </p:nvGrpSpPr>
      <p:grpSpPr>
        <a:xfrm>
          <a:off x="0" y="0"/>
          <a:ext cx="0" cy="0"/>
          <a:chOff x="0" y="0"/>
          <a:chExt cx="0" cy="0"/>
        </a:xfrm>
      </p:grpSpPr>
      <p:sp>
        <p:nvSpPr>
          <p:cNvPr id="70" name="Shape 7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1" name="Shape 71"/>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rPr lang="en"/>
              <a:t>Schizophrenia - 1% of population, about 2.2 million people, costs the state upwards of $62 billion/year bc of homelessness, violence, and suicide</a:t>
            </a:r>
          </a:p>
          <a:p>
            <a:pPr lvl="0">
              <a:spcBef>
                <a:spcPts val="0"/>
              </a:spcBef>
              <a:buNone/>
            </a:pPr>
            <a:r>
              <a:rPr lang="en"/>
              <a:t>Symptopms: positive, negative, cognitive</a:t>
            </a:r>
          </a:p>
          <a:p>
            <a:pPr lvl="0">
              <a:spcBef>
                <a:spcPts val="0"/>
              </a:spcBef>
              <a:buNone/>
            </a:pPr>
            <a:r>
              <a:rPr lang="en"/>
              <a:t>Drug therapy: only benefits positive and does very little for neg and cognitive symp. Which predict poor prognosis</a:t>
            </a:r>
          </a:p>
          <a:p>
            <a:pPr lvl="0" rtl="0">
              <a:lnSpc>
                <a:spcPct val="115000"/>
              </a:lnSpc>
              <a:spcBef>
                <a:spcPts val="0"/>
              </a:spcBef>
              <a:buNone/>
            </a:pPr>
            <a:r>
              <a:rPr lang="en"/>
              <a:t>The limitations of the presently available drugs underscore the need for identification of new antipsychotic compounds aiming at new molecular targets.</a:t>
            </a:r>
          </a:p>
          <a:p>
            <a:pPr lvl="0">
              <a:spcBef>
                <a:spcPts val="0"/>
              </a:spcBef>
              <a:buNone/>
            </a:pPr>
            <a:r>
              <a:rPr lang="en"/>
              <a:t>30s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4" name="Shape 74"/>
        <p:cNvGrpSpPr/>
        <p:nvPr/>
      </p:nvGrpSpPr>
      <p:grpSpPr>
        <a:xfrm>
          <a:off x="0" y="0"/>
          <a:ext cx="0" cy="0"/>
          <a:chOff x="0" y="0"/>
          <a:chExt cx="0" cy="0"/>
        </a:xfrm>
      </p:grpSpPr>
      <p:sp>
        <p:nvSpPr>
          <p:cNvPr id="75" name="Shape 7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6" name="Shape 7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lnSpc>
                <a:spcPct val="115000"/>
              </a:lnSpc>
              <a:spcBef>
                <a:spcPts val="0"/>
              </a:spcBef>
              <a:buNone/>
            </a:pPr>
            <a:r>
              <a:rPr lang="en"/>
              <a:t>Disrupted-in-Schizophrenia-1, a gene-encoding protein</a:t>
            </a:r>
          </a:p>
          <a:p>
            <a:pPr lvl="0" rtl="0">
              <a:lnSpc>
                <a:spcPct val="115000"/>
              </a:lnSpc>
              <a:spcBef>
                <a:spcPts val="0"/>
              </a:spcBef>
              <a:buNone/>
            </a:pPr>
            <a:r>
              <a:rPr lang="en"/>
              <a:t>genetic risk factor across a spectrum of psychiatric disorders. </a:t>
            </a:r>
          </a:p>
          <a:p>
            <a:pPr lvl="0" rtl="0">
              <a:lnSpc>
                <a:spcPct val="115000"/>
              </a:lnSpc>
              <a:spcBef>
                <a:spcPts val="0"/>
              </a:spcBef>
              <a:buNone/>
            </a:pPr>
            <a:r>
              <a:rPr lang="en"/>
              <a:t>DISC1 binding a number of other proteins together, one of which being NDEL1</a:t>
            </a:r>
          </a:p>
          <a:p>
            <a:pPr lvl="0" rtl="0">
              <a:lnSpc>
                <a:spcPct val="115000"/>
              </a:lnSpc>
              <a:spcBef>
                <a:spcPts val="0"/>
              </a:spcBef>
              <a:buNone/>
            </a:pPr>
            <a:r>
              <a:rPr lang="en"/>
              <a:t>Recent studies have suggested a link between DISC1 genotypes and elements of neurocognitive function</a:t>
            </a:r>
          </a:p>
          <a:p>
            <a:pPr lvl="0" rtl="0">
              <a:lnSpc>
                <a:spcPct val="115000"/>
              </a:lnSpc>
              <a:spcBef>
                <a:spcPts val="0"/>
              </a:spcBef>
              <a:buNone/>
            </a:pPr>
            <a:r>
              <a:t/>
            </a:r>
            <a:endParaRPr/>
          </a:p>
          <a:p>
            <a:pPr lvl="0" rtl="0">
              <a:lnSpc>
                <a:spcPct val="115000"/>
              </a:lnSpc>
              <a:spcBef>
                <a:spcPts val="0"/>
              </a:spcBef>
              <a:buNone/>
            </a:pPr>
            <a:r>
              <a:rPr lang="en"/>
              <a:t>NDEL1 is a centrosomal protein that is involved in mitosis + neuroplasticity, </a:t>
            </a:r>
          </a:p>
          <a:p>
            <a:pPr lvl="0" rtl="0">
              <a:lnSpc>
                <a:spcPct val="115000"/>
              </a:lnSpc>
              <a:spcBef>
                <a:spcPts val="0"/>
              </a:spcBef>
              <a:buNone/>
            </a:pPr>
            <a:r>
              <a:rPr lang="en"/>
              <a:t>Neural plasticity refers to the brain’s ability to make changes to itself throughout its lifetime. </a:t>
            </a:r>
          </a:p>
          <a:p>
            <a:pPr lvl="0" rtl="0">
              <a:lnSpc>
                <a:spcPct val="115000"/>
              </a:lnSpc>
              <a:spcBef>
                <a:spcPts val="0"/>
              </a:spcBef>
              <a:buNone/>
            </a:pPr>
            <a:r>
              <a:rPr lang="en"/>
              <a:t>A recent study has demonstrated that NDEL1 expression is decreased in the hippocampus region of those suffering with schizophrenia </a:t>
            </a:r>
          </a:p>
          <a:p>
            <a:pPr lvl="0" rtl="0">
              <a:lnSpc>
                <a:spcPct val="115000"/>
              </a:lnSpc>
              <a:spcBef>
                <a:spcPts val="0"/>
              </a:spcBef>
              <a:buNone/>
            </a:pPr>
            <a:r>
              <a:rPr lang="en"/>
              <a:t>Neural plasticity causes cognitive symptoms </a:t>
            </a:r>
          </a:p>
          <a:p>
            <a:pPr lvl="0" rtl="0">
              <a:lnSpc>
                <a:spcPct val="115000"/>
              </a:lnSpc>
              <a:spcBef>
                <a:spcPts val="0"/>
              </a:spcBef>
              <a:buNone/>
            </a:pPr>
            <a:r>
              <a:rPr lang="en"/>
              <a:t>As well, an intact NDEL1-DISC1 interaction has been shown to be critical to multiple developmental processes such as neural outgrowth - again outgrowth </a:t>
            </a:r>
          </a:p>
          <a:p>
            <a:pPr lvl="0" rtl="0">
              <a:lnSpc>
                <a:spcPct val="115000"/>
              </a:lnSpc>
              <a:spcBef>
                <a:spcPts val="0"/>
              </a:spcBef>
              <a:buNone/>
            </a:pPr>
            <a:r>
              <a:t/>
            </a:r>
            <a:endParaRPr/>
          </a:p>
          <a:p>
            <a:pPr lvl="0" rtl="0">
              <a:lnSpc>
                <a:spcPct val="115000"/>
              </a:lnSpc>
              <a:spcBef>
                <a:spcPts val="0"/>
              </a:spcBef>
              <a:buNone/>
            </a:pPr>
            <a:r>
              <a:rPr lang="en"/>
              <a:t>Both of these aspects suggest the importance of NDEL1 and DISC1 in understanding a new aspect and relationship in schizophrenia. </a:t>
            </a:r>
          </a:p>
          <a:p>
            <a:pPr lvl="0" rtl="0">
              <a:lnSpc>
                <a:spcPct val="115000"/>
              </a:lnSpc>
              <a:spcBef>
                <a:spcPts val="0"/>
              </a:spcBef>
              <a:buNone/>
            </a:pPr>
            <a:r>
              <a:t/>
            </a:r>
            <a:endParaRPr/>
          </a:p>
          <a:p>
            <a:pPr indent="-228600" lvl="0" marL="457200" rtl="0">
              <a:lnSpc>
                <a:spcPct val="115000"/>
              </a:lnSpc>
              <a:spcBef>
                <a:spcPts val="0"/>
              </a:spcBef>
              <a:buChar char="-"/>
            </a:pPr>
            <a:r>
              <a:rPr lang="en"/>
              <a:t>Define knockdown!!!! </a:t>
            </a:r>
          </a:p>
          <a:p>
            <a:pPr indent="-228600" lvl="0" marL="457200" rtl="0">
              <a:lnSpc>
                <a:spcPct val="115000"/>
              </a:lnSpc>
              <a:spcBef>
                <a:spcPts val="0"/>
              </a:spcBef>
              <a:buChar char="-"/>
            </a:pPr>
            <a:r>
              <a:rPr lang="en"/>
              <a:t>Overview Method of experiment (~20-30s)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1" name="Shape 81"/>
        <p:cNvGrpSpPr/>
        <p:nvPr/>
      </p:nvGrpSpPr>
      <p:grpSpPr>
        <a:xfrm>
          <a:off x="0" y="0"/>
          <a:ext cx="0" cy="0"/>
          <a:chOff x="0" y="0"/>
          <a:chExt cx="0" cy="0"/>
        </a:xfrm>
      </p:grpSpPr>
      <p:sp>
        <p:nvSpPr>
          <p:cNvPr id="82" name="Shape 8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3" name="Shape 8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lnSpc>
                <a:spcPct val="115000"/>
              </a:lnSpc>
              <a:spcBef>
                <a:spcPts val="0"/>
              </a:spcBef>
              <a:buNone/>
            </a:pPr>
            <a:r>
              <a:rPr lang="en"/>
              <a:t>As well, an intact NDEL1-DISC1 interaction has been shown to be critical to multiple developmental processes such as neural outgrowth - again outgrowth</a:t>
            </a:r>
          </a:p>
          <a:p>
            <a:pPr lvl="0">
              <a:spcBef>
                <a:spcPts val="0"/>
              </a:spcBef>
              <a:buNone/>
            </a:pPr>
            <a:r>
              <a:t/>
            </a:r>
            <a:endParaRPr/>
          </a:p>
          <a:p>
            <a:pPr lvl="0">
              <a:spcBef>
                <a:spcPts val="0"/>
              </a:spcBef>
              <a:buNone/>
            </a:pPr>
            <a:r>
              <a:rPr lang="en"/>
              <a:t>Dendrite formation </a:t>
            </a:r>
          </a:p>
          <a:p>
            <a:pPr lvl="0" rtl="0">
              <a:lnSpc>
                <a:spcPct val="115000"/>
              </a:lnSpc>
              <a:spcBef>
                <a:spcPts val="0"/>
              </a:spcBef>
              <a:buNone/>
            </a:pPr>
            <a:r>
              <a:rPr lang="en"/>
              <a:t>Dednritic spines - receive inputs from the cell, important in memory and learning</a:t>
            </a:r>
          </a:p>
          <a:p>
            <a:pPr lvl="0" rtl="0">
              <a:lnSpc>
                <a:spcPct val="115000"/>
              </a:lnSpc>
              <a:spcBef>
                <a:spcPts val="0"/>
              </a:spcBef>
              <a:buNone/>
            </a:pPr>
            <a:r>
              <a:t/>
            </a:r>
            <a:endParaRPr/>
          </a:p>
          <a:p>
            <a:pPr lvl="0" rtl="0">
              <a:lnSpc>
                <a:spcPct val="115000"/>
              </a:lnSpc>
              <a:spcBef>
                <a:spcPts val="0"/>
              </a:spcBef>
              <a:buNone/>
            </a:pPr>
            <a:r>
              <a:rPr lang="en"/>
              <a:t>serve as a storage site for synaptic strength and help transmit electrical signals to the neuron's cell body.</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8" name="Shape 88"/>
        <p:cNvGrpSpPr/>
        <p:nvPr/>
      </p:nvGrpSpPr>
      <p:grpSpPr>
        <a:xfrm>
          <a:off x="0" y="0"/>
          <a:ext cx="0" cy="0"/>
          <a:chOff x="0" y="0"/>
          <a:chExt cx="0" cy="0"/>
        </a:xfrm>
      </p:grpSpPr>
      <p:sp>
        <p:nvSpPr>
          <p:cNvPr id="89" name="Shape 8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0" name="Shape 90"/>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lgn="ctr">
              <a:lnSpc>
                <a:spcPct val="115000"/>
              </a:lnSpc>
              <a:spcBef>
                <a:spcPts val="0"/>
              </a:spcBef>
              <a:buNone/>
            </a:pPr>
            <a:r>
              <a:rPr b="1" lang="en"/>
              <a:t>Disruption of DISC1 via knockout of NDEL1 stunts spine formation in the hippocampus region of mice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4" name="Shape 94"/>
        <p:cNvGrpSpPr/>
        <p:nvPr/>
      </p:nvGrpSpPr>
      <p:grpSpPr>
        <a:xfrm>
          <a:off x="0" y="0"/>
          <a:ext cx="0" cy="0"/>
          <a:chOff x="0" y="0"/>
          <a:chExt cx="0" cy="0"/>
        </a:xfrm>
      </p:grpSpPr>
      <p:sp>
        <p:nvSpPr>
          <p:cNvPr id="95" name="Shape 9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6" name="Shape 9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2" name="Shape 102"/>
        <p:cNvGrpSpPr/>
        <p:nvPr/>
      </p:nvGrpSpPr>
      <p:grpSpPr>
        <a:xfrm>
          <a:off x="0" y="0"/>
          <a:ext cx="0" cy="0"/>
          <a:chOff x="0" y="0"/>
          <a:chExt cx="0" cy="0"/>
        </a:xfrm>
      </p:grpSpPr>
      <p:sp>
        <p:nvSpPr>
          <p:cNvPr id="103" name="Shape 10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4" name="Shape 10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7" name="Shape 107"/>
        <p:cNvGrpSpPr/>
        <p:nvPr/>
      </p:nvGrpSpPr>
      <p:grpSpPr>
        <a:xfrm>
          <a:off x="0" y="0"/>
          <a:ext cx="0" cy="0"/>
          <a:chOff x="0" y="0"/>
          <a:chExt cx="0" cy="0"/>
        </a:xfrm>
      </p:grpSpPr>
      <p:sp>
        <p:nvSpPr>
          <p:cNvPr id="108" name="Shape 10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9" name="Shape 10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 Co-IP works by selecting an antibody that targets a known protein that is believed to be a member of a larger complex of proteins. By targeting this known member with an antibody it may become possible to pull the entire protein complex out of solution and thereby identify unknown members of the complex.</a:t>
            </a:r>
          </a:p>
          <a:p>
            <a:pPr lvl="0">
              <a:spcBef>
                <a:spcPts val="0"/>
              </a:spcBef>
              <a:buNone/>
            </a:pPr>
            <a:r>
              <a:t/>
            </a:r>
            <a:endParaRPr/>
          </a:p>
          <a:p>
            <a:pPr lvl="0">
              <a:spcBef>
                <a:spcPts val="0"/>
              </a:spcBef>
              <a:buNone/>
            </a:pPr>
            <a:r>
              <a:rPr lang="en"/>
              <a:t>In the following experiment, similar anti-body tags will be used for the proteins: DISC1 and NDEL1. In Kayima et al. (2006), the antibodies used against DISC1 were raised in rabbits against amino acids 360-374 of rodent DISC1 and affinity-purified. The antibody for DISC1, then, would be rabbit polyclonal anti-DISC1 antibody and the antibody for NDEL1 is mouse monoclonal antibody, clone OTI1G10. Both of these can be purchased online for the purposes of this experiment. For this experiment, this would first occur in tissue cells, starting with anti-HA and anti-Myc antibodies then done again in the mouse brain with anti-DISC1 and anti-NDEL1 antibodies.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3" name="Shape 113"/>
        <p:cNvGrpSpPr/>
        <p:nvPr/>
      </p:nvGrpSpPr>
      <p:grpSpPr>
        <a:xfrm>
          <a:off x="0" y="0"/>
          <a:ext cx="0" cy="0"/>
          <a:chOff x="0" y="0"/>
          <a:chExt cx="0" cy="0"/>
        </a:xfrm>
      </p:grpSpPr>
      <p:sp>
        <p:nvSpPr>
          <p:cNvPr id="114" name="Shape 11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5" name="Shape 11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RNAi is a gene silencing process in which double-stranded RNA (dsRNA) interferes with the expression of a gene through a homologous sequence shared with the dsRNA [1,2] . RNA silencing occurs when the RNase III enzyme Dicer initiates the cytoplasmic breakdown of dsRNA into small interfering RNA (siRNA) [3] . These siRNA fragments, generally 20–25 nucleotides in length, incorporate into the RNA-induced silencing complex (RISC) [4,5] . Once incorporated into the RISC, siRNA is unwound into a single-stranded RNA (ssRNA) where the sense strand ssRNA is then degraded [6] . The RISC containing sequence-specific antisense strand of ssRNA is then able to seek out and target mRNA that is complementary to the antisense strand [7] . Cleavage of mRNA occurs at nucleotide position 10 and 11 on the complementary antisense strand, relative to the 5' end [8] . To further amplify gene silencing, the RISC can continue on to destroy additional mRNA targets, allowing the therapeutic effect to last for up to 7 days in rapidly proliferating cells and for several weeks in nondividing cells [9] .</a:t>
            </a:r>
          </a:p>
          <a:p>
            <a:pPr lvl="0">
              <a:spcBef>
                <a:spcPts val="0"/>
              </a:spcBef>
              <a:buNone/>
            </a:pPr>
            <a:r>
              <a:t/>
            </a:r>
            <a:endParaRPr/>
          </a:p>
          <a:p>
            <a:pPr lvl="0">
              <a:spcBef>
                <a:spcPts val="0"/>
              </a:spcBef>
              <a:buNone/>
            </a:pPr>
            <a:r>
              <a:t/>
            </a:r>
            <a:endParaRPr/>
          </a:p>
          <a:p>
            <a:pPr lvl="0">
              <a:spcBef>
                <a:spcPts val="0"/>
              </a:spcBef>
              <a:buNone/>
            </a:pPr>
            <a:r>
              <a:rPr lang="en"/>
              <a:t>Instead of completely silencing the protein, a knockdown of NDEL1 will occur via RNA interference (RNAi). RNAi uses molecules of RNA that are complementary to the mRNA of the gene of interest. As shown in Figure 2, these molecules bind to mRNA and inhibit its translation into protein through the cytoplasmic breakdown of the double stranded RNA into small interfering RNA (siRNA) (Gujrati, M. and Lu, Z.R., 2012). These siRNA fragments, generally 20–25 nucleotides in length, incorporate into the RNA-induced silencing complex (RISC). RISC unwinds siRNA into single-stranded RNA and can then seek out and target the complementary mRNA (Gujrati, M. and Lu, Z.R., 2012). But not all mRNA molecules will be bound to its complement, meaning some might escape and get translated to give the functional protein, thus not completely eliminating the protein.</a:t>
            </a:r>
          </a:p>
          <a:p>
            <a:pPr lvl="0">
              <a:spcBef>
                <a:spcPts val="0"/>
              </a:spcBef>
              <a:buNone/>
            </a:pPr>
            <a:r>
              <a:t/>
            </a:r>
            <a:endParaRPr/>
          </a:p>
          <a:p>
            <a:pPr lvl="0" rtl="0">
              <a:spcBef>
                <a:spcPts val="0"/>
              </a:spcBef>
              <a:buNone/>
            </a:pPr>
            <a:r>
              <a:rPr lang="en"/>
              <a:t>Knock down - expression is REDUCED, as opposed to knockdown where expression is completely silenced </a:t>
            </a:r>
          </a:p>
          <a:p>
            <a:pPr lvl="0">
              <a:spcBef>
                <a:spcPts val="0"/>
              </a:spcBef>
              <a:buNone/>
            </a:pPr>
            <a:r>
              <a:t/>
            </a:r>
            <a:endParaRPr/>
          </a:p>
          <a:p>
            <a:pPr lv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9" name="Shape 9"/>
        <p:cNvGrpSpPr/>
        <p:nvPr/>
      </p:nvGrpSpPr>
      <p:grpSpPr>
        <a:xfrm>
          <a:off x="0" y="0"/>
          <a:ext cx="0" cy="0"/>
          <a:chOff x="0" y="0"/>
          <a:chExt cx="0" cy="0"/>
        </a:xfrm>
      </p:grpSpPr>
      <p:sp>
        <p:nvSpPr>
          <p:cNvPr id="10" name="Shape 10"/>
          <p:cNvSpPr/>
          <p:nvPr/>
        </p:nvSpPr>
        <p:spPr>
          <a:xfrm flipH="1">
            <a:off x="8246400" y="4245925"/>
            <a:ext cx="897600" cy="897600"/>
          </a:xfrm>
          <a:prstGeom prst="rtTriangle">
            <a:avLst/>
          </a:prstGeom>
          <a:solidFill>
            <a:schemeClr val="lt1"/>
          </a:solidFill>
          <a:ln>
            <a:noFill/>
          </a:ln>
        </p:spPr>
        <p:txBody>
          <a:bodyPr anchorCtr="0" anchor="ctr" bIns="91425" lIns="91425" rIns="91425" tIns="91425">
            <a:noAutofit/>
          </a:bodyPr>
          <a:lstStyle/>
          <a:p>
            <a:pPr lvl="0">
              <a:spcBef>
                <a:spcPts val="0"/>
              </a:spcBef>
              <a:buNone/>
            </a:pPr>
            <a:r>
              <a:t/>
            </a:r>
            <a:endParaRPr/>
          </a:p>
        </p:txBody>
      </p:sp>
      <p:sp>
        <p:nvSpPr>
          <p:cNvPr id="11" name="Shape 11"/>
          <p:cNvSpPr/>
          <p:nvPr/>
        </p:nvSpPr>
        <p:spPr>
          <a:xfrm flipH="1">
            <a:off x="8246400" y="4245875"/>
            <a:ext cx="897600" cy="897600"/>
          </a:xfrm>
          <a:prstGeom prst="round1Rect">
            <a:avLst>
              <a:gd fmla="val 16667" name="adj"/>
            </a:avLst>
          </a:prstGeom>
          <a:solidFill>
            <a:schemeClr val="lt1">
              <a:alpha val="68080"/>
            </a:schemeClr>
          </a:solidFill>
          <a:ln>
            <a:noFill/>
          </a:ln>
        </p:spPr>
        <p:txBody>
          <a:bodyPr anchorCtr="0" anchor="ctr" bIns="91425" lIns="91425" rIns="91425" tIns="91425">
            <a:noAutofit/>
          </a:bodyPr>
          <a:lstStyle/>
          <a:p>
            <a:pPr lvl="0">
              <a:spcBef>
                <a:spcPts val="0"/>
              </a:spcBef>
              <a:buNone/>
            </a:pPr>
            <a:r>
              <a:t/>
            </a:r>
            <a:endParaRPr/>
          </a:p>
        </p:txBody>
      </p:sp>
      <p:sp>
        <p:nvSpPr>
          <p:cNvPr id="12" name="Shape 12"/>
          <p:cNvSpPr txBox="1"/>
          <p:nvPr>
            <p:ph type="ctrTitle"/>
          </p:nvPr>
        </p:nvSpPr>
        <p:spPr>
          <a:xfrm>
            <a:off x="390525" y="1819275"/>
            <a:ext cx="8222100" cy="933600"/>
          </a:xfrm>
          <a:prstGeom prst="rect">
            <a:avLst/>
          </a:prstGeom>
        </p:spPr>
        <p:txBody>
          <a:bodyPr anchorCtr="0" anchor="b" bIns="91425" lIns="91425" rIns="91425" tIns="91425"/>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p:txBody>
      </p:sp>
      <p:sp>
        <p:nvSpPr>
          <p:cNvPr id="13" name="Shape 13"/>
          <p:cNvSpPr txBox="1"/>
          <p:nvPr>
            <p:ph idx="1" type="subTitle"/>
          </p:nvPr>
        </p:nvSpPr>
        <p:spPr>
          <a:xfrm>
            <a:off x="390525" y="2789130"/>
            <a:ext cx="8222100" cy="432900"/>
          </a:xfrm>
          <a:prstGeom prst="rect">
            <a:avLst/>
          </a:prstGeom>
        </p:spPr>
        <p:txBody>
          <a:bodyPr anchorCtr="0" anchor="t" bIns="91425" lIns="91425" rIns="91425" tIns="91425"/>
          <a:lstStyle>
            <a:lvl1pPr lvl="0">
              <a:lnSpc>
                <a:spcPct val="100000"/>
              </a:lnSpc>
              <a:spcBef>
                <a:spcPts val="0"/>
              </a:spcBef>
              <a:spcAft>
                <a:spcPts val="0"/>
              </a:spcAft>
              <a:buClr>
                <a:schemeClr val="lt1"/>
              </a:buClr>
              <a:buNone/>
              <a:defRPr>
                <a:solidFill>
                  <a:schemeClr val="lt1"/>
                </a:solidFill>
              </a:defRPr>
            </a:lvl1pPr>
            <a:lvl2pPr lvl="1">
              <a:lnSpc>
                <a:spcPct val="100000"/>
              </a:lnSpc>
              <a:spcBef>
                <a:spcPts val="0"/>
              </a:spcBef>
              <a:spcAft>
                <a:spcPts val="0"/>
              </a:spcAft>
              <a:buClr>
                <a:schemeClr val="lt1"/>
              </a:buClr>
              <a:buSzPct val="100000"/>
              <a:buNone/>
              <a:defRPr sz="1800">
                <a:solidFill>
                  <a:schemeClr val="lt1"/>
                </a:solidFill>
              </a:defRPr>
            </a:lvl2pPr>
            <a:lvl3pPr lvl="2">
              <a:lnSpc>
                <a:spcPct val="100000"/>
              </a:lnSpc>
              <a:spcBef>
                <a:spcPts val="0"/>
              </a:spcBef>
              <a:spcAft>
                <a:spcPts val="0"/>
              </a:spcAft>
              <a:buClr>
                <a:schemeClr val="lt1"/>
              </a:buClr>
              <a:buSzPct val="100000"/>
              <a:buNone/>
              <a:defRPr sz="1800">
                <a:solidFill>
                  <a:schemeClr val="lt1"/>
                </a:solidFill>
              </a:defRPr>
            </a:lvl3pPr>
            <a:lvl4pPr lvl="3">
              <a:lnSpc>
                <a:spcPct val="100000"/>
              </a:lnSpc>
              <a:spcBef>
                <a:spcPts val="0"/>
              </a:spcBef>
              <a:spcAft>
                <a:spcPts val="0"/>
              </a:spcAft>
              <a:buClr>
                <a:schemeClr val="lt1"/>
              </a:buClr>
              <a:buSzPct val="100000"/>
              <a:buNone/>
              <a:defRPr sz="1800">
                <a:solidFill>
                  <a:schemeClr val="lt1"/>
                </a:solidFill>
              </a:defRPr>
            </a:lvl4pPr>
            <a:lvl5pPr lvl="4">
              <a:lnSpc>
                <a:spcPct val="100000"/>
              </a:lnSpc>
              <a:spcBef>
                <a:spcPts val="0"/>
              </a:spcBef>
              <a:spcAft>
                <a:spcPts val="0"/>
              </a:spcAft>
              <a:buClr>
                <a:schemeClr val="lt1"/>
              </a:buClr>
              <a:buSzPct val="100000"/>
              <a:buNone/>
              <a:defRPr sz="1800">
                <a:solidFill>
                  <a:schemeClr val="lt1"/>
                </a:solidFill>
              </a:defRPr>
            </a:lvl5pPr>
            <a:lvl6pPr lvl="5">
              <a:lnSpc>
                <a:spcPct val="100000"/>
              </a:lnSpc>
              <a:spcBef>
                <a:spcPts val="0"/>
              </a:spcBef>
              <a:spcAft>
                <a:spcPts val="0"/>
              </a:spcAft>
              <a:buClr>
                <a:schemeClr val="lt1"/>
              </a:buClr>
              <a:buSzPct val="100000"/>
              <a:buNone/>
              <a:defRPr sz="1800">
                <a:solidFill>
                  <a:schemeClr val="lt1"/>
                </a:solidFill>
              </a:defRPr>
            </a:lvl6pPr>
            <a:lvl7pPr lvl="6">
              <a:lnSpc>
                <a:spcPct val="100000"/>
              </a:lnSpc>
              <a:spcBef>
                <a:spcPts val="0"/>
              </a:spcBef>
              <a:spcAft>
                <a:spcPts val="0"/>
              </a:spcAft>
              <a:buClr>
                <a:schemeClr val="lt1"/>
              </a:buClr>
              <a:buSzPct val="100000"/>
              <a:buNone/>
              <a:defRPr sz="1800">
                <a:solidFill>
                  <a:schemeClr val="lt1"/>
                </a:solidFill>
              </a:defRPr>
            </a:lvl7pPr>
            <a:lvl8pPr lvl="7">
              <a:lnSpc>
                <a:spcPct val="100000"/>
              </a:lnSpc>
              <a:spcBef>
                <a:spcPts val="0"/>
              </a:spcBef>
              <a:spcAft>
                <a:spcPts val="0"/>
              </a:spcAft>
              <a:buClr>
                <a:schemeClr val="lt1"/>
              </a:buClr>
              <a:buSzPct val="100000"/>
              <a:buNone/>
              <a:defRPr sz="1800">
                <a:solidFill>
                  <a:schemeClr val="lt1"/>
                </a:solidFill>
              </a:defRPr>
            </a:lvl8pPr>
            <a:lvl9pPr lvl="8">
              <a:lnSpc>
                <a:spcPct val="100000"/>
              </a:lnSpc>
              <a:spcBef>
                <a:spcPts val="0"/>
              </a:spcBef>
              <a:spcAft>
                <a:spcPts val="0"/>
              </a:spcAft>
              <a:buClr>
                <a:schemeClr val="lt1"/>
              </a:buClr>
              <a:buSzPct val="100000"/>
              <a:buNone/>
              <a:defRPr sz="1800">
                <a:solidFill>
                  <a:schemeClr val="lt1"/>
                </a:solidFill>
              </a:defRPr>
            </a:lvl9pPr>
          </a:lstStyle>
          <a:p/>
        </p:txBody>
      </p:sp>
      <p:sp>
        <p:nvSpPr>
          <p:cNvPr id="14" name="Shape 14"/>
          <p:cNvSpPr txBox="1"/>
          <p:nvPr>
            <p:ph idx="12" type="sldNum"/>
          </p:nvPr>
        </p:nvSpPr>
        <p:spPr>
          <a:xfrm>
            <a:off x="8523541" y="4695623"/>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bg>
      <p:bgPr>
        <a:solidFill>
          <a:schemeClr val="accent4"/>
        </a:solidFill>
      </p:bgPr>
    </p:bg>
    <p:spTree>
      <p:nvGrpSpPr>
        <p:cNvPr id="57" name="Shape 57"/>
        <p:cNvGrpSpPr/>
        <p:nvPr/>
      </p:nvGrpSpPr>
      <p:grpSpPr>
        <a:xfrm>
          <a:off x="0" y="0"/>
          <a:ext cx="0" cy="0"/>
          <a:chOff x="0" y="0"/>
          <a:chExt cx="0" cy="0"/>
        </a:xfrm>
      </p:grpSpPr>
      <p:sp>
        <p:nvSpPr>
          <p:cNvPr id="58" name="Shape 58"/>
          <p:cNvSpPr txBox="1"/>
          <p:nvPr>
            <p:ph type="title"/>
          </p:nvPr>
        </p:nvSpPr>
        <p:spPr>
          <a:xfrm>
            <a:off x="475500" y="1258525"/>
            <a:ext cx="8222100" cy="1963500"/>
          </a:xfrm>
          <a:prstGeom prst="rect">
            <a:avLst/>
          </a:prstGeom>
        </p:spPr>
        <p:txBody>
          <a:bodyPr anchorCtr="0" anchor="b" bIns="91425" lIns="91425" rIns="91425" tIns="91425"/>
          <a:lstStyle>
            <a:lvl1pPr lvl="0" algn="ctr">
              <a:spcBef>
                <a:spcPts val="0"/>
              </a:spcBef>
              <a:buClr>
                <a:schemeClr val="dk2"/>
              </a:buClr>
              <a:buSzPct val="100000"/>
              <a:defRPr sz="12000">
                <a:solidFill>
                  <a:schemeClr val="dk2"/>
                </a:solidFill>
              </a:defRPr>
            </a:lvl1pPr>
            <a:lvl2pPr lvl="1" algn="ctr">
              <a:spcBef>
                <a:spcPts val="0"/>
              </a:spcBef>
              <a:buClr>
                <a:schemeClr val="dk2"/>
              </a:buClr>
              <a:buSzPct val="100000"/>
              <a:defRPr sz="12000">
                <a:solidFill>
                  <a:schemeClr val="dk2"/>
                </a:solidFill>
              </a:defRPr>
            </a:lvl2pPr>
            <a:lvl3pPr lvl="2" algn="ctr">
              <a:spcBef>
                <a:spcPts val="0"/>
              </a:spcBef>
              <a:buClr>
                <a:schemeClr val="dk2"/>
              </a:buClr>
              <a:buSzPct val="100000"/>
              <a:defRPr sz="12000">
                <a:solidFill>
                  <a:schemeClr val="dk2"/>
                </a:solidFill>
              </a:defRPr>
            </a:lvl3pPr>
            <a:lvl4pPr lvl="3" algn="ctr">
              <a:spcBef>
                <a:spcPts val="0"/>
              </a:spcBef>
              <a:buClr>
                <a:schemeClr val="dk2"/>
              </a:buClr>
              <a:buSzPct val="100000"/>
              <a:defRPr sz="12000">
                <a:solidFill>
                  <a:schemeClr val="dk2"/>
                </a:solidFill>
              </a:defRPr>
            </a:lvl4pPr>
            <a:lvl5pPr lvl="4" algn="ctr">
              <a:spcBef>
                <a:spcPts val="0"/>
              </a:spcBef>
              <a:buClr>
                <a:schemeClr val="dk2"/>
              </a:buClr>
              <a:buSzPct val="100000"/>
              <a:defRPr sz="12000">
                <a:solidFill>
                  <a:schemeClr val="dk2"/>
                </a:solidFill>
              </a:defRPr>
            </a:lvl5pPr>
            <a:lvl6pPr lvl="5" algn="ctr">
              <a:spcBef>
                <a:spcPts val="0"/>
              </a:spcBef>
              <a:buClr>
                <a:schemeClr val="dk2"/>
              </a:buClr>
              <a:buSzPct val="100000"/>
              <a:defRPr sz="12000">
                <a:solidFill>
                  <a:schemeClr val="dk2"/>
                </a:solidFill>
              </a:defRPr>
            </a:lvl6pPr>
            <a:lvl7pPr lvl="6" algn="ctr">
              <a:spcBef>
                <a:spcPts val="0"/>
              </a:spcBef>
              <a:buClr>
                <a:schemeClr val="dk2"/>
              </a:buClr>
              <a:buSzPct val="100000"/>
              <a:defRPr sz="12000">
                <a:solidFill>
                  <a:schemeClr val="dk2"/>
                </a:solidFill>
              </a:defRPr>
            </a:lvl7pPr>
            <a:lvl8pPr lvl="7" algn="ctr">
              <a:spcBef>
                <a:spcPts val="0"/>
              </a:spcBef>
              <a:buClr>
                <a:schemeClr val="dk2"/>
              </a:buClr>
              <a:buSzPct val="100000"/>
              <a:defRPr sz="12000">
                <a:solidFill>
                  <a:schemeClr val="dk2"/>
                </a:solidFill>
              </a:defRPr>
            </a:lvl8pPr>
            <a:lvl9pPr lvl="8" algn="ctr">
              <a:spcBef>
                <a:spcPts val="0"/>
              </a:spcBef>
              <a:buClr>
                <a:schemeClr val="dk2"/>
              </a:buClr>
              <a:buSzPct val="100000"/>
              <a:defRPr sz="12000">
                <a:solidFill>
                  <a:schemeClr val="dk2"/>
                </a:solidFill>
              </a:defRPr>
            </a:lvl9pPr>
          </a:lstStyle>
          <a:p/>
        </p:txBody>
      </p:sp>
      <p:sp>
        <p:nvSpPr>
          <p:cNvPr id="59" name="Shape 59"/>
          <p:cNvSpPr txBox="1"/>
          <p:nvPr>
            <p:ph idx="1" type="body"/>
          </p:nvPr>
        </p:nvSpPr>
        <p:spPr>
          <a:xfrm>
            <a:off x="475500" y="3304625"/>
            <a:ext cx="8222100" cy="1300800"/>
          </a:xfrm>
          <a:prstGeom prst="rect">
            <a:avLst/>
          </a:prstGeom>
        </p:spPr>
        <p:txBody>
          <a:bodyPr anchorCtr="0" anchor="t" bIns="91425" lIns="91425" rIns="91425"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60" name="Shape 60"/>
          <p:cNvSpPr txBox="1"/>
          <p:nvPr>
            <p:ph idx="12" type="sldNum"/>
          </p:nvPr>
        </p:nvSpPr>
        <p:spPr>
          <a:xfrm>
            <a:off x="8523541" y="4695623"/>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bg>
      <p:bgPr>
        <a:solidFill>
          <a:schemeClr val="accent4"/>
        </a:solidFill>
      </p:bgPr>
    </p:bg>
    <p:spTree>
      <p:nvGrpSpPr>
        <p:cNvPr id="61" name="Shape 61"/>
        <p:cNvGrpSpPr/>
        <p:nvPr/>
      </p:nvGrpSpPr>
      <p:grpSpPr>
        <a:xfrm>
          <a:off x="0" y="0"/>
          <a:ext cx="0" cy="0"/>
          <a:chOff x="0" y="0"/>
          <a:chExt cx="0" cy="0"/>
        </a:xfrm>
      </p:grpSpPr>
      <p:sp>
        <p:nvSpPr>
          <p:cNvPr id="62" name="Shape 62"/>
          <p:cNvSpPr txBox="1"/>
          <p:nvPr>
            <p:ph idx="12" type="sldNum"/>
          </p:nvPr>
        </p:nvSpPr>
        <p:spPr>
          <a:xfrm>
            <a:off x="8523541" y="4695623"/>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15" name="Shape 15"/>
        <p:cNvGrpSpPr/>
        <p:nvPr/>
      </p:nvGrpSpPr>
      <p:grpSpPr>
        <a:xfrm>
          <a:off x="0" y="0"/>
          <a:ext cx="0" cy="0"/>
          <a:chOff x="0" y="0"/>
          <a:chExt cx="0" cy="0"/>
        </a:xfrm>
      </p:grpSpPr>
      <p:sp>
        <p:nvSpPr>
          <p:cNvPr id="16" name="Shape 16"/>
          <p:cNvSpPr txBox="1"/>
          <p:nvPr>
            <p:ph type="title"/>
          </p:nvPr>
        </p:nvSpPr>
        <p:spPr>
          <a:xfrm>
            <a:off x="460950" y="2065350"/>
            <a:ext cx="8222100" cy="1012800"/>
          </a:xfrm>
          <a:prstGeom prst="rect">
            <a:avLst/>
          </a:prstGeom>
        </p:spPr>
        <p:txBody>
          <a:bodyPr anchorCtr="0" anchor="ctr" bIns="91425" lIns="91425" rIns="91425" tIns="91425"/>
          <a:lstStyle>
            <a:lvl1pPr lvl="0">
              <a:spcBef>
                <a:spcPts val="0"/>
              </a:spcBef>
              <a:buSzPct val="100000"/>
              <a:defRPr sz="4200"/>
            </a:lvl1pPr>
            <a:lvl2pPr lvl="1">
              <a:spcBef>
                <a:spcPts val="0"/>
              </a:spcBef>
              <a:buSzPct val="100000"/>
              <a:defRPr sz="4200"/>
            </a:lvl2pPr>
            <a:lvl3pPr lvl="2">
              <a:spcBef>
                <a:spcPts val="0"/>
              </a:spcBef>
              <a:buSzPct val="100000"/>
              <a:defRPr sz="4200"/>
            </a:lvl3pPr>
            <a:lvl4pPr lvl="3">
              <a:spcBef>
                <a:spcPts val="0"/>
              </a:spcBef>
              <a:buSzPct val="100000"/>
              <a:defRPr sz="4200"/>
            </a:lvl4pPr>
            <a:lvl5pPr lvl="4">
              <a:spcBef>
                <a:spcPts val="0"/>
              </a:spcBef>
              <a:buSzPct val="100000"/>
              <a:defRPr sz="4200"/>
            </a:lvl5pPr>
            <a:lvl6pPr lvl="5">
              <a:spcBef>
                <a:spcPts val="0"/>
              </a:spcBef>
              <a:buSzPct val="100000"/>
              <a:defRPr sz="4200"/>
            </a:lvl6pPr>
            <a:lvl7pPr lvl="6">
              <a:spcBef>
                <a:spcPts val="0"/>
              </a:spcBef>
              <a:buSzPct val="100000"/>
              <a:defRPr sz="4200"/>
            </a:lvl7pPr>
            <a:lvl8pPr lvl="7">
              <a:spcBef>
                <a:spcPts val="0"/>
              </a:spcBef>
              <a:buSzPct val="100000"/>
              <a:defRPr sz="4200"/>
            </a:lvl8pPr>
            <a:lvl9pPr lvl="8">
              <a:spcBef>
                <a:spcPts val="0"/>
              </a:spcBef>
              <a:buSzPct val="100000"/>
              <a:defRPr sz="4200"/>
            </a:lvl9pPr>
          </a:lstStyle>
          <a:p/>
        </p:txBody>
      </p:sp>
      <p:sp>
        <p:nvSpPr>
          <p:cNvPr id="17" name="Shape 17"/>
          <p:cNvSpPr txBox="1"/>
          <p:nvPr>
            <p:ph idx="12" type="sldNum"/>
          </p:nvPr>
        </p:nvSpPr>
        <p:spPr>
          <a:xfrm>
            <a:off x="8523541" y="4695623"/>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8" name="Shape 18"/>
        <p:cNvGrpSpPr/>
        <p:nvPr/>
      </p:nvGrpSpPr>
      <p:grpSpPr>
        <a:xfrm>
          <a:off x="0" y="0"/>
          <a:ext cx="0" cy="0"/>
          <a:chOff x="0" y="0"/>
          <a:chExt cx="0" cy="0"/>
        </a:xfrm>
      </p:grpSpPr>
      <p:sp>
        <p:nvSpPr>
          <p:cNvPr id="19" name="Shape 19"/>
          <p:cNvSpPr/>
          <p:nvPr/>
        </p:nvSpPr>
        <p:spPr>
          <a:xfrm flipH="1" rot="10800000">
            <a:off x="0" y="1686000"/>
            <a:ext cx="9144000" cy="3457500"/>
          </a:xfrm>
          <a:prstGeom prst="rect">
            <a:avLst/>
          </a:prstGeom>
          <a:solidFill>
            <a:schemeClr val="accent4"/>
          </a:solidFill>
          <a:ln>
            <a:noFill/>
          </a:ln>
        </p:spPr>
        <p:txBody>
          <a:bodyPr anchorCtr="0" anchor="ctr" bIns="91425" lIns="91425" rIns="91425" tIns="91425">
            <a:noAutofit/>
          </a:bodyPr>
          <a:lstStyle/>
          <a:p>
            <a:pPr lvl="0">
              <a:spcBef>
                <a:spcPts val="0"/>
              </a:spcBef>
              <a:buNone/>
            </a:pPr>
            <a:r>
              <a:t/>
            </a:r>
            <a:endParaRPr/>
          </a:p>
        </p:txBody>
      </p:sp>
      <p:sp>
        <p:nvSpPr>
          <p:cNvPr id="20" name="Shape 20"/>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rIns="91425" tIns="91425">
            <a:noAutofit/>
          </a:bodyPr>
          <a:lstStyle/>
          <a:p>
            <a:pPr lvl="0">
              <a:spcBef>
                <a:spcPts val="0"/>
              </a:spcBef>
              <a:buNone/>
            </a:pPr>
            <a:r>
              <a:t/>
            </a:r>
            <a:endParaRPr/>
          </a:p>
        </p:txBody>
      </p:sp>
      <p:sp>
        <p:nvSpPr>
          <p:cNvPr id="21" name="Shape 21"/>
          <p:cNvSpPr txBox="1"/>
          <p:nvPr>
            <p:ph type="title"/>
          </p:nvPr>
        </p:nvSpPr>
        <p:spPr>
          <a:xfrm>
            <a:off x="471900" y="738725"/>
            <a:ext cx="8222100" cy="767700"/>
          </a:xfrm>
          <a:prstGeom prst="rect">
            <a:avLst/>
          </a:prstGeom>
        </p:spPr>
        <p:txBody>
          <a:bodyPr anchorCtr="0" anchor="b"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2" name="Shape 22"/>
          <p:cNvSpPr txBox="1"/>
          <p:nvPr>
            <p:ph idx="1" type="body"/>
          </p:nvPr>
        </p:nvSpPr>
        <p:spPr>
          <a:xfrm>
            <a:off x="471900" y="1919075"/>
            <a:ext cx="8222100" cy="27102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3" name="Shape 23"/>
          <p:cNvSpPr txBox="1"/>
          <p:nvPr>
            <p:ph idx="12" type="sldNum"/>
          </p:nvPr>
        </p:nvSpPr>
        <p:spPr>
          <a:xfrm>
            <a:off x="8523541" y="4695623"/>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24" name="Shape 24"/>
        <p:cNvGrpSpPr/>
        <p:nvPr/>
      </p:nvGrpSpPr>
      <p:grpSpPr>
        <a:xfrm>
          <a:off x="0" y="0"/>
          <a:ext cx="0" cy="0"/>
          <a:chOff x="0" y="0"/>
          <a:chExt cx="0" cy="0"/>
        </a:xfrm>
      </p:grpSpPr>
      <p:sp>
        <p:nvSpPr>
          <p:cNvPr id="25" name="Shape 25"/>
          <p:cNvSpPr/>
          <p:nvPr/>
        </p:nvSpPr>
        <p:spPr>
          <a:xfrm flipH="1" rot="10800000">
            <a:off x="0" y="1686000"/>
            <a:ext cx="9144000" cy="3457500"/>
          </a:xfrm>
          <a:prstGeom prst="rect">
            <a:avLst/>
          </a:prstGeom>
          <a:solidFill>
            <a:schemeClr val="accent4"/>
          </a:solidFill>
          <a:ln>
            <a:noFill/>
          </a:ln>
        </p:spPr>
        <p:txBody>
          <a:bodyPr anchorCtr="0" anchor="ctr" bIns="91425" lIns="91425" rIns="91425" tIns="91425">
            <a:noAutofit/>
          </a:bodyPr>
          <a:lstStyle/>
          <a:p>
            <a:pPr lvl="0">
              <a:spcBef>
                <a:spcPts val="0"/>
              </a:spcBef>
              <a:buNone/>
            </a:pPr>
            <a:r>
              <a:t/>
            </a:r>
            <a:endParaRPr/>
          </a:p>
        </p:txBody>
      </p:sp>
      <p:sp>
        <p:nvSpPr>
          <p:cNvPr id="26" name="Shape 26"/>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rIns="91425" tIns="91425">
            <a:noAutofit/>
          </a:bodyPr>
          <a:lstStyle/>
          <a:p>
            <a:pPr lvl="0">
              <a:spcBef>
                <a:spcPts val="0"/>
              </a:spcBef>
              <a:buNone/>
            </a:pPr>
            <a:r>
              <a:t/>
            </a:r>
            <a:endParaRPr/>
          </a:p>
        </p:txBody>
      </p:sp>
      <p:sp>
        <p:nvSpPr>
          <p:cNvPr id="27" name="Shape 27"/>
          <p:cNvSpPr txBox="1"/>
          <p:nvPr>
            <p:ph type="title"/>
          </p:nvPr>
        </p:nvSpPr>
        <p:spPr>
          <a:xfrm>
            <a:off x="471900" y="738725"/>
            <a:ext cx="8222100" cy="767700"/>
          </a:xfrm>
          <a:prstGeom prst="rect">
            <a:avLst/>
          </a:prstGeom>
        </p:spPr>
        <p:txBody>
          <a:bodyPr anchorCtr="0" anchor="b"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8" name="Shape 28"/>
          <p:cNvSpPr txBox="1"/>
          <p:nvPr>
            <p:ph idx="1" type="body"/>
          </p:nvPr>
        </p:nvSpPr>
        <p:spPr>
          <a:xfrm>
            <a:off x="471900" y="1919075"/>
            <a:ext cx="3999900" cy="2710199"/>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9" name="Shape 29"/>
          <p:cNvSpPr txBox="1"/>
          <p:nvPr>
            <p:ph idx="2" type="body"/>
          </p:nvPr>
        </p:nvSpPr>
        <p:spPr>
          <a:xfrm>
            <a:off x="4694250" y="1919075"/>
            <a:ext cx="3999900" cy="2710199"/>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0" name="Shape 30"/>
          <p:cNvSpPr txBox="1"/>
          <p:nvPr>
            <p:ph idx="12" type="sldNum"/>
          </p:nvPr>
        </p:nvSpPr>
        <p:spPr>
          <a:xfrm>
            <a:off x="8523541" y="4695623"/>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31" name="Shape 31"/>
        <p:cNvGrpSpPr/>
        <p:nvPr/>
      </p:nvGrpSpPr>
      <p:grpSpPr>
        <a:xfrm>
          <a:off x="0" y="0"/>
          <a:ext cx="0" cy="0"/>
          <a:chOff x="0" y="0"/>
          <a:chExt cx="0" cy="0"/>
        </a:xfrm>
      </p:grpSpPr>
      <p:sp>
        <p:nvSpPr>
          <p:cNvPr id="32" name="Shape 32"/>
          <p:cNvSpPr/>
          <p:nvPr/>
        </p:nvSpPr>
        <p:spPr>
          <a:xfrm flipH="1" rot="10800000">
            <a:off x="0" y="656400"/>
            <a:ext cx="9144000" cy="4487100"/>
          </a:xfrm>
          <a:prstGeom prst="rect">
            <a:avLst/>
          </a:prstGeom>
          <a:solidFill>
            <a:schemeClr val="accent4"/>
          </a:solidFill>
          <a:ln>
            <a:noFill/>
          </a:ln>
        </p:spPr>
        <p:txBody>
          <a:bodyPr anchorCtr="0" anchor="ctr" bIns="91425" lIns="91425" rIns="91425" tIns="91425">
            <a:noAutofit/>
          </a:bodyPr>
          <a:lstStyle/>
          <a:p>
            <a:pPr lvl="0">
              <a:spcBef>
                <a:spcPts val="0"/>
              </a:spcBef>
              <a:buNone/>
            </a:pPr>
            <a:r>
              <a:t/>
            </a:r>
            <a:endParaRPr/>
          </a:p>
        </p:txBody>
      </p:sp>
      <p:sp>
        <p:nvSpPr>
          <p:cNvPr id="33" name="Shape 33"/>
          <p:cNvSpPr/>
          <p:nvPr/>
        </p:nvSpPr>
        <p:spPr>
          <a:xfrm>
            <a:off x="0" y="65635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rIns="91425" tIns="91425">
            <a:noAutofit/>
          </a:bodyPr>
          <a:lstStyle/>
          <a:p>
            <a:pPr lvl="0">
              <a:spcBef>
                <a:spcPts val="0"/>
              </a:spcBef>
              <a:buNone/>
            </a:pPr>
            <a:r>
              <a:t/>
            </a:r>
            <a:endParaRPr/>
          </a:p>
        </p:txBody>
      </p:sp>
      <p:sp>
        <p:nvSpPr>
          <p:cNvPr id="34" name="Shape 34"/>
          <p:cNvSpPr txBox="1"/>
          <p:nvPr>
            <p:ph type="title"/>
          </p:nvPr>
        </p:nvSpPr>
        <p:spPr>
          <a:xfrm>
            <a:off x="98250" y="16350"/>
            <a:ext cx="8826600" cy="602700"/>
          </a:xfrm>
          <a:prstGeom prst="rect">
            <a:avLst/>
          </a:prstGeom>
        </p:spPr>
        <p:txBody>
          <a:bodyPr anchorCtr="0" anchor="ctr" bIns="91425" lIns="91425" rIns="91425" tIns="91425"/>
          <a:lstStyle>
            <a:lvl1pPr lvl="0">
              <a:spcBef>
                <a:spcPts val="0"/>
              </a:spcBef>
              <a:buSzPct val="100000"/>
              <a:defRPr sz="1800"/>
            </a:lvl1pPr>
            <a:lvl2pPr lvl="1">
              <a:spcBef>
                <a:spcPts val="0"/>
              </a:spcBef>
              <a:buSzPct val="100000"/>
              <a:defRPr sz="1800"/>
            </a:lvl2pPr>
            <a:lvl3pPr lvl="2">
              <a:spcBef>
                <a:spcPts val="0"/>
              </a:spcBef>
              <a:buSzPct val="100000"/>
              <a:defRPr sz="1800"/>
            </a:lvl3pPr>
            <a:lvl4pPr lvl="3">
              <a:spcBef>
                <a:spcPts val="0"/>
              </a:spcBef>
              <a:buSzPct val="100000"/>
              <a:defRPr sz="1800"/>
            </a:lvl4pPr>
            <a:lvl5pPr lvl="4">
              <a:spcBef>
                <a:spcPts val="0"/>
              </a:spcBef>
              <a:buSzPct val="100000"/>
              <a:defRPr sz="1800"/>
            </a:lvl5pPr>
            <a:lvl6pPr lvl="5">
              <a:spcBef>
                <a:spcPts val="0"/>
              </a:spcBef>
              <a:buSzPct val="100000"/>
              <a:defRPr sz="1800"/>
            </a:lvl6pPr>
            <a:lvl7pPr lvl="6">
              <a:spcBef>
                <a:spcPts val="0"/>
              </a:spcBef>
              <a:buSzPct val="100000"/>
              <a:defRPr sz="1800"/>
            </a:lvl7pPr>
            <a:lvl8pPr lvl="7">
              <a:spcBef>
                <a:spcPts val="0"/>
              </a:spcBef>
              <a:buSzPct val="100000"/>
              <a:defRPr sz="1800"/>
            </a:lvl8pPr>
            <a:lvl9pPr lvl="8">
              <a:spcBef>
                <a:spcPts val="0"/>
              </a:spcBef>
              <a:buSzPct val="100000"/>
              <a:defRPr sz="1800"/>
            </a:lvl9pPr>
          </a:lstStyle>
          <a:p/>
        </p:txBody>
      </p:sp>
      <p:sp>
        <p:nvSpPr>
          <p:cNvPr id="35" name="Shape 35"/>
          <p:cNvSpPr txBox="1"/>
          <p:nvPr>
            <p:ph idx="12" type="sldNum"/>
          </p:nvPr>
        </p:nvSpPr>
        <p:spPr>
          <a:xfrm>
            <a:off x="8523541" y="4695623"/>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36" name="Shape 36"/>
        <p:cNvGrpSpPr/>
        <p:nvPr/>
      </p:nvGrpSpPr>
      <p:grpSpPr>
        <a:xfrm>
          <a:off x="0" y="0"/>
          <a:ext cx="0" cy="0"/>
          <a:chOff x="0" y="0"/>
          <a:chExt cx="0" cy="0"/>
        </a:xfrm>
      </p:grpSpPr>
      <p:sp>
        <p:nvSpPr>
          <p:cNvPr id="37" name="Shape 37"/>
          <p:cNvSpPr txBox="1"/>
          <p:nvPr/>
        </p:nvSpPr>
        <p:spPr>
          <a:xfrm flipH="1" rot="10800000">
            <a:off x="3276600" y="25"/>
            <a:ext cx="5867400" cy="5143500"/>
          </a:xfrm>
          <a:prstGeom prst="rect">
            <a:avLst/>
          </a:prstGeom>
          <a:solidFill>
            <a:schemeClr val="accent4"/>
          </a:solidFill>
          <a:ln>
            <a:noFill/>
          </a:ln>
        </p:spPr>
        <p:txBody>
          <a:bodyPr anchorCtr="0" anchor="ctr" bIns="91425" lIns="91425" rIns="91425" tIns="91425">
            <a:noAutofit/>
          </a:bodyPr>
          <a:lstStyle/>
          <a:p>
            <a:pPr lvl="0">
              <a:spcBef>
                <a:spcPts val="0"/>
              </a:spcBef>
              <a:buNone/>
            </a:pPr>
            <a:r>
              <a:t/>
            </a:r>
            <a:endParaRPr/>
          </a:p>
        </p:txBody>
      </p:sp>
      <p:sp>
        <p:nvSpPr>
          <p:cNvPr id="38" name="Shape 38"/>
          <p:cNvSpPr/>
          <p:nvPr/>
        </p:nvSpPr>
        <p:spPr>
          <a:xfrm rot="-5400000">
            <a:off x="759150" y="2517450"/>
            <a:ext cx="51435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rIns="91425" tIns="91425">
            <a:noAutofit/>
          </a:bodyPr>
          <a:lstStyle/>
          <a:p>
            <a:pPr lvl="0">
              <a:spcBef>
                <a:spcPts val="0"/>
              </a:spcBef>
              <a:buNone/>
            </a:pPr>
            <a:r>
              <a:t/>
            </a:r>
            <a:endParaRPr/>
          </a:p>
        </p:txBody>
      </p:sp>
      <p:sp>
        <p:nvSpPr>
          <p:cNvPr id="39" name="Shape 39"/>
          <p:cNvSpPr txBox="1"/>
          <p:nvPr>
            <p:ph type="title"/>
          </p:nvPr>
        </p:nvSpPr>
        <p:spPr>
          <a:xfrm>
            <a:off x="226077" y="357800"/>
            <a:ext cx="2808000" cy="953400"/>
          </a:xfrm>
          <a:prstGeom prst="rect">
            <a:avLst/>
          </a:prstGeom>
        </p:spPr>
        <p:txBody>
          <a:bodyPr anchorCtr="0" anchor="b" bIns="91425" lIns="91425" rIns="91425"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40" name="Shape 40"/>
          <p:cNvSpPr txBox="1"/>
          <p:nvPr>
            <p:ph idx="1" type="body"/>
          </p:nvPr>
        </p:nvSpPr>
        <p:spPr>
          <a:xfrm>
            <a:off x="226075" y="1465800"/>
            <a:ext cx="2808000" cy="3163500"/>
          </a:xfrm>
          <a:prstGeom prst="rect">
            <a:avLst/>
          </a:prstGeom>
        </p:spPr>
        <p:txBody>
          <a:bodyPr anchorCtr="0" anchor="t" bIns="91425" lIns="91425" rIns="91425" tIns="91425"/>
          <a:lstStyle>
            <a:lvl1pPr lvl="0">
              <a:spcBef>
                <a:spcPts val="0"/>
              </a:spcBef>
              <a:buClr>
                <a:schemeClr val="lt1"/>
              </a:buClr>
              <a:buSzPct val="100000"/>
              <a:defRPr sz="1200">
                <a:solidFill>
                  <a:schemeClr val="lt1"/>
                </a:solidFill>
              </a:defRPr>
            </a:lvl1pPr>
            <a:lvl2pPr lvl="1">
              <a:spcBef>
                <a:spcPts val="0"/>
              </a:spcBef>
              <a:buClr>
                <a:schemeClr val="lt1"/>
              </a:buClr>
              <a:buSzPct val="100000"/>
              <a:defRPr sz="1200">
                <a:solidFill>
                  <a:schemeClr val="lt1"/>
                </a:solidFill>
              </a:defRPr>
            </a:lvl2pPr>
            <a:lvl3pPr lvl="2">
              <a:spcBef>
                <a:spcPts val="0"/>
              </a:spcBef>
              <a:buClr>
                <a:schemeClr val="lt1"/>
              </a:buClr>
              <a:buSzPct val="100000"/>
              <a:defRPr sz="1200">
                <a:solidFill>
                  <a:schemeClr val="lt1"/>
                </a:solidFill>
              </a:defRPr>
            </a:lvl3pPr>
            <a:lvl4pPr lvl="3">
              <a:spcBef>
                <a:spcPts val="0"/>
              </a:spcBef>
              <a:buClr>
                <a:schemeClr val="lt1"/>
              </a:buClr>
              <a:buSzPct val="100000"/>
              <a:defRPr sz="1200">
                <a:solidFill>
                  <a:schemeClr val="lt1"/>
                </a:solidFill>
              </a:defRPr>
            </a:lvl4pPr>
            <a:lvl5pPr lvl="4">
              <a:spcBef>
                <a:spcPts val="0"/>
              </a:spcBef>
              <a:buClr>
                <a:schemeClr val="lt1"/>
              </a:buClr>
              <a:buSzPct val="100000"/>
              <a:defRPr sz="1200">
                <a:solidFill>
                  <a:schemeClr val="lt1"/>
                </a:solidFill>
              </a:defRPr>
            </a:lvl5pPr>
            <a:lvl6pPr lvl="5">
              <a:spcBef>
                <a:spcPts val="0"/>
              </a:spcBef>
              <a:buClr>
                <a:schemeClr val="lt1"/>
              </a:buClr>
              <a:buSzPct val="100000"/>
              <a:defRPr sz="1200">
                <a:solidFill>
                  <a:schemeClr val="lt1"/>
                </a:solidFill>
              </a:defRPr>
            </a:lvl6pPr>
            <a:lvl7pPr lvl="6">
              <a:spcBef>
                <a:spcPts val="0"/>
              </a:spcBef>
              <a:buClr>
                <a:schemeClr val="lt1"/>
              </a:buClr>
              <a:buSzPct val="100000"/>
              <a:defRPr sz="1200">
                <a:solidFill>
                  <a:schemeClr val="lt1"/>
                </a:solidFill>
              </a:defRPr>
            </a:lvl7pPr>
            <a:lvl8pPr lvl="7">
              <a:spcBef>
                <a:spcPts val="0"/>
              </a:spcBef>
              <a:buClr>
                <a:schemeClr val="lt1"/>
              </a:buClr>
              <a:buSzPct val="100000"/>
              <a:defRPr sz="1200">
                <a:solidFill>
                  <a:schemeClr val="lt1"/>
                </a:solidFill>
              </a:defRPr>
            </a:lvl8pPr>
            <a:lvl9pPr lvl="8">
              <a:spcBef>
                <a:spcPts val="0"/>
              </a:spcBef>
              <a:buClr>
                <a:schemeClr val="lt1"/>
              </a:buClr>
              <a:buSzPct val="100000"/>
              <a:defRPr sz="1200">
                <a:solidFill>
                  <a:schemeClr val="lt1"/>
                </a:solidFill>
              </a:defRPr>
            </a:lvl9pPr>
          </a:lstStyle>
          <a:p/>
        </p:txBody>
      </p:sp>
      <p:sp>
        <p:nvSpPr>
          <p:cNvPr id="41" name="Shape 41"/>
          <p:cNvSpPr txBox="1"/>
          <p:nvPr>
            <p:ph idx="12" type="sldNum"/>
          </p:nvPr>
        </p:nvSpPr>
        <p:spPr>
          <a:xfrm>
            <a:off x="8523541" y="4695623"/>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spTree>
      <p:nvGrpSpPr>
        <p:cNvPr id="42" name="Shape 42"/>
        <p:cNvGrpSpPr/>
        <p:nvPr/>
      </p:nvGrpSpPr>
      <p:grpSpPr>
        <a:xfrm>
          <a:off x="0" y="0"/>
          <a:ext cx="0" cy="0"/>
          <a:chOff x="0" y="0"/>
          <a:chExt cx="0" cy="0"/>
        </a:xfrm>
      </p:grpSpPr>
      <p:sp>
        <p:nvSpPr>
          <p:cNvPr id="43" name="Shape 43"/>
          <p:cNvSpPr txBox="1"/>
          <p:nvPr>
            <p:ph type="title"/>
          </p:nvPr>
        </p:nvSpPr>
        <p:spPr>
          <a:xfrm>
            <a:off x="490250" y="488250"/>
            <a:ext cx="6227100" cy="4090800"/>
          </a:xfrm>
          <a:prstGeom prst="rect">
            <a:avLst/>
          </a:prstGeom>
        </p:spPr>
        <p:txBody>
          <a:bodyPr anchorCtr="0" anchor="ctr" bIns="91425" lIns="91425" rIns="91425" tIns="91425"/>
          <a:lstStyle>
            <a:lvl1pPr lvl="0">
              <a:spcBef>
                <a:spcPts val="0"/>
              </a:spcBef>
              <a:buSzPct val="100000"/>
              <a:defRPr sz="6000"/>
            </a:lvl1pPr>
            <a:lvl2pPr lvl="1">
              <a:spcBef>
                <a:spcPts val="0"/>
              </a:spcBef>
              <a:buSzPct val="100000"/>
              <a:defRPr sz="6000"/>
            </a:lvl2pPr>
            <a:lvl3pPr lvl="2">
              <a:spcBef>
                <a:spcPts val="0"/>
              </a:spcBef>
              <a:buSzPct val="100000"/>
              <a:defRPr sz="6000"/>
            </a:lvl3pPr>
            <a:lvl4pPr lvl="3">
              <a:spcBef>
                <a:spcPts val="0"/>
              </a:spcBef>
              <a:buSzPct val="100000"/>
              <a:defRPr sz="6000"/>
            </a:lvl4pPr>
            <a:lvl5pPr lvl="4">
              <a:spcBef>
                <a:spcPts val="0"/>
              </a:spcBef>
              <a:buSzPct val="100000"/>
              <a:defRPr sz="6000"/>
            </a:lvl5pPr>
            <a:lvl6pPr lvl="5">
              <a:spcBef>
                <a:spcPts val="0"/>
              </a:spcBef>
              <a:buSzPct val="100000"/>
              <a:defRPr sz="6000"/>
            </a:lvl6pPr>
            <a:lvl7pPr lvl="6">
              <a:spcBef>
                <a:spcPts val="0"/>
              </a:spcBef>
              <a:buSzPct val="100000"/>
              <a:defRPr sz="6000"/>
            </a:lvl7pPr>
            <a:lvl8pPr lvl="7">
              <a:spcBef>
                <a:spcPts val="0"/>
              </a:spcBef>
              <a:buSzPct val="100000"/>
              <a:defRPr sz="6000"/>
            </a:lvl8pPr>
            <a:lvl9pPr lvl="8">
              <a:spcBef>
                <a:spcPts val="0"/>
              </a:spcBef>
              <a:buSzPct val="100000"/>
              <a:defRPr sz="6000"/>
            </a:lvl9pPr>
          </a:lstStyle>
          <a:p/>
        </p:txBody>
      </p:sp>
      <p:sp>
        <p:nvSpPr>
          <p:cNvPr id="44" name="Shape 44"/>
          <p:cNvSpPr txBox="1"/>
          <p:nvPr>
            <p:ph idx="12" type="sldNum"/>
          </p:nvPr>
        </p:nvSpPr>
        <p:spPr>
          <a:xfrm>
            <a:off x="8523541" y="4695623"/>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45" name="Shape 45"/>
        <p:cNvGrpSpPr/>
        <p:nvPr/>
      </p:nvGrpSpPr>
      <p:grpSpPr>
        <a:xfrm>
          <a:off x="0" y="0"/>
          <a:ext cx="0" cy="0"/>
          <a:chOff x="0" y="0"/>
          <a:chExt cx="0" cy="0"/>
        </a:xfrm>
      </p:grpSpPr>
      <p:sp>
        <p:nvSpPr>
          <p:cNvPr id="46" name="Shape 46"/>
          <p:cNvSpPr/>
          <p:nvPr/>
        </p:nvSpPr>
        <p:spPr>
          <a:xfrm flipH="1">
            <a:off x="0" y="0"/>
            <a:ext cx="4572000" cy="5143500"/>
          </a:xfrm>
          <a:prstGeom prst="rect">
            <a:avLst/>
          </a:prstGeom>
          <a:solidFill>
            <a:schemeClr val="accent4"/>
          </a:solidFill>
          <a:ln>
            <a:noFill/>
          </a:ln>
        </p:spPr>
        <p:txBody>
          <a:bodyPr anchorCtr="0" anchor="ctr" bIns="91425" lIns="91425" rIns="91425" tIns="91425">
            <a:noAutofit/>
          </a:bodyPr>
          <a:lstStyle/>
          <a:p>
            <a:pPr lvl="0">
              <a:spcBef>
                <a:spcPts val="0"/>
              </a:spcBef>
              <a:buNone/>
            </a:pPr>
            <a:r>
              <a:t/>
            </a:r>
            <a:endParaRPr/>
          </a:p>
        </p:txBody>
      </p:sp>
      <p:sp>
        <p:nvSpPr>
          <p:cNvPr id="47" name="Shape 47"/>
          <p:cNvSpPr/>
          <p:nvPr/>
        </p:nvSpPr>
        <p:spPr>
          <a:xfrm rot="5400000">
            <a:off x="1946425" y="2517750"/>
            <a:ext cx="51429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rIns="91425" tIns="91425">
            <a:noAutofit/>
          </a:bodyPr>
          <a:lstStyle/>
          <a:p>
            <a:pPr lvl="0">
              <a:spcBef>
                <a:spcPts val="0"/>
              </a:spcBef>
              <a:buNone/>
            </a:pPr>
            <a:r>
              <a:t/>
            </a:r>
            <a:endParaRPr/>
          </a:p>
        </p:txBody>
      </p:sp>
      <p:sp>
        <p:nvSpPr>
          <p:cNvPr id="48" name="Shape 48"/>
          <p:cNvSpPr txBox="1"/>
          <p:nvPr>
            <p:ph type="title"/>
          </p:nvPr>
        </p:nvSpPr>
        <p:spPr>
          <a:xfrm>
            <a:off x="265500" y="1233175"/>
            <a:ext cx="4045200" cy="1482300"/>
          </a:xfrm>
          <a:prstGeom prst="rect">
            <a:avLst/>
          </a:prstGeom>
        </p:spPr>
        <p:txBody>
          <a:bodyPr anchorCtr="0" anchor="b" bIns="91425" lIns="91425" rIns="91425" tIns="91425"/>
          <a:lstStyle>
            <a:lvl1pPr lvl="0" algn="ctr">
              <a:spcBef>
                <a:spcPts val="0"/>
              </a:spcBef>
              <a:buClr>
                <a:schemeClr val="dk2"/>
              </a:buClr>
              <a:buSzPct val="100000"/>
              <a:defRPr sz="4200">
                <a:solidFill>
                  <a:schemeClr val="dk2"/>
                </a:solidFill>
              </a:defRPr>
            </a:lvl1pPr>
            <a:lvl2pPr lvl="1" algn="ctr">
              <a:spcBef>
                <a:spcPts val="0"/>
              </a:spcBef>
              <a:buClr>
                <a:schemeClr val="dk2"/>
              </a:buClr>
              <a:buSzPct val="100000"/>
              <a:defRPr sz="4200">
                <a:solidFill>
                  <a:schemeClr val="dk2"/>
                </a:solidFill>
              </a:defRPr>
            </a:lvl2pPr>
            <a:lvl3pPr lvl="2" algn="ctr">
              <a:spcBef>
                <a:spcPts val="0"/>
              </a:spcBef>
              <a:buClr>
                <a:schemeClr val="dk2"/>
              </a:buClr>
              <a:buSzPct val="100000"/>
              <a:defRPr sz="4200">
                <a:solidFill>
                  <a:schemeClr val="dk2"/>
                </a:solidFill>
              </a:defRPr>
            </a:lvl3pPr>
            <a:lvl4pPr lvl="3" algn="ctr">
              <a:spcBef>
                <a:spcPts val="0"/>
              </a:spcBef>
              <a:buClr>
                <a:schemeClr val="dk2"/>
              </a:buClr>
              <a:buSzPct val="100000"/>
              <a:defRPr sz="4200">
                <a:solidFill>
                  <a:schemeClr val="dk2"/>
                </a:solidFill>
              </a:defRPr>
            </a:lvl4pPr>
            <a:lvl5pPr lvl="4" algn="ctr">
              <a:spcBef>
                <a:spcPts val="0"/>
              </a:spcBef>
              <a:buClr>
                <a:schemeClr val="dk2"/>
              </a:buClr>
              <a:buSzPct val="100000"/>
              <a:defRPr sz="4200">
                <a:solidFill>
                  <a:schemeClr val="dk2"/>
                </a:solidFill>
              </a:defRPr>
            </a:lvl5pPr>
            <a:lvl6pPr lvl="5" algn="ctr">
              <a:spcBef>
                <a:spcPts val="0"/>
              </a:spcBef>
              <a:buClr>
                <a:schemeClr val="dk2"/>
              </a:buClr>
              <a:buSzPct val="100000"/>
              <a:defRPr sz="4200">
                <a:solidFill>
                  <a:schemeClr val="dk2"/>
                </a:solidFill>
              </a:defRPr>
            </a:lvl6pPr>
            <a:lvl7pPr lvl="6" algn="ctr">
              <a:spcBef>
                <a:spcPts val="0"/>
              </a:spcBef>
              <a:buClr>
                <a:schemeClr val="dk2"/>
              </a:buClr>
              <a:buSzPct val="100000"/>
              <a:defRPr sz="4200">
                <a:solidFill>
                  <a:schemeClr val="dk2"/>
                </a:solidFill>
              </a:defRPr>
            </a:lvl7pPr>
            <a:lvl8pPr lvl="7" algn="ctr">
              <a:spcBef>
                <a:spcPts val="0"/>
              </a:spcBef>
              <a:buClr>
                <a:schemeClr val="dk2"/>
              </a:buClr>
              <a:buSzPct val="100000"/>
              <a:defRPr sz="4200">
                <a:solidFill>
                  <a:schemeClr val="dk2"/>
                </a:solidFill>
              </a:defRPr>
            </a:lvl8pPr>
            <a:lvl9pPr lvl="8" algn="ctr">
              <a:spcBef>
                <a:spcPts val="0"/>
              </a:spcBef>
              <a:buClr>
                <a:schemeClr val="dk2"/>
              </a:buClr>
              <a:buSzPct val="100000"/>
              <a:defRPr sz="4200">
                <a:solidFill>
                  <a:schemeClr val="dk2"/>
                </a:solidFill>
              </a:defRPr>
            </a:lvl9pPr>
          </a:lstStyle>
          <a:p/>
        </p:txBody>
      </p:sp>
      <p:sp>
        <p:nvSpPr>
          <p:cNvPr id="49" name="Shape 49"/>
          <p:cNvSpPr txBox="1"/>
          <p:nvPr>
            <p:ph idx="1" type="subTitle"/>
          </p:nvPr>
        </p:nvSpPr>
        <p:spPr>
          <a:xfrm>
            <a:off x="265500" y="2779466"/>
            <a:ext cx="4045200" cy="1235099"/>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p:txBody>
      </p:sp>
      <p:sp>
        <p:nvSpPr>
          <p:cNvPr id="50" name="Shape 50"/>
          <p:cNvSpPr txBox="1"/>
          <p:nvPr>
            <p:ph idx="2" type="body"/>
          </p:nvPr>
        </p:nvSpPr>
        <p:spPr>
          <a:xfrm>
            <a:off x="4939500" y="724200"/>
            <a:ext cx="3837000" cy="3695100"/>
          </a:xfrm>
          <a:prstGeom prst="rect">
            <a:avLst/>
          </a:prstGeom>
        </p:spPr>
        <p:txBody>
          <a:bodyPr anchorCtr="0" anchor="ctr" bIns="91425" lIns="91425" rIns="91425" tIns="91425"/>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p:txBody>
      </p:sp>
      <p:sp>
        <p:nvSpPr>
          <p:cNvPr id="51" name="Shape 51"/>
          <p:cNvSpPr txBox="1"/>
          <p:nvPr>
            <p:ph idx="12" type="sldNum"/>
          </p:nvPr>
        </p:nvSpPr>
        <p:spPr>
          <a:xfrm>
            <a:off x="8523541" y="4695623"/>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52" name="Shape 52"/>
        <p:cNvGrpSpPr/>
        <p:nvPr/>
      </p:nvGrpSpPr>
      <p:grpSpPr>
        <a:xfrm>
          <a:off x="0" y="0"/>
          <a:ext cx="0" cy="0"/>
          <a:chOff x="0" y="0"/>
          <a:chExt cx="0" cy="0"/>
        </a:xfrm>
      </p:grpSpPr>
      <p:sp>
        <p:nvSpPr>
          <p:cNvPr id="53" name="Shape 53"/>
          <p:cNvSpPr txBox="1"/>
          <p:nvPr/>
        </p:nvSpPr>
        <p:spPr>
          <a:xfrm flipH="1" rot="10800000">
            <a:off x="0" y="0"/>
            <a:ext cx="9144000" cy="4695900"/>
          </a:xfrm>
          <a:prstGeom prst="rect">
            <a:avLst/>
          </a:prstGeom>
          <a:solidFill>
            <a:schemeClr val="accent4"/>
          </a:solidFill>
          <a:ln>
            <a:noFill/>
          </a:ln>
        </p:spPr>
        <p:txBody>
          <a:bodyPr anchorCtr="0" anchor="ctr" bIns="91425" lIns="91425" rIns="91425" tIns="91425">
            <a:noAutofit/>
          </a:bodyPr>
          <a:lstStyle/>
          <a:p>
            <a:pPr lvl="0">
              <a:spcBef>
                <a:spcPts val="0"/>
              </a:spcBef>
              <a:buNone/>
            </a:pPr>
            <a:r>
              <a:t/>
            </a:r>
            <a:endParaRPr/>
          </a:p>
        </p:txBody>
      </p:sp>
      <p:sp>
        <p:nvSpPr>
          <p:cNvPr id="54" name="Shape 54"/>
          <p:cNvSpPr/>
          <p:nvPr/>
        </p:nvSpPr>
        <p:spPr>
          <a:xfrm flipH="1" rot="10800000">
            <a:off x="0" y="462272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rIns="91425" tIns="91425">
            <a:noAutofit/>
          </a:bodyPr>
          <a:lstStyle/>
          <a:p>
            <a:pPr lvl="0">
              <a:spcBef>
                <a:spcPts val="0"/>
              </a:spcBef>
              <a:buNone/>
            </a:pPr>
            <a:r>
              <a:t/>
            </a:r>
            <a:endParaRPr/>
          </a:p>
        </p:txBody>
      </p:sp>
      <p:sp>
        <p:nvSpPr>
          <p:cNvPr id="55" name="Shape 55"/>
          <p:cNvSpPr txBox="1"/>
          <p:nvPr>
            <p:ph idx="1" type="body"/>
          </p:nvPr>
        </p:nvSpPr>
        <p:spPr>
          <a:xfrm>
            <a:off x="57150" y="4696825"/>
            <a:ext cx="8382000" cy="446700"/>
          </a:xfrm>
          <a:prstGeom prst="rect">
            <a:avLst/>
          </a:prstGeom>
        </p:spPr>
        <p:txBody>
          <a:bodyPr anchorCtr="0" anchor="ctr" bIns="91425" lIns="91425" rIns="91425" tIns="91425"/>
          <a:lstStyle>
            <a:lvl1pPr lvl="0">
              <a:lnSpc>
                <a:spcPct val="100000"/>
              </a:lnSpc>
              <a:spcBef>
                <a:spcPts val="0"/>
              </a:spcBef>
              <a:spcAft>
                <a:spcPts val="0"/>
              </a:spcAft>
              <a:buClr>
                <a:schemeClr val="lt1"/>
              </a:buClr>
              <a:buSzPct val="100000"/>
              <a:buNone/>
              <a:defRPr sz="1200">
                <a:solidFill>
                  <a:schemeClr val="lt1"/>
                </a:solidFill>
              </a:defRPr>
            </a:lvl1pPr>
          </a:lstStyle>
          <a:p/>
        </p:txBody>
      </p:sp>
      <p:sp>
        <p:nvSpPr>
          <p:cNvPr id="56" name="Shape 56"/>
          <p:cNvSpPr txBox="1"/>
          <p:nvPr>
            <p:ph idx="12" type="sldNum"/>
          </p:nvPr>
        </p:nvSpPr>
        <p:spPr>
          <a:xfrm>
            <a:off x="8523541" y="4695623"/>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dk1"/>
        </a:solidFill>
      </p:bgPr>
    </p:bg>
    <p:spTree>
      <p:nvGrpSpPr>
        <p:cNvPr id="5" name="Shape 5"/>
        <p:cNvGrpSpPr/>
        <p:nvPr/>
      </p:nvGrpSpPr>
      <p:grpSpPr>
        <a:xfrm>
          <a:off x="0" y="0"/>
          <a:ext cx="0" cy="0"/>
          <a:chOff x="0" y="0"/>
          <a:chExt cx="0" cy="0"/>
        </a:xfrm>
      </p:grpSpPr>
      <p:sp>
        <p:nvSpPr>
          <p:cNvPr id="6" name="Shape 6"/>
          <p:cNvSpPr txBox="1"/>
          <p:nvPr>
            <p:ph type="title"/>
          </p:nvPr>
        </p:nvSpPr>
        <p:spPr>
          <a:xfrm>
            <a:off x="471900" y="738725"/>
            <a:ext cx="8222100" cy="767700"/>
          </a:xfrm>
          <a:prstGeom prst="rect">
            <a:avLst/>
          </a:prstGeom>
          <a:noFill/>
          <a:ln>
            <a:noFill/>
          </a:ln>
        </p:spPr>
        <p:txBody>
          <a:bodyPr anchorCtr="0" anchor="b" bIns="91425" lIns="91425" rIns="91425" tIns="91425"/>
          <a:lstStyle>
            <a:lvl1pPr lvl="0">
              <a:spcBef>
                <a:spcPts val="0"/>
              </a:spcBef>
              <a:buClr>
                <a:schemeClr val="lt1"/>
              </a:buClr>
              <a:buSzPct val="100000"/>
              <a:buFont typeface="Roboto"/>
              <a:buNone/>
              <a:defRPr sz="3200">
                <a:solidFill>
                  <a:schemeClr val="lt1"/>
                </a:solidFill>
                <a:latin typeface="Roboto"/>
                <a:ea typeface="Roboto"/>
                <a:cs typeface="Roboto"/>
                <a:sym typeface="Roboto"/>
              </a:defRPr>
            </a:lvl1pPr>
            <a:lvl2pPr lvl="1">
              <a:spcBef>
                <a:spcPts val="0"/>
              </a:spcBef>
              <a:buClr>
                <a:schemeClr val="lt1"/>
              </a:buClr>
              <a:buSzPct val="100000"/>
              <a:buFont typeface="Roboto"/>
              <a:buNone/>
              <a:defRPr sz="3200">
                <a:solidFill>
                  <a:schemeClr val="lt1"/>
                </a:solidFill>
                <a:latin typeface="Roboto"/>
                <a:ea typeface="Roboto"/>
                <a:cs typeface="Roboto"/>
                <a:sym typeface="Roboto"/>
              </a:defRPr>
            </a:lvl2pPr>
            <a:lvl3pPr lvl="2">
              <a:spcBef>
                <a:spcPts val="0"/>
              </a:spcBef>
              <a:buClr>
                <a:schemeClr val="lt1"/>
              </a:buClr>
              <a:buSzPct val="100000"/>
              <a:buFont typeface="Roboto"/>
              <a:buNone/>
              <a:defRPr sz="3200">
                <a:solidFill>
                  <a:schemeClr val="lt1"/>
                </a:solidFill>
                <a:latin typeface="Roboto"/>
                <a:ea typeface="Roboto"/>
                <a:cs typeface="Roboto"/>
                <a:sym typeface="Roboto"/>
              </a:defRPr>
            </a:lvl3pPr>
            <a:lvl4pPr lvl="3">
              <a:spcBef>
                <a:spcPts val="0"/>
              </a:spcBef>
              <a:buClr>
                <a:schemeClr val="lt1"/>
              </a:buClr>
              <a:buSzPct val="100000"/>
              <a:buFont typeface="Roboto"/>
              <a:buNone/>
              <a:defRPr sz="3200">
                <a:solidFill>
                  <a:schemeClr val="lt1"/>
                </a:solidFill>
                <a:latin typeface="Roboto"/>
                <a:ea typeface="Roboto"/>
                <a:cs typeface="Roboto"/>
                <a:sym typeface="Roboto"/>
              </a:defRPr>
            </a:lvl4pPr>
            <a:lvl5pPr lvl="4">
              <a:spcBef>
                <a:spcPts val="0"/>
              </a:spcBef>
              <a:buClr>
                <a:schemeClr val="lt1"/>
              </a:buClr>
              <a:buSzPct val="100000"/>
              <a:buFont typeface="Roboto"/>
              <a:buNone/>
              <a:defRPr sz="3200">
                <a:solidFill>
                  <a:schemeClr val="lt1"/>
                </a:solidFill>
                <a:latin typeface="Roboto"/>
                <a:ea typeface="Roboto"/>
                <a:cs typeface="Roboto"/>
                <a:sym typeface="Roboto"/>
              </a:defRPr>
            </a:lvl5pPr>
            <a:lvl6pPr lvl="5">
              <a:spcBef>
                <a:spcPts val="0"/>
              </a:spcBef>
              <a:buClr>
                <a:schemeClr val="lt1"/>
              </a:buClr>
              <a:buSzPct val="100000"/>
              <a:buFont typeface="Roboto"/>
              <a:buNone/>
              <a:defRPr sz="3200">
                <a:solidFill>
                  <a:schemeClr val="lt1"/>
                </a:solidFill>
                <a:latin typeface="Roboto"/>
                <a:ea typeface="Roboto"/>
                <a:cs typeface="Roboto"/>
                <a:sym typeface="Roboto"/>
              </a:defRPr>
            </a:lvl6pPr>
            <a:lvl7pPr lvl="6">
              <a:spcBef>
                <a:spcPts val="0"/>
              </a:spcBef>
              <a:buClr>
                <a:schemeClr val="lt1"/>
              </a:buClr>
              <a:buSzPct val="100000"/>
              <a:buFont typeface="Roboto"/>
              <a:buNone/>
              <a:defRPr sz="3200">
                <a:solidFill>
                  <a:schemeClr val="lt1"/>
                </a:solidFill>
                <a:latin typeface="Roboto"/>
                <a:ea typeface="Roboto"/>
                <a:cs typeface="Roboto"/>
                <a:sym typeface="Roboto"/>
              </a:defRPr>
            </a:lvl7pPr>
            <a:lvl8pPr lvl="7">
              <a:spcBef>
                <a:spcPts val="0"/>
              </a:spcBef>
              <a:buClr>
                <a:schemeClr val="lt1"/>
              </a:buClr>
              <a:buSzPct val="100000"/>
              <a:buFont typeface="Roboto"/>
              <a:buNone/>
              <a:defRPr sz="3200">
                <a:solidFill>
                  <a:schemeClr val="lt1"/>
                </a:solidFill>
                <a:latin typeface="Roboto"/>
                <a:ea typeface="Roboto"/>
                <a:cs typeface="Roboto"/>
                <a:sym typeface="Roboto"/>
              </a:defRPr>
            </a:lvl8pPr>
            <a:lvl9pPr lvl="8">
              <a:spcBef>
                <a:spcPts val="0"/>
              </a:spcBef>
              <a:buClr>
                <a:schemeClr val="lt1"/>
              </a:buClr>
              <a:buSzPct val="100000"/>
              <a:buFont typeface="Roboto"/>
              <a:buNone/>
              <a:defRPr sz="3200">
                <a:solidFill>
                  <a:schemeClr val="lt1"/>
                </a:solidFill>
                <a:latin typeface="Roboto"/>
                <a:ea typeface="Roboto"/>
                <a:cs typeface="Roboto"/>
                <a:sym typeface="Roboto"/>
              </a:defRPr>
            </a:lvl9pPr>
          </a:lstStyle>
          <a:p/>
        </p:txBody>
      </p:sp>
      <p:sp>
        <p:nvSpPr>
          <p:cNvPr id="7" name="Shape 7"/>
          <p:cNvSpPr txBox="1"/>
          <p:nvPr>
            <p:ph idx="1" type="body"/>
          </p:nvPr>
        </p:nvSpPr>
        <p:spPr>
          <a:xfrm>
            <a:off x="471900" y="1919075"/>
            <a:ext cx="8222100" cy="2710200"/>
          </a:xfrm>
          <a:prstGeom prst="rect">
            <a:avLst/>
          </a:prstGeom>
          <a:noFill/>
          <a:ln>
            <a:noFill/>
          </a:ln>
        </p:spPr>
        <p:txBody>
          <a:bodyPr anchorCtr="0" anchor="t" bIns="91425" lIns="91425" rIns="91425" tIns="91425"/>
          <a:lstStyle>
            <a:lvl1pPr lvl="0">
              <a:lnSpc>
                <a:spcPct val="115000"/>
              </a:lnSpc>
              <a:spcBef>
                <a:spcPts val="0"/>
              </a:spcBef>
              <a:spcAft>
                <a:spcPts val="1600"/>
              </a:spcAft>
              <a:buClr>
                <a:schemeClr val="lt2"/>
              </a:buClr>
              <a:buSzPct val="100000"/>
              <a:buFont typeface="Roboto"/>
              <a:defRPr sz="1800">
                <a:solidFill>
                  <a:schemeClr val="lt2"/>
                </a:solidFill>
                <a:latin typeface="Roboto"/>
                <a:ea typeface="Roboto"/>
                <a:cs typeface="Roboto"/>
                <a:sym typeface="Roboto"/>
              </a:defRPr>
            </a:lvl1pPr>
            <a:lvl2pPr lvl="1">
              <a:lnSpc>
                <a:spcPct val="115000"/>
              </a:lnSpc>
              <a:spcBef>
                <a:spcPts val="0"/>
              </a:spcBef>
              <a:spcAft>
                <a:spcPts val="1600"/>
              </a:spcAft>
              <a:buClr>
                <a:schemeClr val="lt2"/>
              </a:buClr>
              <a:buFont typeface="Roboto"/>
              <a:defRPr>
                <a:solidFill>
                  <a:schemeClr val="lt2"/>
                </a:solidFill>
                <a:latin typeface="Roboto"/>
                <a:ea typeface="Roboto"/>
                <a:cs typeface="Roboto"/>
                <a:sym typeface="Roboto"/>
              </a:defRPr>
            </a:lvl2pPr>
            <a:lvl3pPr lvl="2">
              <a:lnSpc>
                <a:spcPct val="115000"/>
              </a:lnSpc>
              <a:spcBef>
                <a:spcPts val="0"/>
              </a:spcBef>
              <a:spcAft>
                <a:spcPts val="1600"/>
              </a:spcAft>
              <a:buClr>
                <a:schemeClr val="lt2"/>
              </a:buClr>
              <a:buFont typeface="Roboto"/>
              <a:defRPr>
                <a:solidFill>
                  <a:schemeClr val="lt2"/>
                </a:solidFill>
                <a:latin typeface="Roboto"/>
                <a:ea typeface="Roboto"/>
                <a:cs typeface="Roboto"/>
                <a:sym typeface="Roboto"/>
              </a:defRPr>
            </a:lvl3pPr>
            <a:lvl4pPr lvl="3">
              <a:lnSpc>
                <a:spcPct val="115000"/>
              </a:lnSpc>
              <a:spcBef>
                <a:spcPts val="0"/>
              </a:spcBef>
              <a:spcAft>
                <a:spcPts val="1600"/>
              </a:spcAft>
              <a:buClr>
                <a:schemeClr val="lt2"/>
              </a:buClr>
              <a:buFont typeface="Roboto"/>
              <a:defRPr>
                <a:solidFill>
                  <a:schemeClr val="lt2"/>
                </a:solidFill>
                <a:latin typeface="Roboto"/>
                <a:ea typeface="Roboto"/>
                <a:cs typeface="Roboto"/>
                <a:sym typeface="Roboto"/>
              </a:defRPr>
            </a:lvl4pPr>
            <a:lvl5pPr lvl="4">
              <a:lnSpc>
                <a:spcPct val="115000"/>
              </a:lnSpc>
              <a:spcBef>
                <a:spcPts val="0"/>
              </a:spcBef>
              <a:spcAft>
                <a:spcPts val="1600"/>
              </a:spcAft>
              <a:buClr>
                <a:schemeClr val="lt2"/>
              </a:buClr>
              <a:buFont typeface="Roboto"/>
              <a:defRPr>
                <a:solidFill>
                  <a:schemeClr val="lt2"/>
                </a:solidFill>
                <a:latin typeface="Roboto"/>
                <a:ea typeface="Roboto"/>
                <a:cs typeface="Roboto"/>
                <a:sym typeface="Roboto"/>
              </a:defRPr>
            </a:lvl5pPr>
            <a:lvl6pPr lvl="5">
              <a:lnSpc>
                <a:spcPct val="115000"/>
              </a:lnSpc>
              <a:spcBef>
                <a:spcPts val="0"/>
              </a:spcBef>
              <a:spcAft>
                <a:spcPts val="1600"/>
              </a:spcAft>
              <a:buClr>
                <a:schemeClr val="lt2"/>
              </a:buClr>
              <a:buFont typeface="Roboto"/>
              <a:defRPr>
                <a:solidFill>
                  <a:schemeClr val="lt2"/>
                </a:solidFill>
                <a:latin typeface="Roboto"/>
                <a:ea typeface="Roboto"/>
                <a:cs typeface="Roboto"/>
                <a:sym typeface="Roboto"/>
              </a:defRPr>
            </a:lvl6pPr>
            <a:lvl7pPr lvl="6">
              <a:lnSpc>
                <a:spcPct val="115000"/>
              </a:lnSpc>
              <a:spcBef>
                <a:spcPts val="0"/>
              </a:spcBef>
              <a:spcAft>
                <a:spcPts val="1600"/>
              </a:spcAft>
              <a:buClr>
                <a:schemeClr val="lt2"/>
              </a:buClr>
              <a:buFont typeface="Roboto"/>
              <a:defRPr>
                <a:solidFill>
                  <a:schemeClr val="lt2"/>
                </a:solidFill>
                <a:latin typeface="Roboto"/>
                <a:ea typeface="Roboto"/>
                <a:cs typeface="Roboto"/>
                <a:sym typeface="Roboto"/>
              </a:defRPr>
            </a:lvl7pPr>
            <a:lvl8pPr lvl="7">
              <a:lnSpc>
                <a:spcPct val="115000"/>
              </a:lnSpc>
              <a:spcBef>
                <a:spcPts val="0"/>
              </a:spcBef>
              <a:spcAft>
                <a:spcPts val="1600"/>
              </a:spcAft>
              <a:buClr>
                <a:schemeClr val="lt2"/>
              </a:buClr>
              <a:buFont typeface="Roboto"/>
              <a:defRPr>
                <a:solidFill>
                  <a:schemeClr val="lt2"/>
                </a:solidFill>
                <a:latin typeface="Roboto"/>
                <a:ea typeface="Roboto"/>
                <a:cs typeface="Roboto"/>
                <a:sym typeface="Roboto"/>
              </a:defRPr>
            </a:lvl8pPr>
            <a:lvl9pPr lvl="8">
              <a:lnSpc>
                <a:spcPct val="115000"/>
              </a:lnSpc>
              <a:spcBef>
                <a:spcPts val="0"/>
              </a:spcBef>
              <a:spcAft>
                <a:spcPts val="1600"/>
              </a:spcAft>
              <a:buClr>
                <a:schemeClr val="lt2"/>
              </a:buClr>
              <a:buFont typeface="Roboto"/>
              <a:defRPr>
                <a:solidFill>
                  <a:schemeClr val="lt2"/>
                </a:solidFill>
                <a:latin typeface="Roboto"/>
                <a:ea typeface="Roboto"/>
                <a:cs typeface="Roboto"/>
                <a:sym typeface="Roboto"/>
              </a:defRPr>
            </a:lvl9pPr>
          </a:lstStyle>
          <a:p/>
        </p:txBody>
      </p:sp>
      <p:sp>
        <p:nvSpPr>
          <p:cNvPr id="8" name="Shape 8"/>
          <p:cNvSpPr txBox="1"/>
          <p:nvPr>
            <p:ph idx="12" type="sldNum"/>
          </p:nvPr>
        </p:nvSpPr>
        <p:spPr>
          <a:xfrm>
            <a:off x="8523541" y="4695623"/>
            <a:ext cx="548700" cy="393600"/>
          </a:xfrm>
          <a:prstGeom prst="rect">
            <a:avLst/>
          </a:prstGeom>
          <a:noFill/>
          <a:ln>
            <a:noFill/>
          </a:ln>
        </p:spPr>
        <p:txBody>
          <a:bodyPr anchorCtr="0" anchor="ctr" bIns="91425" lIns="91425" rIns="91425" tIns="91425">
            <a:noAutofit/>
          </a:bodyPr>
          <a:lstStyle/>
          <a:p>
            <a:pPr lvl="0" algn="r">
              <a:spcBef>
                <a:spcPts val="0"/>
              </a:spcBef>
              <a:buNone/>
            </a:pPr>
            <a:fld id="{00000000-1234-1234-1234-123412341234}" type="slidenum">
              <a:rPr lang="en" sz="1000">
                <a:solidFill>
                  <a:schemeClr val="lt2"/>
                </a:solidFill>
                <a:latin typeface="Roboto"/>
                <a:ea typeface="Roboto"/>
                <a:cs typeface="Roboto"/>
                <a:sym typeface="Roboto"/>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1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2.xml"/><Relationship Id="rId3" Type="http://schemas.openxmlformats.org/officeDocument/2006/relationships/image" Target="../media/image10.png"/><Relationship Id="rId4" Type="http://schemas.openxmlformats.org/officeDocument/2006/relationships/image" Target="../media/image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5.png"/><Relationship Id="rId4" Type="http://schemas.openxmlformats.org/officeDocument/2006/relationships/image" Target="../media/image8.png"/><Relationship Id="rId5"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8.xml"/><Relationship Id="rId3" Type="http://schemas.openxmlformats.org/officeDocument/2006/relationships/image" Target="../media/image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6" name="Shape 66"/>
        <p:cNvGrpSpPr/>
        <p:nvPr/>
      </p:nvGrpSpPr>
      <p:grpSpPr>
        <a:xfrm>
          <a:off x="0" y="0"/>
          <a:ext cx="0" cy="0"/>
          <a:chOff x="0" y="0"/>
          <a:chExt cx="0" cy="0"/>
        </a:xfrm>
      </p:grpSpPr>
      <p:sp>
        <p:nvSpPr>
          <p:cNvPr id="67" name="Shape 67"/>
          <p:cNvSpPr txBox="1"/>
          <p:nvPr>
            <p:ph type="ctrTitle"/>
          </p:nvPr>
        </p:nvSpPr>
        <p:spPr>
          <a:xfrm>
            <a:off x="277800" y="66950"/>
            <a:ext cx="8222100" cy="3798000"/>
          </a:xfrm>
          <a:prstGeom prst="rect">
            <a:avLst/>
          </a:prstGeom>
        </p:spPr>
        <p:txBody>
          <a:bodyPr anchorCtr="0" anchor="b" bIns="91425" lIns="91425" rIns="91425" tIns="91425">
            <a:noAutofit/>
          </a:bodyPr>
          <a:lstStyle/>
          <a:p>
            <a:pPr lvl="0" rtl="0">
              <a:spcBef>
                <a:spcPts val="0"/>
              </a:spcBef>
              <a:buNone/>
            </a:pPr>
            <a:r>
              <a:rPr lang="en"/>
              <a:t>Disruption of DISC1 via knockdown of NDEL1 stunts dendritic spine formation </a:t>
            </a:r>
          </a:p>
        </p:txBody>
      </p:sp>
      <p:sp>
        <p:nvSpPr>
          <p:cNvPr id="68" name="Shape 68"/>
          <p:cNvSpPr txBox="1"/>
          <p:nvPr>
            <p:ph idx="1" type="subTitle"/>
          </p:nvPr>
        </p:nvSpPr>
        <p:spPr>
          <a:xfrm>
            <a:off x="390525" y="3864955"/>
            <a:ext cx="8222100" cy="432900"/>
          </a:xfrm>
          <a:prstGeom prst="rect">
            <a:avLst/>
          </a:prstGeom>
        </p:spPr>
        <p:txBody>
          <a:bodyPr anchorCtr="0" anchor="t" bIns="91425" lIns="91425" rIns="91425" tIns="91425">
            <a:noAutofit/>
          </a:bodyPr>
          <a:lstStyle/>
          <a:p>
            <a:pPr lvl="0" rtl="0">
              <a:spcBef>
                <a:spcPts val="0"/>
              </a:spcBef>
              <a:buNone/>
            </a:pPr>
            <a:r>
              <a:rPr lang="en"/>
              <a:t>Amanda Atrash</a:t>
            </a: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3" name="Shape 123"/>
        <p:cNvGrpSpPr/>
        <p:nvPr/>
      </p:nvGrpSpPr>
      <p:grpSpPr>
        <a:xfrm>
          <a:off x="0" y="0"/>
          <a:ext cx="0" cy="0"/>
          <a:chOff x="0" y="0"/>
          <a:chExt cx="0" cy="0"/>
        </a:xfrm>
      </p:grpSpPr>
      <p:sp>
        <p:nvSpPr>
          <p:cNvPr id="124" name="Shape 124"/>
          <p:cNvSpPr txBox="1"/>
          <p:nvPr>
            <p:ph type="title"/>
          </p:nvPr>
        </p:nvSpPr>
        <p:spPr>
          <a:xfrm>
            <a:off x="490250" y="488250"/>
            <a:ext cx="6227100" cy="4090800"/>
          </a:xfrm>
          <a:prstGeom prst="rect">
            <a:avLst/>
          </a:prstGeom>
        </p:spPr>
        <p:txBody>
          <a:bodyPr anchorCtr="0" anchor="ctr" bIns="91425" lIns="91425" rIns="91425" tIns="91425">
            <a:noAutofit/>
          </a:bodyPr>
          <a:lstStyle/>
          <a:p>
            <a:pPr lvl="0">
              <a:spcBef>
                <a:spcPts val="0"/>
              </a:spcBef>
              <a:buNone/>
            </a:pPr>
            <a:r>
              <a:t/>
            </a:r>
            <a:endParaRPr/>
          </a:p>
        </p:txBody>
      </p:sp>
      <p:pic>
        <p:nvPicPr>
          <p:cNvPr id="125" name="Shape 125"/>
          <p:cNvPicPr preferRelativeResize="0"/>
          <p:nvPr/>
        </p:nvPicPr>
        <p:blipFill>
          <a:blip r:embed="rId3">
            <a:alphaModFix/>
          </a:blip>
          <a:stretch>
            <a:fillRect/>
          </a:stretch>
        </p:blipFill>
        <p:spPr>
          <a:xfrm>
            <a:off x="0" y="21275"/>
            <a:ext cx="9144000" cy="5143499"/>
          </a:xfrm>
          <a:prstGeom prst="rect">
            <a:avLst/>
          </a:prstGeom>
          <a:noFill/>
          <a:ln>
            <a:noFill/>
          </a:ln>
        </p:spPr>
      </p:pic>
      <p:sp>
        <p:nvSpPr>
          <p:cNvPr id="126" name="Shape 126"/>
          <p:cNvSpPr/>
          <p:nvPr/>
        </p:nvSpPr>
        <p:spPr>
          <a:xfrm>
            <a:off x="51225" y="563525"/>
            <a:ext cx="9092700" cy="2469300"/>
          </a:xfrm>
          <a:prstGeom prst="rect">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27" name="Shape 127"/>
          <p:cNvSpPr/>
          <p:nvPr/>
        </p:nvSpPr>
        <p:spPr>
          <a:xfrm>
            <a:off x="0" y="2695475"/>
            <a:ext cx="9092700" cy="2469300"/>
          </a:xfrm>
          <a:prstGeom prst="rect">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2" presetSubtype="2">
                                  <p:stCondLst>
                                    <p:cond delay="0"/>
                                  </p:stCondLst>
                                  <p:childTnLst>
                                    <p:anim calcmode="lin" valueType="num">
                                      <p:cBhvr additive="base">
                                        <p:cTn dur="800"/>
                                        <p:tgtEl>
                                          <p:spTgt spid="126"/>
                                        </p:tgtEl>
                                        <p:attrNameLst>
                                          <p:attrName>ppt_x</p:attrName>
                                        </p:attrNameLst>
                                      </p:cBhvr>
                                      <p:tavLst>
                                        <p:tav fmla="" tm="0">
                                          <p:val>
                                            <p:strVal val="#ppt_x"/>
                                          </p:val>
                                        </p:tav>
                                        <p:tav fmla="" tm="100000">
                                          <p:val>
                                            <p:strVal val="#ppt_x+1"/>
                                          </p:val>
                                        </p:tav>
                                      </p:tavLst>
                                    </p:anim>
                                    <p:set>
                                      <p:cBhvr>
                                        <p:cTn dur="1" fill="hold">
                                          <p:stCondLst>
                                            <p:cond delay="800"/>
                                          </p:stCondLst>
                                        </p:cTn>
                                        <p:tgtEl>
                                          <p:spTgt spid="126"/>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2" presetSubtype="8">
                                  <p:stCondLst>
                                    <p:cond delay="0"/>
                                  </p:stCondLst>
                                  <p:childTnLst>
                                    <p:anim calcmode="lin" valueType="num">
                                      <p:cBhvr additive="base">
                                        <p:cTn dur="700"/>
                                        <p:tgtEl>
                                          <p:spTgt spid="127"/>
                                        </p:tgtEl>
                                        <p:attrNameLst>
                                          <p:attrName>ppt_x</p:attrName>
                                        </p:attrNameLst>
                                      </p:cBhvr>
                                      <p:tavLst>
                                        <p:tav fmla="" tm="0">
                                          <p:val>
                                            <p:strVal val="#ppt_x"/>
                                          </p:val>
                                        </p:tav>
                                        <p:tav fmla="" tm="100000">
                                          <p:val>
                                            <p:strVal val="#ppt_x-1"/>
                                          </p:val>
                                        </p:tav>
                                      </p:tavLst>
                                    </p:anim>
                                    <p:set>
                                      <p:cBhvr>
                                        <p:cTn dur="1" fill="hold">
                                          <p:stCondLst>
                                            <p:cond delay="700"/>
                                          </p:stCondLst>
                                        </p:cTn>
                                        <p:tgtEl>
                                          <p:spTgt spid="127"/>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1" name="Shape 131"/>
        <p:cNvGrpSpPr/>
        <p:nvPr/>
      </p:nvGrpSpPr>
      <p:grpSpPr>
        <a:xfrm>
          <a:off x="0" y="0"/>
          <a:ext cx="0" cy="0"/>
          <a:chOff x="0" y="0"/>
          <a:chExt cx="0" cy="0"/>
        </a:xfrm>
      </p:grpSpPr>
      <p:pic>
        <p:nvPicPr>
          <p:cNvPr id="132" name="Shape 132"/>
          <p:cNvPicPr preferRelativeResize="0"/>
          <p:nvPr/>
        </p:nvPicPr>
        <p:blipFill>
          <a:blip r:embed="rId3">
            <a:alphaModFix/>
          </a:blip>
          <a:stretch>
            <a:fillRect/>
          </a:stretch>
        </p:blipFill>
        <p:spPr>
          <a:xfrm>
            <a:off x="2239975" y="0"/>
            <a:ext cx="6904027" cy="5143500"/>
          </a:xfrm>
          <a:prstGeom prst="rect">
            <a:avLst/>
          </a:prstGeom>
          <a:noFill/>
          <a:ln>
            <a:noFill/>
          </a:ln>
        </p:spPr>
      </p:pic>
      <p:sp>
        <p:nvSpPr>
          <p:cNvPr id="133" name="Shape 133"/>
          <p:cNvSpPr txBox="1"/>
          <p:nvPr>
            <p:ph type="title"/>
          </p:nvPr>
        </p:nvSpPr>
        <p:spPr>
          <a:xfrm>
            <a:off x="0" y="526350"/>
            <a:ext cx="2240100" cy="4090800"/>
          </a:xfrm>
          <a:prstGeom prst="rect">
            <a:avLst/>
          </a:prstGeom>
        </p:spPr>
        <p:txBody>
          <a:bodyPr anchorCtr="0" anchor="ctr" bIns="91425" lIns="91425" rIns="91425" tIns="91425">
            <a:noAutofit/>
          </a:bodyPr>
          <a:lstStyle/>
          <a:p>
            <a:pPr lvl="0" rtl="0">
              <a:spcBef>
                <a:spcPts val="0"/>
              </a:spcBef>
              <a:buNone/>
            </a:pPr>
            <a:r>
              <a:rPr lang="en" sz="4000"/>
              <a:t>Confocal Imaging</a:t>
            </a:r>
          </a:p>
        </p:txBody>
      </p:sp>
      <p:sp>
        <p:nvSpPr>
          <p:cNvPr id="134" name="Shape 134"/>
          <p:cNvSpPr txBox="1"/>
          <p:nvPr/>
        </p:nvSpPr>
        <p:spPr>
          <a:xfrm>
            <a:off x="5215925" y="4829500"/>
            <a:ext cx="1688100" cy="249600"/>
          </a:xfrm>
          <a:prstGeom prst="rect">
            <a:avLst/>
          </a:prstGeom>
          <a:noFill/>
          <a:ln>
            <a:noFill/>
          </a:ln>
        </p:spPr>
        <p:txBody>
          <a:bodyPr anchorCtr="0" anchor="t" bIns="91425" lIns="91425" rIns="91425" tIns="91425">
            <a:noAutofit/>
          </a:bodyPr>
          <a:lstStyle/>
          <a:p>
            <a:pPr lvl="0" algn="r">
              <a:spcBef>
                <a:spcPts val="0"/>
              </a:spcBef>
              <a:buNone/>
            </a:pPr>
            <a:r>
              <a:rPr lang="en" sz="1200"/>
              <a:t>Vinegoni et al. (2015)</a:t>
            </a: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8" name="Shape 138"/>
        <p:cNvGrpSpPr/>
        <p:nvPr/>
      </p:nvGrpSpPr>
      <p:grpSpPr>
        <a:xfrm>
          <a:off x="0" y="0"/>
          <a:ext cx="0" cy="0"/>
          <a:chOff x="0" y="0"/>
          <a:chExt cx="0" cy="0"/>
        </a:xfrm>
      </p:grpSpPr>
      <p:sp>
        <p:nvSpPr>
          <p:cNvPr id="139" name="Shape 139"/>
          <p:cNvSpPr txBox="1"/>
          <p:nvPr>
            <p:ph idx="1" type="body"/>
          </p:nvPr>
        </p:nvSpPr>
        <p:spPr>
          <a:xfrm>
            <a:off x="57150" y="4696825"/>
            <a:ext cx="8382000" cy="446700"/>
          </a:xfrm>
          <a:prstGeom prst="rect">
            <a:avLst/>
          </a:prstGeom>
        </p:spPr>
        <p:txBody>
          <a:bodyPr anchorCtr="0" anchor="ctr" bIns="91425" lIns="91425" rIns="91425" tIns="91425">
            <a:noAutofit/>
          </a:bodyPr>
          <a:lstStyle/>
          <a:p>
            <a:pPr lvl="0">
              <a:spcBef>
                <a:spcPts val="0"/>
              </a:spcBef>
              <a:buNone/>
            </a:pPr>
            <a:r>
              <a:rPr lang="en"/>
              <a:t>Golden et al. (2013), results</a:t>
            </a:r>
          </a:p>
        </p:txBody>
      </p:sp>
      <p:pic>
        <p:nvPicPr>
          <p:cNvPr id="140" name="Shape 140"/>
          <p:cNvPicPr preferRelativeResize="0"/>
          <p:nvPr/>
        </p:nvPicPr>
        <p:blipFill rotWithShape="1">
          <a:blip r:embed="rId3">
            <a:alphaModFix/>
          </a:blip>
          <a:srcRect b="45834" l="55344" r="22329" t="0"/>
          <a:stretch/>
        </p:blipFill>
        <p:spPr>
          <a:xfrm>
            <a:off x="4961100" y="0"/>
            <a:ext cx="4182899" cy="4696824"/>
          </a:xfrm>
          <a:prstGeom prst="rect">
            <a:avLst/>
          </a:prstGeom>
          <a:noFill/>
          <a:ln>
            <a:noFill/>
          </a:ln>
        </p:spPr>
      </p:pic>
      <p:pic>
        <p:nvPicPr>
          <p:cNvPr id="141" name="Shape 141"/>
          <p:cNvPicPr preferRelativeResize="0"/>
          <p:nvPr/>
        </p:nvPicPr>
        <p:blipFill>
          <a:blip r:embed="rId4">
            <a:alphaModFix/>
          </a:blip>
          <a:stretch>
            <a:fillRect/>
          </a:stretch>
        </p:blipFill>
        <p:spPr>
          <a:xfrm>
            <a:off x="0" y="0"/>
            <a:ext cx="4961100" cy="46968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5" name="Shape 145"/>
        <p:cNvGrpSpPr/>
        <p:nvPr/>
      </p:nvGrpSpPr>
      <p:grpSpPr>
        <a:xfrm>
          <a:off x="0" y="0"/>
          <a:ext cx="0" cy="0"/>
          <a:chOff x="0" y="0"/>
          <a:chExt cx="0" cy="0"/>
        </a:xfrm>
      </p:grpSpPr>
      <p:sp>
        <p:nvSpPr>
          <p:cNvPr id="146" name="Shape 146"/>
          <p:cNvSpPr txBox="1"/>
          <p:nvPr>
            <p:ph type="title"/>
          </p:nvPr>
        </p:nvSpPr>
        <p:spPr>
          <a:xfrm>
            <a:off x="490250" y="488250"/>
            <a:ext cx="6227100" cy="4090800"/>
          </a:xfrm>
          <a:prstGeom prst="rect">
            <a:avLst/>
          </a:prstGeom>
        </p:spPr>
        <p:txBody>
          <a:bodyPr anchorCtr="0" anchor="ctr" bIns="91425" lIns="91425" rIns="91425" tIns="91425">
            <a:noAutofit/>
          </a:bodyPr>
          <a:lstStyle/>
          <a:p>
            <a:pPr lvl="0">
              <a:spcBef>
                <a:spcPts val="0"/>
              </a:spcBef>
              <a:buNone/>
            </a:pPr>
            <a:r>
              <a:rPr lang="en"/>
              <a:t>Spine Formation → Schizophrenia Drug Treatment</a:t>
            </a: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50" name="Shape 150"/>
        <p:cNvGrpSpPr/>
        <p:nvPr/>
      </p:nvGrpSpPr>
      <p:grpSpPr>
        <a:xfrm>
          <a:off x="0" y="0"/>
          <a:ext cx="0" cy="0"/>
          <a:chOff x="0" y="0"/>
          <a:chExt cx="0" cy="0"/>
        </a:xfrm>
      </p:grpSpPr>
      <p:pic>
        <p:nvPicPr>
          <p:cNvPr id="151" name="Shape 151"/>
          <p:cNvPicPr preferRelativeResize="0"/>
          <p:nvPr/>
        </p:nvPicPr>
        <p:blipFill>
          <a:blip r:embed="rId3">
            <a:alphaModFix/>
          </a:blip>
          <a:stretch>
            <a:fillRect/>
          </a:stretch>
        </p:blipFill>
        <p:spPr>
          <a:xfrm>
            <a:off x="0" y="0"/>
            <a:ext cx="3007324" cy="5143500"/>
          </a:xfrm>
          <a:prstGeom prst="rect">
            <a:avLst/>
          </a:prstGeom>
          <a:noFill/>
          <a:ln>
            <a:noFill/>
          </a:ln>
        </p:spPr>
      </p:pic>
      <p:pic>
        <p:nvPicPr>
          <p:cNvPr id="152" name="Shape 152"/>
          <p:cNvPicPr preferRelativeResize="0"/>
          <p:nvPr/>
        </p:nvPicPr>
        <p:blipFill>
          <a:blip r:embed="rId4">
            <a:alphaModFix/>
          </a:blip>
          <a:stretch>
            <a:fillRect/>
          </a:stretch>
        </p:blipFill>
        <p:spPr>
          <a:xfrm>
            <a:off x="3007325" y="0"/>
            <a:ext cx="3007325" cy="5143499"/>
          </a:xfrm>
          <a:prstGeom prst="rect">
            <a:avLst/>
          </a:prstGeom>
          <a:noFill/>
          <a:ln>
            <a:noFill/>
          </a:ln>
        </p:spPr>
      </p:pic>
      <p:pic>
        <p:nvPicPr>
          <p:cNvPr id="153" name="Shape 153"/>
          <p:cNvPicPr preferRelativeResize="0"/>
          <p:nvPr/>
        </p:nvPicPr>
        <p:blipFill>
          <a:blip r:embed="rId5">
            <a:alphaModFix/>
          </a:blip>
          <a:stretch>
            <a:fillRect/>
          </a:stretch>
        </p:blipFill>
        <p:spPr>
          <a:xfrm>
            <a:off x="6014649" y="0"/>
            <a:ext cx="3129350" cy="2657899"/>
          </a:xfrm>
          <a:prstGeom prst="rect">
            <a:avLst/>
          </a:prstGeom>
          <a:noFill/>
          <a:ln>
            <a:noFill/>
          </a:ln>
        </p:spPr>
      </p:pic>
      <p:sp>
        <p:nvSpPr>
          <p:cNvPr id="154" name="Shape 154"/>
          <p:cNvSpPr txBox="1"/>
          <p:nvPr/>
        </p:nvSpPr>
        <p:spPr>
          <a:xfrm>
            <a:off x="6352775" y="3481750"/>
            <a:ext cx="2453100" cy="576600"/>
          </a:xfrm>
          <a:prstGeom prst="rect">
            <a:avLst/>
          </a:prstGeom>
          <a:noFill/>
          <a:ln>
            <a:noFill/>
          </a:ln>
        </p:spPr>
        <p:txBody>
          <a:bodyPr anchorCtr="0" anchor="t" bIns="91425" lIns="91425" rIns="91425" tIns="91425">
            <a:noAutofit/>
          </a:bodyPr>
          <a:lstStyle/>
          <a:p>
            <a:pPr lvl="0" algn="ctr">
              <a:spcBef>
                <a:spcPts val="0"/>
              </a:spcBef>
              <a:buNone/>
            </a:pPr>
            <a:r>
              <a:rPr lang="en" sz="3000">
                <a:latin typeface="Roboto"/>
                <a:ea typeface="Roboto"/>
                <a:cs typeface="Roboto"/>
                <a:sym typeface="Roboto"/>
              </a:rPr>
              <a:t>References</a:t>
            </a: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2" name="Shape 72"/>
        <p:cNvGrpSpPr/>
        <p:nvPr/>
      </p:nvGrpSpPr>
      <p:grpSpPr>
        <a:xfrm>
          <a:off x="0" y="0"/>
          <a:ext cx="0" cy="0"/>
          <a:chOff x="0" y="0"/>
          <a:chExt cx="0" cy="0"/>
        </a:xfrm>
      </p:grpSpPr>
      <p:pic>
        <p:nvPicPr>
          <p:cNvPr id="73" name="Shape 73"/>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7" name="Shape 77"/>
        <p:cNvGrpSpPr/>
        <p:nvPr/>
      </p:nvGrpSpPr>
      <p:grpSpPr>
        <a:xfrm>
          <a:off x="0" y="0"/>
          <a:ext cx="0" cy="0"/>
          <a:chOff x="0" y="0"/>
          <a:chExt cx="0" cy="0"/>
        </a:xfrm>
      </p:grpSpPr>
      <p:sp>
        <p:nvSpPr>
          <p:cNvPr id="78" name="Shape 78"/>
          <p:cNvSpPr txBox="1"/>
          <p:nvPr>
            <p:ph type="title"/>
          </p:nvPr>
        </p:nvSpPr>
        <p:spPr>
          <a:xfrm>
            <a:off x="471900" y="738725"/>
            <a:ext cx="8222100" cy="767700"/>
          </a:xfrm>
          <a:prstGeom prst="rect">
            <a:avLst/>
          </a:prstGeom>
        </p:spPr>
        <p:txBody>
          <a:bodyPr anchorCtr="0" anchor="b" bIns="91425" lIns="91425" rIns="91425" tIns="91425">
            <a:noAutofit/>
          </a:bodyPr>
          <a:lstStyle/>
          <a:p>
            <a:pPr lvl="0">
              <a:spcBef>
                <a:spcPts val="0"/>
              </a:spcBef>
              <a:buNone/>
            </a:pPr>
            <a:r>
              <a:rPr lang="en"/>
              <a:t>DISC1 							NDEL1</a:t>
            </a:r>
          </a:p>
        </p:txBody>
      </p:sp>
      <p:sp>
        <p:nvSpPr>
          <p:cNvPr id="79" name="Shape 79"/>
          <p:cNvSpPr txBox="1"/>
          <p:nvPr>
            <p:ph idx="1" type="body"/>
          </p:nvPr>
        </p:nvSpPr>
        <p:spPr>
          <a:xfrm>
            <a:off x="471900" y="1919075"/>
            <a:ext cx="3999900" cy="2710199"/>
          </a:xfrm>
          <a:prstGeom prst="rect">
            <a:avLst/>
          </a:prstGeom>
        </p:spPr>
        <p:txBody>
          <a:bodyPr anchorCtr="0" anchor="t" bIns="91425" lIns="91425" rIns="91425" tIns="91425">
            <a:noAutofit/>
          </a:bodyPr>
          <a:lstStyle/>
          <a:p>
            <a:pPr lvl="0" rtl="0">
              <a:spcBef>
                <a:spcPts val="0"/>
              </a:spcBef>
              <a:buNone/>
            </a:pPr>
            <a:r>
              <a:rPr b="1" lang="en"/>
              <a:t>Disrupted-In-Schizophrenia-1</a:t>
            </a:r>
          </a:p>
          <a:p>
            <a:pPr lvl="0">
              <a:spcBef>
                <a:spcPts val="0"/>
              </a:spcBef>
              <a:buNone/>
            </a:pPr>
            <a:r>
              <a:rPr lang="en"/>
              <a:t>Protein</a:t>
            </a:r>
          </a:p>
          <a:p>
            <a:pPr lvl="0">
              <a:spcBef>
                <a:spcPts val="0"/>
              </a:spcBef>
              <a:buNone/>
            </a:pPr>
            <a:r>
              <a:rPr lang="en"/>
              <a:t>Gene susceptibility for mental disorders</a:t>
            </a:r>
          </a:p>
          <a:p>
            <a:pPr lvl="0">
              <a:spcBef>
                <a:spcPts val="0"/>
              </a:spcBef>
              <a:buNone/>
            </a:pPr>
            <a:r>
              <a:rPr lang="en"/>
              <a:t>Interacts with a variety of proteins</a:t>
            </a:r>
          </a:p>
          <a:p>
            <a:pPr lvl="0">
              <a:spcBef>
                <a:spcPts val="0"/>
              </a:spcBef>
              <a:buNone/>
            </a:pPr>
            <a:r>
              <a:t/>
            </a:r>
            <a:endParaRPr/>
          </a:p>
        </p:txBody>
      </p:sp>
      <p:sp>
        <p:nvSpPr>
          <p:cNvPr id="80" name="Shape 80"/>
          <p:cNvSpPr txBox="1"/>
          <p:nvPr>
            <p:ph idx="2" type="body"/>
          </p:nvPr>
        </p:nvSpPr>
        <p:spPr>
          <a:xfrm>
            <a:off x="4694250" y="1919075"/>
            <a:ext cx="3999900" cy="2710199"/>
          </a:xfrm>
          <a:prstGeom prst="rect">
            <a:avLst/>
          </a:prstGeom>
        </p:spPr>
        <p:txBody>
          <a:bodyPr anchorCtr="0" anchor="t" bIns="91425" lIns="91425" rIns="91425" tIns="91425">
            <a:noAutofit/>
          </a:bodyPr>
          <a:lstStyle/>
          <a:p>
            <a:pPr lvl="0">
              <a:spcBef>
                <a:spcPts val="0"/>
              </a:spcBef>
              <a:buNone/>
            </a:pPr>
            <a:r>
              <a:rPr b="1" lang="en"/>
              <a:t>Nuclear Distribution Element-like 1</a:t>
            </a:r>
          </a:p>
          <a:p>
            <a:pPr lvl="0">
              <a:spcBef>
                <a:spcPts val="0"/>
              </a:spcBef>
              <a:buNone/>
            </a:pPr>
            <a:r>
              <a:rPr lang="en"/>
              <a:t>Protein</a:t>
            </a:r>
          </a:p>
          <a:p>
            <a:pPr lvl="0">
              <a:spcBef>
                <a:spcPts val="0"/>
              </a:spcBef>
              <a:buNone/>
            </a:pPr>
            <a:r>
              <a:rPr lang="en"/>
              <a:t>Involved in neuroplasticity</a:t>
            </a:r>
          </a:p>
          <a:p>
            <a:pPr lvl="0">
              <a:spcBef>
                <a:spcPts val="0"/>
              </a:spcBef>
              <a:buNone/>
            </a:pPr>
            <a:r>
              <a:rPr lang="en"/>
              <a:t>Relationship with DISC1 </a:t>
            </a:r>
          </a:p>
          <a:p>
            <a:pPr lvl="0">
              <a:spcBef>
                <a:spcPts val="0"/>
              </a:spcBef>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4" name="Shape 84"/>
        <p:cNvGrpSpPr/>
        <p:nvPr/>
      </p:nvGrpSpPr>
      <p:grpSpPr>
        <a:xfrm>
          <a:off x="0" y="0"/>
          <a:ext cx="0" cy="0"/>
          <a:chOff x="0" y="0"/>
          <a:chExt cx="0" cy="0"/>
        </a:xfrm>
      </p:grpSpPr>
      <p:sp>
        <p:nvSpPr>
          <p:cNvPr id="85" name="Shape 85"/>
          <p:cNvSpPr txBox="1"/>
          <p:nvPr>
            <p:ph type="title"/>
          </p:nvPr>
        </p:nvSpPr>
        <p:spPr>
          <a:xfrm>
            <a:off x="471900" y="738725"/>
            <a:ext cx="8222100" cy="767700"/>
          </a:xfrm>
          <a:prstGeom prst="rect">
            <a:avLst/>
          </a:prstGeom>
        </p:spPr>
        <p:txBody>
          <a:bodyPr anchorCtr="0" anchor="b" bIns="91425" lIns="91425" rIns="91425" tIns="91425">
            <a:noAutofit/>
          </a:bodyPr>
          <a:lstStyle/>
          <a:p>
            <a:pPr lvl="0">
              <a:spcBef>
                <a:spcPts val="0"/>
              </a:spcBef>
              <a:buNone/>
            </a:pPr>
            <a:r>
              <a:rPr lang="en"/>
              <a:t>NDEL1 + DISC1 binding</a:t>
            </a:r>
          </a:p>
        </p:txBody>
      </p:sp>
      <p:pic>
        <p:nvPicPr>
          <p:cNvPr id="86" name="Shape 86"/>
          <p:cNvPicPr preferRelativeResize="0"/>
          <p:nvPr/>
        </p:nvPicPr>
        <p:blipFill>
          <a:blip r:embed="rId3">
            <a:alphaModFix/>
          </a:blip>
          <a:stretch>
            <a:fillRect/>
          </a:stretch>
        </p:blipFill>
        <p:spPr>
          <a:xfrm>
            <a:off x="1159425" y="1811225"/>
            <a:ext cx="6825140" cy="3332274"/>
          </a:xfrm>
          <a:prstGeom prst="rect">
            <a:avLst/>
          </a:prstGeom>
          <a:noFill/>
          <a:ln>
            <a:noFill/>
          </a:ln>
        </p:spPr>
      </p:pic>
      <p:sp>
        <p:nvSpPr>
          <p:cNvPr id="87" name="Shape 87"/>
          <p:cNvSpPr txBox="1"/>
          <p:nvPr/>
        </p:nvSpPr>
        <p:spPr>
          <a:xfrm>
            <a:off x="0" y="4604100"/>
            <a:ext cx="3129299" cy="539400"/>
          </a:xfrm>
          <a:prstGeom prst="rect">
            <a:avLst/>
          </a:prstGeom>
          <a:noFill/>
          <a:ln>
            <a:noFill/>
          </a:ln>
        </p:spPr>
        <p:txBody>
          <a:bodyPr anchorCtr="0" anchor="t" bIns="91425" lIns="91425" rIns="91425" tIns="91425">
            <a:noAutofit/>
          </a:bodyPr>
          <a:lstStyle/>
          <a:p>
            <a:pPr lvl="0">
              <a:spcBef>
                <a:spcPts val="0"/>
              </a:spcBef>
              <a:buNone/>
            </a:pPr>
            <a:r>
              <a:rPr lang="en" sz="900"/>
              <a:t>https://www.researchgate.net/figure/228447593_fig1_Figure-1-The-Ndel1Lis114-3-3-e-Protein-Complex-for-Neurite-Outgrowth-14-3-3-e-binds</a:t>
            </a: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1" name="Shape 91"/>
        <p:cNvGrpSpPr/>
        <p:nvPr/>
      </p:nvGrpSpPr>
      <p:grpSpPr>
        <a:xfrm>
          <a:off x="0" y="0"/>
          <a:ext cx="0" cy="0"/>
          <a:chOff x="0" y="0"/>
          <a:chExt cx="0" cy="0"/>
        </a:xfrm>
      </p:grpSpPr>
      <p:sp>
        <p:nvSpPr>
          <p:cNvPr id="92" name="Shape 92"/>
          <p:cNvSpPr txBox="1"/>
          <p:nvPr/>
        </p:nvSpPr>
        <p:spPr>
          <a:xfrm>
            <a:off x="338225" y="185350"/>
            <a:ext cx="3969000" cy="4649700"/>
          </a:xfrm>
          <a:prstGeom prst="rect">
            <a:avLst/>
          </a:prstGeom>
          <a:noFill/>
          <a:ln>
            <a:noFill/>
          </a:ln>
        </p:spPr>
        <p:txBody>
          <a:bodyPr anchorCtr="0" anchor="ctr" bIns="91425" lIns="91425" rIns="91425" tIns="91425">
            <a:noAutofit/>
          </a:bodyPr>
          <a:lstStyle/>
          <a:p>
            <a:pPr lvl="0" rtl="0" algn="ctr">
              <a:lnSpc>
                <a:spcPct val="115000"/>
              </a:lnSpc>
              <a:spcBef>
                <a:spcPts val="0"/>
              </a:spcBef>
              <a:spcAft>
                <a:spcPts val="1600"/>
              </a:spcAft>
              <a:buNone/>
            </a:pPr>
            <a:r>
              <a:rPr lang="en" sz="3000">
                <a:solidFill>
                  <a:schemeClr val="dk1"/>
                </a:solidFill>
                <a:latin typeface="Roboto"/>
                <a:ea typeface="Roboto"/>
                <a:cs typeface="Roboto"/>
                <a:sym typeface="Roboto"/>
              </a:rPr>
              <a:t>How does knockdown of NDEL1 disrupt DISC1?</a:t>
            </a:r>
          </a:p>
        </p:txBody>
      </p:sp>
      <p:sp>
        <p:nvSpPr>
          <p:cNvPr id="93" name="Shape 93"/>
          <p:cNvSpPr txBox="1"/>
          <p:nvPr/>
        </p:nvSpPr>
        <p:spPr>
          <a:xfrm>
            <a:off x="4872125" y="246900"/>
            <a:ext cx="3969000" cy="4649700"/>
          </a:xfrm>
          <a:prstGeom prst="rect">
            <a:avLst/>
          </a:prstGeom>
          <a:noFill/>
          <a:ln>
            <a:noFill/>
          </a:ln>
        </p:spPr>
        <p:txBody>
          <a:bodyPr anchorCtr="0" anchor="ctr" bIns="91425" lIns="91425" rIns="91425" tIns="91425">
            <a:noAutofit/>
          </a:bodyPr>
          <a:lstStyle/>
          <a:p>
            <a:pPr lvl="0" rtl="0" algn="ctr">
              <a:lnSpc>
                <a:spcPct val="115000"/>
              </a:lnSpc>
              <a:spcBef>
                <a:spcPts val="0"/>
              </a:spcBef>
              <a:spcAft>
                <a:spcPts val="1600"/>
              </a:spcAft>
              <a:buNone/>
            </a:pPr>
            <a:r>
              <a:rPr lang="en" sz="3000">
                <a:solidFill>
                  <a:srgbClr val="FFFFFF"/>
                </a:solidFill>
                <a:latin typeface="Roboto"/>
                <a:ea typeface="Roboto"/>
                <a:cs typeface="Roboto"/>
                <a:sym typeface="Roboto"/>
              </a:rPr>
              <a:t>Does this knockdown create schizophrenic-like symptoms? </a:t>
            </a: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7" name="Shape 97"/>
        <p:cNvGrpSpPr/>
        <p:nvPr/>
      </p:nvGrpSpPr>
      <p:grpSpPr>
        <a:xfrm>
          <a:off x="0" y="0"/>
          <a:ext cx="0" cy="0"/>
          <a:chOff x="0" y="0"/>
          <a:chExt cx="0" cy="0"/>
        </a:xfrm>
      </p:grpSpPr>
      <p:sp>
        <p:nvSpPr>
          <p:cNvPr id="98" name="Shape 98"/>
          <p:cNvSpPr txBox="1"/>
          <p:nvPr>
            <p:ph type="title"/>
          </p:nvPr>
        </p:nvSpPr>
        <p:spPr>
          <a:xfrm>
            <a:off x="471900" y="738725"/>
            <a:ext cx="8222100" cy="767700"/>
          </a:xfrm>
          <a:prstGeom prst="rect">
            <a:avLst/>
          </a:prstGeom>
        </p:spPr>
        <p:txBody>
          <a:bodyPr anchorCtr="0" anchor="b" bIns="91425" lIns="91425" rIns="91425" tIns="91425">
            <a:noAutofit/>
          </a:bodyPr>
          <a:lstStyle/>
          <a:p>
            <a:pPr lvl="0">
              <a:spcBef>
                <a:spcPts val="0"/>
              </a:spcBef>
              <a:buNone/>
            </a:pPr>
            <a:r>
              <a:rPr lang="en"/>
              <a:t>Overview of Experiment</a:t>
            </a:r>
          </a:p>
        </p:txBody>
      </p:sp>
      <p:sp>
        <p:nvSpPr>
          <p:cNvPr id="99" name="Shape 99"/>
          <p:cNvSpPr txBox="1"/>
          <p:nvPr>
            <p:ph idx="1" type="body"/>
          </p:nvPr>
        </p:nvSpPr>
        <p:spPr>
          <a:xfrm>
            <a:off x="471900" y="1919075"/>
            <a:ext cx="8222100" cy="2710200"/>
          </a:xfrm>
          <a:prstGeom prst="rect">
            <a:avLst/>
          </a:prstGeom>
        </p:spPr>
        <p:txBody>
          <a:bodyPr anchorCtr="0" anchor="t" bIns="91425" lIns="91425" rIns="91425" tIns="91425">
            <a:noAutofit/>
          </a:bodyPr>
          <a:lstStyle/>
          <a:p>
            <a:pPr indent="-228600" lvl="0" marL="457200" rtl="0">
              <a:spcBef>
                <a:spcPts val="0"/>
              </a:spcBef>
              <a:buAutoNum type="arabicPeriod"/>
            </a:pPr>
            <a:r>
              <a:rPr lang="en"/>
              <a:t>Knockdown NDEL1 in NDEL1-DISC1 relationship </a:t>
            </a:r>
          </a:p>
          <a:p>
            <a:pPr indent="-228600" lvl="0" marL="457200" rtl="0">
              <a:spcBef>
                <a:spcPts val="0"/>
              </a:spcBef>
              <a:buAutoNum type="arabicPeriod"/>
            </a:pPr>
            <a:r>
              <a:rPr lang="en"/>
              <a:t>Inject experimental mixture into </a:t>
            </a:r>
            <a:r>
              <a:rPr lang="en"/>
              <a:t>embryonic</a:t>
            </a:r>
            <a:r>
              <a:rPr lang="en"/>
              <a:t> mice</a:t>
            </a:r>
          </a:p>
          <a:p>
            <a:pPr indent="-228600" lvl="0" marL="457200">
              <a:spcBef>
                <a:spcPts val="0"/>
              </a:spcBef>
              <a:buAutoNum type="arabicPeriod"/>
            </a:pPr>
            <a:r>
              <a:rPr lang="en"/>
              <a:t>Compare results of dendritic spine formation between experimental and control group</a:t>
            </a:r>
          </a:p>
        </p:txBody>
      </p:sp>
      <p:sp>
        <p:nvSpPr>
          <p:cNvPr id="100" name="Shape 100"/>
          <p:cNvSpPr/>
          <p:nvPr/>
        </p:nvSpPr>
        <p:spPr>
          <a:xfrm>
            <a:off x="579800" y="2284025"/>
            <a:ext cx="5898900" cy="395700"/>
          </a:xfrm>
          <a:prstGeom prst="rect">
            <a:avLst/>
          </a:prstGeom>
          <a:solidFill>
            <a:schemeClr val="lt1"/>
          </a:solidFill>
          <a:ln cap="flat" cmpd="sng" w="9525">
            <a:solidFill>
              <a:schemeClr val="lt1"/>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01" name="Shape 101"/>
          <p:cNvSpPr/>
          <p:nvPr/>
        </p:nvSpPr>
        <p:spPr>
          <a:xfrm>
            <a:off x="521550" y="2571750"/>
            <a:ext cx="7895100" cy="767700"/>
          </a:xfrm>
          <a:prstGeom prst="rect">
            <a:avLst/>
          </a:prstGeom>
          <a:solidFill>
            <a:schemeClr val="lt1"/>
          </a:solidFill>
          <a:ln cap="flat" cmpd="sng" w="9525">
            <a:solidFill>
              <a:schemeClr val="lt1"/>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5" name="Shape 105"/>
        <p:cNvGrpSpPr/>
        <p:nvPr/>
      </p:nvGrpSpPr>
      <p:grpSpPr>
        <a:xfrm>
          <a:off x="0" y="0"/>
          <a:ext cx="0" cy="0"/>
          <a:chOff x="0" y="0"/>
          <a:chExt cx="0" cy="0"/>
        </a:xfrm>
      </p:grpSpPr>
      <p:sp>
        <p:nvSpPr>
          <p:cNvPr id="106" name="Shape 106"/>
          <p:cNvSpPr txBox="1"/>
          <p:nvPr>
            <p:ph type="title"/>
          </p:nvPr>
        </p:nvSpPr>
        <p:spPr>
          <a:xfrm>
            <a:off x="490250" y="488250"/>
            <a:ext cx="6227100" cy="4090800"/>
          </a:xfrm>
          <a:prstGeom prst="rect">
            <a:avLst/>
          </a:prstGeom>
        </p:spPr>
        <p:txBody>
          <a:bodyPr anchorCtr="0" anchor="ctr" bIns="91425" lIns="91425" rIns="91425" tIns="91425">
            <a:noAutofit/>
          </a:bodyPr>
          <a:lstStyle/>
          <a:p>
            <a:pPr lvl="0">
              <a:spcBef>
                <a:spcPts val="0"/>
              </a:spcBef>
              <a:buNone/>
            </a:pPr>
            <a:r>
              <a:rPr lang="en"/>
              <a:t>Are proteins bound together? </a:t>
            </a: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0" name="Shape 110"/>
        <p:cNvGrpSpPr/>
        <p:nvPr/>
      </p:nvGrpSpPr>
      <p:grpSpPr>
        <a:xfrm>
          <a:off x="0" y="0"/>
          <a:ext cx="0" cy="0"/>
          <a:chOff x="0" y="0"/>
          <a:chExt cx="0" cy="0"/>
        </a:xfrm>
      </p:grpSpPr>
      <p:sp>
        <p:nvSpPr>
          <p:cNvPr id="111" name="Shape 111"/>
          <p:cNvSpPr txBox="1"/>
          <p:nvPr>
            <p:ph idx="1" type="body"/>
          </p:nvPr>
        </p:nvSpPr>
        <p:spPr>
          <a:xfrm>
            <a:off x="57150" y="4696825"/>
            <a:ext cx="8382000" cy="446700"/>
          </a:xfrm>
          <a:prstGeom prst="rect">
            <a:avLst/>
          </a:prstGeom>
        </p:spPr>
        <p:txBody>
          <a:bodyPr anchorCtr="0" anchor="ctr" bIns="91425" lIns="91425" rIns="91425" tIns="91425">
            <a:noAutofit/>
          </a:bodyPr>
          <a:lstStyle/>
          <a:p>
            <a:pPr lvl="0">
              <a:spcBef>
                <a:spcPts val="0"/>
              </a:spcBef>
              <a:buNone/>
            </a:pPr>
            <a:r>
              <a:rPr lang="en"/>
              <a:t>Process of Immunoprecipitation, </a:t>
            </a:r>
            <a:r>
              <a:rPr lang="en"/>
              <a:t>https://goo.gl/images/R0BoLG</a:t>
            </a:r>
          </a:p>
        </p:txBody>
      </p:sp>
      <p:pic>
        <p:nvPicPr>
          <p:cNvPr id="112" name="Shape 112"/>
          <p:cNvPicPr preferRelativeResize="0"/>
          <p:nvPr/>
        </p:nvPicPr>
        <p:blipFill rotWithShape="1">
          <a:blip r:embed="rId3">
            <a:alphaModFix/>
          </a:blip>
          <a:srcRect b="9662" l="0" r="1594" t="19909"/>
          <a:stretch/>
        </p:blipFill>
        <p:spPr>
          <a:xfrm>
            <a:off x="0" y="0"/>
            <a:ext cx="8723299" cy="469682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6" name="Shape 116"/>
        <p:cNvGrpSpPr/>
        <p:nvPr/>
      </p:nvGrpSpPr>
      <p:grpSpPr>
        <a:xfrm>
          <a:off x="0" y="0"/>
          <a:ext cx="0" cy="0"/>
          <a:chOff x="0" y="0"/>
          <a:chExt cx="0" cy="0"/>
        </a:xfrm>
      </p:grpSpPr>
      <p:sp>
        <p:nvSpPr>
          <p:cNvPr id="117" name="Shape 117"/>
          <p:cNvSpPr txBox="1"/>
          <p:nvPr>
            <p:ph type="title"/>
          </p:nvPr>
        </p:nvSpPr>
        <p:spPr>
          <a:xfrm>
            <a:off x="5493750" y="0"/>
            <a:ext cx="3268500" cy="5143500"/>
          </a:xfrm>
          <a:prstGeom prst="rect">
            <a:avLst/>
          </a:prstGeom>
        </p:spPr>
        <p:txBody>
          <a:bodyPr anchorCtr="0" anchor="ctr" bIns="91425" lIns="91425" rIns="91425" tIns="91425">
            <a:noAutofit/>
          </a:bodyPr>
          <a:lstStyle/>
          <a:p>
            <a:pPr lvl="0" rtl="0">
              <a:spcBef>
                <a:spcPts val="0"/>
              </a:spcBef>
              <a:buNone/>
            </a:pPr>
            <a:r>
              <a:rPr lang="en" sz="4500"/>
              <a:t>Knockdown NDEL1 via RNA interference</a:t>
            </a:r>
          </a:p>
        </p:txBody>
      </p:sp>
      <p:pic>
        <p:nvPicPr>
          <p:cNvPr id="118" name="Shape 118"/>
          <p:cNvPicPr preferRelativeResize="0"/>
          <p:nvPr/>
        </p:nvPicPr>
        <p:blipFill>
          <a:blip r:embed="rId3">
            <a:alphaModFix/>
          </a:blip>
          <a:stretch>
            <a:fillRect/>
          </a:stretch>
        </p:blipFill>
        <p:spPr>
          <a:xfrm>
            <a:off x="0" y="0"/>
            <a:ext cx="5119875" cy="5143499"/>
          </a:xfrm>
          <a:prstGeom prst="rect">
            <a:avLst/>
          </a:prstGeom>
          <a:noFill/>
          <a:ln>
            <a:noFill/>
          </a:ln>
        </p:spPr>
      </p:pic>
      <p:sp>
        <p:nvSpPr>
          <p:cNvPr id="119" name="Shape 119"/>
          <p:cNvSpPr/>
          <p:nvPr/>
        </p:nvSpPr>
        <p:spPr>
          <a:xfrm>
            <a:off x="327875" y="645500"/>
            <a:ext cx="2920200" cy="1618500"/>
          </a:xfrm>
          <a:prstGeom prst="rect">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4FC3F7"/>
      </a:accent5>
      <a:accent6>
        <a:srgbClr val="F4B400"/>
      </a:accent6>
      <a:hlink>
        <a:srgbClr val="4FC3F7"/>
      </a:hlink>
      <a:folHlink>
        <a:srgbClr val="4FC3F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