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25CB2-F97E-9147-B580-2676CF2ACDDF}" type="datetimeFigureOut">
              <a:rPr lang="en-US" smtClean="0"/>
              <a:t>5/1/17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FD777-2BCF-4F48-BB12-0A9FA232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FD777-2BCF-4F48-BB12-0A9FA23285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6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May 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May 1,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732118"/>
            <a:ext cx="3886200" cy="2468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Antirepressor identification in bacillus bacteriophage phicm3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Bethany Yachuw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5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antirepressor - plasmids</a:t>
            </a:r>
            <a:endParaRPr lang="en-US" dirty="0"/>
          </a:p>
        </p:txBody>
      </p:sp>
      <p:pic>
        <p:nvPicPr>
          <p:cNvPr id="5" name="Content Placeholder 4" descr="Screen Shot 2017-04-25 at 3.33.51 P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" r="5308"/>
          <a:stretch>
            <a:fillRect/>
          </a:stretch>
        </p:blipFill>
        <p:spPr/>
      </p:pic>
      <p:pic>
        <p:nvPicPr>
          <p:cNvPr id="7" name="Content Placeholder 6" descr="Screen Shot 2017-04-25 at 4.23.54 PM.png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1" r="14471"/>
          <a:stretch>
            <a:fillRect/>
          </a:stretch>
        </p:blipFill>
        <p:spPr/>
      </p:pic>
      <p:cxnSp>
        <p:nvCxnSpPr>
          <p:cNvPr id="11" name="Straight Arrow Connector 10"/>
          <p:cNvCxnSpPr/>
          <p:nvPr/>
        </p:nvCxnSpPr>
        <p:spPr>
          <a:xfrm flipV="1">
            <a:off x="3361765" y="4509307"/>
            <a:ext cx="478118" cy="1492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173694" y="2393577"/>
            <a:ext cx="549835" cy="3254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17882" y="5632824"/>
            <a:ext cx="331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Repressor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50354" y="5817490"/>
            <a:ext cx="159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Antirepressor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5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IPTG and </a:t>
            </a:r>
            <a:r>
              <a:rPr lang="en-US" dirty="0" err="1" smtClean="0"/>
              <a:t>onpg</a:t>
            </a:r>
            <a:endParaRPr lang="en-US" dirty="0"/>
          </a:p>
        </p:txBody>
      </p:sp>
      <p:pic>
        <p:nvPicPr>
          <p:cNvPr id="17" name="Content Placeholder 16" descr="IPTG ONP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70" r="-7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6033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Hopeful Results</a:t>
            </a:r>
            <a:endParaRPr lang="en-US" dirty="0"/>
          </a:p>
        </p:txBody>
      </p:sp>
      <p:pic>
        <p:nvPicPr>
          <p:cNvPr id="9" name="Content Placeholder 8" descr="onp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91" r="-20791"/>
          <a:stretch>
            <a:fillRect/>
          </a:stretch>
        </p:blipFill>
        <p:spPr/>
      </p:pic>
      <p:sp>
        <p:nvSpPr>
          <p:cNvPr id="10" name="Frame 9"/>
          <p:cNvSpPr/>
          <p:nvPr/>
        </p:nvSpPr>
        <p:spPr>
          <a:xfrm>
            <a:off x="4452471" y="1600201"/>
            <a:ext cx="2238486" cy="3899647"/>
          </a:xfrm>
          <a:prstGeom prst="frame">
            <a:avLst/>
          </a:prstGeom>
          <a:solidFill>
            <a:schemeClr val="accent1"/>
          </a:solidFill>
          <a:ln w="3175" cmpd="sng"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75647" y="2091765"/>
            <a:ext cx="1987188" cy="3077882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525070" y="2091765"/>
            <a:ext cx="1837765" cy="3077882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10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spectrophotometer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the yellow color made</a:t>
            </a:r>
          </a:p>
          <a:p>
            <a:r>
              <a:rPr lang="en-US" dirty="0" smtClean="0"/>
              <a:t>Convert to Miller Units (measures β-</a:t>
            </a:r>
            <a:r>
              <a:rPr lang="en-US" dirty="0" err="1" smtClean="0"/>
              <a:t>galactosidase</a:t>
            </a:r>
            <a:r>
              <a:rPr lang="en-US" dirty="0" smtClean="0"/>
              <a:t> activity)</a:t>
            </a:r>
          </a:p>
          <a:p>
            <a:r>
              <a:rPr lang="en-US" dirty="0"/>
              <a:t>1</a:t>
            </a:r>
            <a:r>
              <a:rPr lang="en-US" dirty="0" smtClean="0"/>
              <a:t> Miller Unit = low activity</a:t>
            </a:r>
          </a:p>
          <a:p>
            <a:r>
              <a:rPr lang="en-US" dirty="0" smtClean="0"/>
              <a:t>1000+ Miller Units = high activity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 = reaction time in minutes </a:t>
            </a:r>
            <a:endParaRPr lang="en-US" dirty="0"/>
          </a:p>
          <a:p>
            <a:r>
              <a:rPr lang="en-US" dirty="0" smtClean="0"/>
              <a:t>v = volume in mL</a:t>
            </a:r>
          </a:p>
          <a:p>
            <a:endParaRPr lang="en-US" dirty="0"/>
          </a:p>
        </p:txBody>
      </p:sp>
      <p:pic>
        <p:nvPicPr>
          <p:cNvPr id="4" name="Picture 3" descr="Screen Shot 2017-05-01 at 9.49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857" y="3284815"/>
            <a:ext cx="5859981" cy="91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6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9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Phages</a:t>
            </a:r>
            <a:endParaRPr lang="en-US" dirty="0"/>
          </a:p>
        </p:txBody>
      </p:sp>
      <p:pic>
        <p:nvPicPr>
          <p:cNvPr id="4" name="Content Placeholder 3" descr="ph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192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4679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Phage life cycles</a:t>
            </a:r>
            <a:endParaRPr lang="en-US" dirty="0"/>
          </a:p>
        </p:txBody>
      </p:sp>
      <p:pic>
        <p:nvPicPr>
          <p:cNvPr id="4" name="Content Placeholder 3" descr="phage life cycl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796" r="-46796"/>
          <a:stretch>
            <a:fillRect/>
          </a:stretch>
        </p:blipFill>
        <p:spPr>
          <a:xfrm>
            <a:off x="0" y="1286436"/>
            <a:ext cx="9143999" cy="4392705"/>
          </a:xfrm>
        </p:spPr>
      </p:pic>
    </p:spTree>
    <p:extLst>
      <p:ext uri="{BB962C8B-B14F-4D97-AF65-F5344CB8AC3E}">
        <p14:creationId xmlns:p14="http://schemas.microsoft.com/office/powerpoint/2010/main" val="7612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Transcription determines life cycle</a:t>
            </a:r>
            <a:endParaRPr lang="en-US" dirty="0"/>
          </a:p>
        </p:txBody>
      </p:sp>
      <p:pic>
        <p:nvPicPr>
          <p:cNvPr id="4" name="Content Placeholder 3" descr="Antirepressor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901" r="-187901"/>
          <a:stretch>
            <a:fillRect/>
          </a:stretch>
        </p:blipFill>
        <p:spPr>
          <a:xfrm>
            <a:off x="-703730" y="1616635"/>
            <a:ext cx="10571584" cy="5078506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2311401" y="2345765"/>
            <a:ext cx="1558364" cy="418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23647" y="2205922"/>
            <a:ext cx="1090706" cy="1398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9176" y="1888128"/>
            <a:ext cx="168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RNA Polymerase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9176" y="3234764"/>
            <a:ext cx="1719729" cy="373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Repressor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0271" y="2579452"/>
            <a:ext cx="1585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Antirepressor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766235" y="2906059"/>
            <a:ext cx="1748118" cy="485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042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putative antirepressor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2383864"/>
            <a:ext cx="7772400" cy="2980017"/>
          </a:xfrm>
        </p:spPr>
        <p:txBody>
          <a:bodyPr>
            <a:normAutofit/>
          </a:bodyPr>
          <a:lstStyle/>
          <a:p>
            <a:r>
              <a:rPr lang="en-US" dirty="0"/>
              <a:t>Yuan et al (2014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Via conceptual translation </a:t>
            </a:r>
          </a:p>
          <a:p>
            <a:pPr lvl="1"/>
            <a:r>
              <a:rPr lang="en-US" dirty="0" smtClean="0"/>
              <a:t>putative antirepressor (gp37)</a:t>
            </a:r>
          </a:p>
          <a:p>
            <a:r>
              <a:rPr lang="en-US" dirty="0" smtClean="0"/>
              <a:t>Promoter, Operator, and Repressor were not annotated</a:t>
            </a:r>
          </a:p>
          <a:p>
            <a:endParaRPr lang="en-US" dirty="0"/>
          </a:p>
          <a:p>
            <a:r>
              <a:rPr lang="en-US" u="sng" dirty="0"/>
              <a:t>F</a:t>
            </a:r>
            <a:r>
              <a:rPr lang="en-US" u="sng" dirty="0" smtClean="0"/>
              <a:t>ind promoter, operator, and repressor</a:t>
            </a:r>
          </a:p>
          <a:p>
            <a:pPr lvl="1"/>
            <a:r>
              <a:rPr lang="en-US" dirty="0" smtClean="0"/>
              <a:t>Via bioinformatics </a:t>
            </a:r>
          </a:p>
        </p:txBody>
      </p:sp>
    </p:spTree>
    <p:extLst>
      <p:ext uri="{BB962C8B-B14F-4D97-AF65-F5344CB8AC3E}">
        <p14:creationId xmlns:p14="http://schemas.microsoft.com/office/powerpoint/2010/main" val="340227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9053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and test repressor - Plasmids</a:t>
            </a:r>
            <a:endParaRPr lang="en-US" dirty="0"/>
          </a:p>
        </p:txBody>
      </p:sp>
      <p:pic>
        <p:nvPicPr>
          <p:cNvPr id="4" name="Content Placeholder 3" descr="Screen Shot 2017-04-25 at 3.33.25 P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5" r="16525"/>
          <a:stretch>
            <a:fillRect/>
          </a:stretch>
        </p:blipFill>
        <p:spPr/>
      </p:pic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Insert putative repressor gene here with promoter, operator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Reporter gene (on other plasmid) is </a:t>
            </a:r>
            <a:r>
              <a:rPr lang="en-US" dirty="0" err="1" smtClean="0"/>
              <a:t>lacZ</a:t>
            </a:r>
            <a:r>
              <a:rPr lang="en-US" dirty="0" smtClean="0"/>
              <a:t> which codes for </a:t>
            </a:r>
            <a:r>
              <a:rPr lang="en-US" dirty="0"/>
              <a:t>β-</a:t>
            </a:r>
            <a:r>
              <a:rPr lang="en-US" dirty="0" err="1"/>
              <a:t>galactosidase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765177" y="1718235"/>
            <a:ext cx="1195294" cy="2495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55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and test repressor </a:t>
            </a:r>
            <a:r>
              <a:rPr lang="mr-IN" dirty="0" smtClean="0"/>
              <a:t>–</a:t>
            </a:r>
            <a:r>
              <a:rPr lang="en-US" dirty="0" smtClean="0"/>
              <a:t> plasmids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Add promoter and operator here at the </a:t>
            </a:r>
            <a:r>
              <a:rPr lang="en-US" dirty="0" err="1" smtClean="0"/>
              <a:t>HindIII</a:t>
            </a:r>
            <a:r>
              <a:rPr lang="en-US" dirty="0" smtClean="0"/>
              <a:t> site</a:t>
            </a:r>
          </a:p>
          <a:p>
            <a:r>
              <a:rPr lang="en-US" dirty="0" smtClean="0"/>
              <a:t>Delete downstream </a:t>
            </a:r>
            <a:r>
              <a:rPr lang="en-US" dirty="0" err="1" smtClean="0"/>
              <a:t>HindIII</a:t>
            </a:r>
            <a:r>
              <a:rPr lang="en-US" dirty="0" smtClean="0"/>
              <a:t> site, so that the plasmid can be reopened</a:t>
            </a:r>
          </a:p>
          <a:p>
            <a:r>
              <a:rPr lang="en-US" dirty="0"/>
              <a:t>Plate control and bacteria with repressor gene</a:t>
            </a:r>
          </a:p>
          <a:p>
            <a:r>
              <a:rPr lang="en-US" dirty="0" smtClean="0"/>
              <a:t>Lytic Cycle, </a:t>
            </a:r>
            <a:r>
              <a:rPr lang="en-US" dirty="0"/>
              <a:t>not the </a:t>
            </a:r>
            <a:r>
              <a:rPr lang="en-US" dirty="0" smtClean="0"/>
              <a:t>repressor</a:t>
            </a:r>
            <a:endParaRPr lang="en-US" dirty="0"/>
          </a:p>
          <a:p>
            <a:r>
              <a:rPr lang="en-US" dirty="0" smtClean="0"/>
              <a:t>Lysogenic Cycle, </a:t>
            </a:r>
            <a:r>
              <a:rPr lang="en-US" dirty="0"/>
              <a:t>it is the repressor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5" name="Content Placeholder 14" descr="Screen Shot 2017-04-25 at 4.23.54 P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1" r="14471"/>
          <a:stretch>
            <a:fillRect/>
          </a:stretch>
        </p:blipFill>
        <p:spPr/>
      </p:pic>
      <p:cxnSp>
        <p:nvCxnSpPr>
          <p:cNvPr id="19" name="Straight Arrow Connector 18"/>
          <p:cNvCxnSpPr/>
          <p:nvPr/>
        </p:nvCxnSpPr>
        <p:spPr>
          <a:xfrm flipH="1">
            <a:off x="1927412" y="1763059"/>
            <a:ext cx="2873189" cy="25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8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IPTG and </a:t>
            </a:r>
            <a:r>
              <a:rPr lang="en-US" dirty="0" err="1" smtClean="0"/>
              <a:t>onpg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Further test repressor</a:t>
            </a:r>
            <a:endParaRPr lang="en-US" dirty="0"/>
          </a:p>
        </p:txBody>
      </p:sp>
      <p:pic>
        <p:nvPicPr>
          <p:cNvPr id="17" name="Content Placeholder 16" descr="IPTG ONP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70" r="-7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858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Hopeful Results</a:t>
            </a:r>
            <a:endParaRPr lang="en-US" dirty="0"/>
          </a:p>
        </p:txBody>
      </p:sp>
      <p:pic>
        <p:nvPicPr>
          <p:cNvPr id="9" name="Content Placeholder 8" descr="onp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91" r="-20791"/>
          <a:stretch>
            <a:fillRect/>
          </a:stretch>
        </p:blipFill>
        <p:spPr/>
      </p:pic>
      <p:sp>
        <p:nvSpPr>
          <p:cNvPr id="10" name="Frame 9"/>
          <p:cNvSpPr/>
          <p:nvPr/>
        </p:nvSpPr>
        <p:spPr>
          <a:xfrm>
            <a:off x="2213985" y="1600201"/>
            <a:ext cx="2372956" cy="3899647"/>
          </a:xfrm>
          <a:prstGeom prst="frame">
            <a:avLst/>
          </a:prstGeom>
          <a:solidFill>
            <a:schemeClr val="accent1"/>
          </a:solidFill>
          <a:ln w="3175" cmpd="sng"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86941" y="2091765"/>
            <a:ext cx="1987188" cy="3077882"/>
            <a:chOff x="2375647" y="2091765"/>
            <a:chExt cx="1987188" cy="307788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375647" y="2091765"/>
              <a:ext cx="1987188" cy="307788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525070" y="2091765"/>
              <a:ext cx="1837765" cy="307788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317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301</TotalTime>
  <Words>197</Words>
  <Application>Microsoft Macintosh PowerPoint</Application>
  <PresentationFormat>On-screen Show (4:3)</PresentationFormat>
  <Paragraphs>49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 Pop</vt:lpstr>
      <vt:lpstr>Antirepressor identification in bacillus bacteriophage phicm3</vt:lpstr>
      <vt:lpstr>Phages</vt:lpstr>
      <vt:lpstr>Phage life cycles</vt:lpstr>
      <vt:lpstr>Transcription determines life cycle</vt:lpstr>
      <vt:lpstr>Find the putative antirepressor</vt:lpstr>
      <vt:lpstr>Find and test repressor - Plasmids</vt:lpstr>
      <vt:lpstr>Find and test repressor – plasmids</vt:lpstr>
      <vt:lpstr>IPTG and onpg – Further test repressor</vt:lpstr>
      <vt:lpstr>Hopeful Results</vt:lpstr>
      <vt:lpstr>test antirepressor - plasmids</vt:lpstr>
      <vt:lpstr>IPTG and onpg</vt:lpstr>
      <vt:lpstr>Hopeful Results</vt:lpstr>
      <vt:lpstr>spectrophotometer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Antirepressor identification in bacteriophage phicm3</dc:title>
  <dc:creator>Bethany Yachuw</dc:creator>
  <cp:lastModifiedBy>Bethany Yachuw</cp:lastModifiedBy>
  <cp:revision>18</cp:revision>
  <dcterms:created xsi:type="dcterms:W3CDTF">2017-05-01T23:09:54Z</dcterms:created>
  <dcterms:modified xsi:type="dcterms:W3CDTF">2017-05-02T04:11:00Z</dcterms:modified>
</cp:coreProperties>
</file>