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80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6842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None/>
            </a:pPr>
            <a:endParaRPr lang="en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52400" lvl="0" indent="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None/>
            </a:pPr>
            <a:endParaRPr lang="en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endParaRPr lang="en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n" sz="1200" dirty="0">
              <a:solidFill>
                <a:srgbClr val="22222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</a:t>
            </a:r>
            <a:r>
              <a:rPr lang="en" sz="30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Candidatus</a:t>
            </a:r>
            <a:r>
              <a:rPr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Mycoplasma girerdii dependent on </a:t>
            </a:r>
            <a:r>
              <a:rPr lang="en" sz="30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Trichomonas vaginalis</a:t>
            </a:r>
            <a:r>
              <a:rPr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survival?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Sukhman Virk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BNFO 300 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368825" y="436625"/>
            <a:ext cx="8417400" cy="4273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151900" y="187150"/>
            <a:ext cx="8786100" cy="4794600"/>
          </a:xfrm>
          <a:prstGeom prst="rect">
            <a:avLst/>
          </a:prstGeom>
          <a:noFill/>
          <a:ln w="28575" cap="flat" cmpd="sng">
            <a:solidFill>
              <a:srgbClr val="8E7CC3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Double immunofluorescence 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Location of intracellular and extracellular bacteria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224" y="1714437"/>
            <a:ext cx="2815554" cy="276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151900" y="187150"/>
            <a:ext cx="8786100" cy="4794600"/>
          </a:xfrm>
          <a:prstGeom prst="rect">
            <a:avLst/>
          </a:prstGeom>
          <a:noFill/>
          <a:ln w="28575" cap="flat" cmpd="sng">
            <a:solidFill>
              <a:srgbClr val="8E7CC3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Results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2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confocal microscopy, if there is fluorescence observed inside the trichomonad cell this means that </a:t>
            </a:r>
            <a:r>
              <a:rPr lang="en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M. girerdii has the ability to enter </a:t>
            </a:r>
            <a:r>
              <a:rPr lang="en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 Vaginalis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368825" y="436625"/>
            <a:ext cx="8417400" cy="42738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3000"/>
          </a:p>
          <a:p>
            <a:pPr marL="2286000" lvl="0" indent="457200" algn="l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151900" y="187150"/>
            <a:ext cx="8786100" cy="4794600"/>
          </a:xfrm>
          <a:prstGeom prst="rect">
            <a:avLst/>
          </a:prstGeom>
          <a:noFill/>
          <a:ln w="28575" cap="flat" cmpd="sng">
            <a:solidFill>
              <a:srgbClr val="8E7CC3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endParaRPr lang="en-US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lang="en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Non-viral </a:t>
            </a: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sexually transmitted infection (STI) </a:t>
            </a:r>
          </a:p>
          <a:p>
            <a:pPr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 causes Trichomoniasis 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Lacks mitochondria and necessary enzymes </a:t>
            </a:r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-"/>
            </a:pPr>
            <a:r>
              <a:rPr lang="en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Obtains nutrients through phagocytosis.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477300" y="582293"/>
            <a:ext cx="4827000" cy="60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Trichomonas Vaginalis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587" y="1481999"/>
            <a:ext cx="2980287" cy="231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51900" y="187150"/>
            <a:ext cx="8786100" cy="4794600"/>
          </a:xfrm>
          <a:prstGeom prst="rect">
            <a:avLst/>
          </a:prstGeom>
          <a:noFill/>
          <a:ln w="28575" cap="flat" cmpd="sng">
            <a:solidFill>
              <a:srgbClr val="8E7CC3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According to clinical research, a strong association has been shown between </a:t>
            </a:r>
            <a:r>
              <a:rPr lang="en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 Vaginalis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two other mycoplasmas: </a:t>
            </a:r>
          </a:p>
          <a:p>
            <a:pPr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3873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Candidatus 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Mycoplasma girerdii and </a:t>
            </a:r>
            <a:r>
              <a:rPr lang="en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Mycoplasma hominis</a:t>
            </a: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151900" y="187150"/>
            <a:ext cx="8786100" cy="4794600"/>
          </a:xfrm>
          <a:prstGeom prst="rect">
            <a:avLst/>
          </a:prstGeom>
          <a:noFill/>
          <a:ln w="28575" cap="flat" cmpd="sng">
            <a:solidFill>
              <a:srgbClr val="8E7CC3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T. Vaginalis and Mycoplasma hominis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</a:pPr>
            <a:endParaRPr lang="en-US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</a:pPr>
            <a:r>
              <a:rPr lang="en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First </a:t>
            </a:r>
            <a:r>
              <a:rPr lang="en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 symbiotic relationship that involves two obligate </a:t>
            </a:r>
            <a:r>
              <a:rPr lang="en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human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4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</a:pPr>
            <a:r>
              <a:rPr lang="en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pathogens</a:t>
            </a:r>
            <a:endParaRPr lang="en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151900" y="187150"/>
            <a:ext cx="8786100" cy="4794600"/>
          </a:xfrm>
          <a:prstGeom prst="rect">
            <a:avLst/>
          </a:prstGeom>
          <a:noFill/>
          <a:ln w="28575" cap="flat" cmpd="sng">
            <a:solidFill>
              <a:srgbClr val="8E7CC3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T. Vaginalis and Candidatus Mycoplasma girerdii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</a:pP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Vaginal Human Microbiome Project at VCU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</a:pPr>
            <a:r>
              <a:rPr lang="en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Candidatus</a:t>
            </a: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Mycoplasma girerdii was found </a:t>
            </a:r>
            <a:endParaRPr lang="en-U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</a:pPr>
            <a:r>
              <a:rPr lang="en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exclusively </a:t>
            </a: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female urogenital tract that have </a:t>
            </a:r>
            <a:endParaRPr lang="en-U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</a:pPr>
            <a:r>
              <a:rPr lang="en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been </a:t>
            </a: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infected with </a:t>
            </a:r>
            <a:r>
              <a:rPr lang="en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T. Vaginalis</a:t>
            </a: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248" y="1271850"/>
            <a:ext cx="3180699" cy="351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51900" y="187150"/>
            <a:ext cx="8786100" cy="47946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Question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purpose of this experiment is to determine the cellular location of </a:t>
            </a:r>
            <a:r>
              <a:rPr lang="en"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Candidatus</a:t>
            </a:r>
            <a:r>
              <a:rPr lang="en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Mycoplasma girerdii in respect to </a:t>
            </a:r>
            <a:r>
              <a:rPr lang="en" sz="2400"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Trichomonais Vagianlis</a:t>
            </a:r>
            <a:r>
              <a:rPr lang="en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therefore find out if the bacteria is dependent on the parasitic protozoa for survival.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151900" y="187150"/>
            <a:ext cx="8786100" cy="4794600"/>
          </a:xfrm>
          <a:prstGeom prst="rect">
            <a:avLst/>
          </a:prstGeom>
          <a:noFill/>
          <a:ln w="28575" cap="flat" cmpd="sng">
            <a:solidFill>
              <a:srgbClr val="8E7CC3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association between the two organisms is going to be demonstrated by using: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Gentamicin protection assays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Double immunofluorescence 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AutoNum type="arabicPeriod"/>
            </a:pPr>
            <a:r>
              <a:rPr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Confocal microscopy.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400" y="252225"/>
            <a:ext cx="8520600" cy="46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151900" y="187150"/>
            <a:ext cx="8786100" cy="4794600"/>
          </a:xfrm>
          <a:prstGeom prst="rect">
            <a:avLst/>
          </a:prstGeom>
          <a:noFill/>
          <a:ln w="28575" cap="flat" cmpd="sng">
            <a:solidFill>
              <a:srgbClr val="8E7CC3"/>
            </a:solidFill>
            <a:prstDash val="dash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Gentamicin protection assays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dk1"/>
                </a:solidFill>
              </a:rPr>
              <a:t>Gentamicin </a:t>
            </a:r>
            <a:r>
              <a:rPr lang="en" dirty="0">
                <a:solidFill>
                  <a:schemeClr val="dk1"/>
                </a:solidFill>
              </a:rPr>
              <a:t>kills extracellular bacteria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951" y="2307383"/>
            <a:ext cx="6218649" cy="20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Macintosh PowerPoint</Application>
  <PresentationFormat>On-screen Show (16:9)</PresentationFormat>
  <Paragraphs>40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simple-light-2</vt:lpstr>
      <vt:lpstr>PowerPoint Presentation</vt:lpstr>
      <vt:lpstr>PowerPoint Presentation</vt:lpstr>
      <vt:lpstr>PowerPoint Presentation</vt:lpstr>
      <vt:lpstr>T. Vaginalis and Mycoplasma hominis</vt:lpstr>
      <vt:lpstr>T. Vaginalis and Candidatus Mycoplasma girerdii </vt:lpstr>
      <vt:lpstr>Question</vt:lpstr>
      <vt:lpstr>Experiment</vt:lpstr>
      <vt:lpstr>PowerPoint Presentation</vt:lpstr>
      <vt:lpstr>Gentamicin protection assays </vt:lpstr>
      <vt:lpstr>Double immunofluorescence </vt:lpstr>
      <vt:lpstr>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Sukhman Virk</cp:lastModifiedBy>
  <cp:revision>1</cp:revision>
  <dcterms:modified xsi:type="dcterms:W3CDTF">2017-05-03T18:27:23Z</dcterms:modified>
</cp:coreProperties>
</file>