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5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2" r:id="rId6"/>
    <p:sldId id="259" r:id="rId7"/>
    <p:sldId id="263" r:id="rId8"/>
    <p:sldId id="268" r:id="rId9"/>
    <p:sldId id="260" r:id="rId10"/>
    <p:sldId id="261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0"/>
    <p:restoredTop sz="93909"/>
  </p:normalViewPr>
  <p:slideViewPr>
    <p:cSldViewPr snapToGrid="0" snapToObjects="1">
      <p:cViewPr>
        <p:scale>
          <a:sx n="78" d="100"/>
          <a:sy n="78" d="100"/>
        </p:scale>
        <p:origin x="-11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0CA2-53E8-134D-8AAF-34487CD016BE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540D-D9FF-484A-AA39-C1C34BD8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cancerstatisticscenter.cancer.org</a:t>
            </a:r>
            <a:r>
              <a:rPr lang="en-US" dirty="0" smtClean="0"/>
              <a:t>/#/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www.biologynoteshelp.com</a:t>
            </a:r>
            <a:r>
              <a:rPr lang="en-US" dirty="0" smtClean="0"/>
              <a:t>/</a:t>
            </a:r>
            <a:r>
              <a:rPr lang="en-US" dirty="0" err="1" smtClean="0"/>
              <a:t>mpfapccyclosome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www.bio</a:t>
            </a:r>
            <a:r>
              <a:rPr lang="en-US" dirty="0" smtClean="0"/>
              <a:t>-rad-</a:t>
            </a:r>
            <a:r>
              <a:rPr lang="en-US" dirty="0" err="1" smtClean="0"/>
              <a:t>antibodies.com</a:t>
            </a:r>
            <a:r>
              <a:rPr lang="en-US" dirty="0" smtClean="0"/>
              <a:t>/western-blotting-immunoblotting-</a:t>
            </a:r>
            <a:r>
              <a:rPr lang="en-US" dirty="0" err="1" smtClean="0"/>
              <a:t>introduction.html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540D-D9FF-484A-AA39-C1C34BD85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1EF04EE-4A7D-214F-9688-A7835873C12C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698BD9-C5DC-FE4D-8AAF-4FB89264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25629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the Mechanism of LIN52 Degradation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894"/>
            <a:ext cx="9144000" cy="1655762"/>
          </a:xfrm>
        </p:spPr>
        <p:txBody>
          <a:bodyPr/>
          <a:lstStyle/>
          <a:p>
            <a:r>
              <a:rPr lang="en-US" dirty="0" smtClean="0"/>
              <a:t>Amanda Luong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528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Multidimensional Protein Identification Technology (</a:t>
            </a:r>
            <a:r>
              <a:rPr lang="en-US" dirty="0" err="1" smtClean="0"/>
              <a:t>MudPIT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8" y="1913215"/>
            <a:ext cx="5535041" cy="4944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5916" y="2342147"/>
            <a:ext cx="1090863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1768" y="1913215"/>
            <a:ext cx="978569" cy="1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6779" y="5919537"/>
            <a:ext cx="1251284" cy="17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15664" y="6581001"/>
            <a:ext cx="2817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Washburn 2015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962400" y="4732421"/>
            <a:ext cx="930442" cy="73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46232" y="3946358"/>
            <a:ext cx="1315452" cy="89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2274" y="4123997"/>
            <a:ext cx="13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Mass Spectrometer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04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siRNA Knockdown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39" y="1946056"/>
            <a:ext cx="3850105" cy="45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90" y="2400299"/>
            <a:ext cx="8817204" cy="3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specificity of </a:t>
            </a:r>
            <a:r>
              <a:rPr lang="en-US" dirty="0" err="1" smtClean="0"/>
              <a:t>MudPIT</a:t>
            </a:r>
            <a:r>
              <a:rPr lang="en-US" dirty="0" smtClean="0"/>
              <a:t> identifies a number of E3 Ligases.</a:t>
            </a:r>
          </a:p>
          <a:p>
            <a:r>
              <a:rPr lang="en-US" dirty="0" smtClean="0"/>
              <a:t>siRNA knockdown validates the identification of the ligase responsible.</a:t>
            </a:r>
          </a:p>
          <a:p>
            <a:r>
              <a:rPr lang="en-US" dirty="0" smtClean="0"/>
              <a:t>The relationship between LIN52 and the identified E3 Ligase can be visualized on a Western Blot. </a:t>
            </a:r>
          </a:p>
          <a:p>
            <a:endParaRPr lang="en-US" dirty="0" smtClean="0"/>
          </a:p>
          <a:p>
            <a:r>
              <a:rPr lang="en-US" dirty="0" smtClean="0"/>
              <a:t>A specific E3 ligase will be identified as the main protein involved in the ubiquitination of LIN52.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902" b="56102"/>
          <a:stretch/>
        </p:blipFill>
        <p:spPr>
          <a:xfrm>
            <a:off x="1573440" y="2481943"/>
            <a:ext cx="8775700" cy="2008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199" y="6581001"/>
            <a:ext cx="2840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the American Cancer Society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92" y="1902279"/>
            <a:ext cx="5257800" cy="3943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4813" y="6581001"/>
            <a:ext cx="382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http://</a:t>
            </a:r>
            <a:r>
              <a:rPr lang="en-US" sz="1200" dirty="0" err="1" smtClean="0"/>
              <a:t>www.biologynoteshelp.com</a:t>
            </a:r>
            <a:r>
              <a:rPr lang="en-US" sz="1200" dirty="0" smtClean="0"/>
              <a:t>/</a:t>
            </a:r>
            <a:r>
              <a:rPr lang="en-US" sz="1200" dirty="0" err="1" smtClean="0"/>
              <a:t>mpfapccyclosome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9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 Complex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04771" y="2156433"/>
            <a:ext cx="4396889" cy="4062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63667" y="2933279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68443" y="2173090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517" y="2985406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3056" y="4408530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5022" y="4447734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2849" y="3531904"/>
            <a:ext cx="10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LIN52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481070" y="3341002"/>
            <a:ext cx="1299012" cy="7280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36072" y="3531904"/>
            <a:ext cx="116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p130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35038" y="3932014"/>
            <a:ext cx="92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MuvB</a:t>
            </a:r>
            <a:r>
              <a:rPr lang="en-US" b="1" dirty="0" smtClean="0">
                <a:solidFill>
                  <a:srgbClr val="0070C0"/>
                </a:solidFill>
              </a:rPr>
              <a:t> Core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MMB Complex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704771" y="2156433"/>
            <a:ext cx="4396889" cy="4062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63667" y="2933279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68443" y="2173090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517" y="2985406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3056" y="4408530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5022" y="4447734"/>
            <a:ext cx="1631139" cy="15434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2849" y="3531904"/>
            <a:ext cx="10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LIN52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481070" y="3341002"/>
            <a:ext cx="1299012" cy="72803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135" y="3531904"/>
            <a:ext cx="116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B-MYB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35038" y="3932014"/>
            <a:ext cx="92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MuvB</a:t>
            </a:r>
            <a:r>
              <a:rPr lang="en-US" b="1" dirty="0" smtClean="0">
                <a:solidFill>
                  <a:srgbClr val="0070C0"/>
                </a:solidFill>
              </a:rPr>
              <a:t> Core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MMB Complex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DREAM Complex</a:t>
            </a:r>
            <a:endParaRPr lang="en-US" sz="2200" dirty="0"/>
          </a:p>
        </p:txBody>
      </p:sp>
      <p:sp>
        <p:nvSpPr>
          <p:cNvPr id="7" name="Oval 6"/>
          <p:cNvSpPr/>
          <p:nvPr/>
        </p:nvSpPr>
        <p:spPr>
          <a:xfrm>
            <a:off x="7027222" y="2990137"/>
            <a:ext cx="3217488" cy="3182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25701" y="4675516"/>
            <a:ext cx="1182413" cy="119705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7991" y="3583734"/>
            <a:ext cx="1066949" cy="111892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55025" y="2962921"/>
            <a:ext cx="1161883" cy="116763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9042" y="4751050"/>
            <a:ext cx="1280236" cy="108522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52787" y="3583734"/>
            <a:ext cx="1124938" cy="116731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41847" y="3963826"/>
            <a:ext cx="101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LIN52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6126480" y="3922459"/>
            <a:ext cx="1057282" cy="4414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4727" y="3944972"/>
            <a:ext cx="91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p130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1737447" y="2990137"/>
            <a:ext cx="3217488" cy="3182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35926" y="4675516"/>
            <a:ext cx="1182413" cy="119705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8216" y="3583734"/>
            <a:ext cx="1066949" cy="111892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65250" y="2962921"/>
            <a:ext cx="1161883" cy="116763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29267" y="4751050"/>
            <a:ext cx="1280236" cy="108522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863012" y="3583734"/>
            <a:ext cx="1124938" cy="116731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52072" y="3963826"/>
            <a:ext cx="101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LIN52</a:t>
            </a:r>
            <a:endParaRPr lang="en-US" sz="2000" dirty="0"/>
          </a:p>
        </p:txBody>
      </p:sp>
      <p:sp>
        <p:nvSpPr>
          <p:cNvPr id="49" name="Oval 48"/>
          <p:cNvSpPr/>
          <p:nvPr/>
        </p:nvSpPr>
        <p:spPr>
          <a:xfrm>
            <a:off x="623987" y="3922459"/>
            <a:ext cx="1270000" cy="441477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20510" y="3944972"/>
            <a:ext cx="111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B-MYB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333815" y="3771466"/>
            <a:ext cx="552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X</a:t>
            </a:r>
            <a:endParaRPr lang="en-US" sz="4500" dirty="0"/>
          </a:p>
        </p:txBody>
      </p:sp>
      <p:sp>
        <p:nvSpPr>
          <p:cNvPr id="56" name="Left Arrow 55"/>
          <p:cNvSpPr/>
          <p:nvPr/>
        </p:nvSpPr>
        <p:spPr>
          <a:xfrm>
            <a:off x="5095375" y="4514929"/>
            <a:ext cx="1583871" cy="7021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LIN52 </a:t>
            </a:r>
            <a:r>
              <a:rPr lang="mr-IN" dirty="0" smtClean="0"/>
              <a:t>–</a:t>
            </a:r>
            <a:r>
              <a:rPr lang="en-US" dirty="0" smtClean="0"/>
              <a:t> K106 Ubiquitination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0" y="2612858"/>
            <a:ext cx="11702303" cy="224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2378" y="6488668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/>
              <a:t>Chen, D., Dou, P. (2010). </a:t>
            </a:r>
          </a:p>
        </p:txBody>
      </p:sp>
    </p:spTree>
    <p:extLst>
      <p:ext uri="{BB962C8B-B14F-4D97-AF65-F5344CB8AC3E}">
        <p14:creationId xmlns:p14="http://schemas.microsoft.com/office/powerpoint/2010/main" val="4240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367" y="986589"/>
            <a:ext cx="9692640" cy="3496059"/>
          </a:xfrm>
        </p:spPr>
        <p:txBody>
          <a:bodyPr/>
          <a:lstStyle/>
          <a:p>
            <a:r>
              <a:rPr lang="en-US" dirty="0" smtClean="0"/>
              <a:t>Overall Goal:</a:t>
            </a:r>
            <a:br>
              <a:rPr lang="en-US" dirty="0" smtClean="0"/>
            </a:br>
            <a:r>
              <a:rPr lang="en-US" dirty="0" smtClean="0"/>
              <a:t>Identify the E3 Ligase involved in LIN52 ubiquitination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Co-Immunoprecipitation of LIN52</a:t>
            </a:r>
            <a:endParaRPr lang="en-US" dirty="0"/>
          </a:p>
        </p:txBody>
      </p:sp>
      <p:pic>
        <p:nvPicPr>
          <p:cNvPr id="3" name="Picture 2" descr="../Screen%20Shot%202017-04-29%20at%202.04.28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61" y="2448744"/>
            <a:ext cx="5745062" cy="375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../Screen%20Shot%202017-04-29%20at%202.04.28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25" y="1919355"/>
            <a:ext cx="6622534" cy="428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9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570</TotalTime>
  <Words>153</Words>
  <Application>Microsoft Macintosh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Schoolbook</vt:lpstr>
      <vt:lpstr>Mangal</vt:lpstr>
      <vt:lpstr>Wingdings 2</vt:lpstr>
      <vt:lpstr>Arial</vt:lpstr>
      <vt:lpstr>View</vt:lpstr>
      <vt:lpstr>Identifying the Mechanism of LIN52 Degradation </vt:lpstr>
      <vt:lpstr>PowerPoint Presentation</vt:lpstr>
      <vt:lpstr>The Cell Cycle</vt:lpstr>
      <vt:lpstr>The DREAM Complex</vt:lpstr>
      <vt:lpstr>MMB Complex</vt:lpstr>
      <vt:lpstr>PowerPoint Presentation</vt:lpstr>
      <vt:lpstr>LIN52 – K106 Ubiquitination</vt:lpstr>
      <vt:lpstr>Overall Goal: Identify the E3 Ligase involved in LIN52 ubiquitination </vt:lpstr>
      <vt:lpstr>Co-Immunoprecipitation of LIN52</vt:lpstr>
      <vt:lpstr>Multidimensional Protein Identification Technology (MudPIT)</vt:lpstr>
      <vt:lpstr>siRNA Knockdown</vt:lpstr>
      <vt:lpstr>Western Blotting</vt:lpstr>
      <vt:lpstr>Overview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the Mechanism of LIN52 Degradation </dc:title>
  <dc:creator>Amanda Luong</dc:creator>
  <cp:lastModifiedBy>Amanda Luong</cp:lastModifiedBy>
  <cp:revision>17</cp:revision>
  <dcterms:created xsi:type="dcterms:W3CDTF">2017-05-01T18:49:30Z</dcterms:created>
  <dcterms:modified xsi:type="dcterms:W3CDTF">2017-05-02T04:20:24Z</dcterms:modified>
</cp:coreProperties>
</file>