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9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68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318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5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2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3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92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97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2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5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238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2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F010-98F8-4EF5-9D94-C0CEC5F7B8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2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91370"/>
            <a:ext cx="7766936" cy="1646302"/>
          </a:xfrm>
        </p:spPr>
        <p:txBody>
          <a:bodyPr/>
          <a:lstStyle/>
          <a:p>
            <a:r>
              <a:rPr lang="en-US" sz="3200" dirty="0" smtClean="0"/>
              <a:t>How Attenuation Of Microglial Cell Using </a:t>
            </a:r>
            <a:r>
              <a:rPr lang="en-US" sz="3200" dirty="0" err="1" smtClean="0"/>
              <a:t>Cre</a:t>
            </a:r>
            <a:r>
              <a:rPr lang="en-US" sz="3200" dirty="0" smtClean="0"/>
              <a:t>-Lox Can Effect Pathology of EAE Induce Mice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Kevin Limlengco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043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103"/>
            <a:ext cx="8596668" cy="4603260"/>
          </a:xfrm>
        </p:spPr>
        <p:txBody>
          <a:bodyPr/>
          <a:lstStyle/>
          <a:p>
            <a:r>
              <a:rPr lang="en-US" dirty="0" smtClean="0"/>
              <a:t>Multiple Sclerosis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Inflammatory disease of the Central Nervous System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Over 400,000 cases </a:t>
            </a:r>
            <a:endParaRPr lang="en-US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2 out of 5 results in death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No cure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No known causes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Symptoms – Loss of motor Function, loss of vision etc..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1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313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(Closer Look)</a:t>
            </a:r>
            <a:r>
              <a:rPr lang="en-US" dirty="0"/>
              <a:t> </a:t>
            </a:r>
            <a:r>
              <a:rPr lang="en-US" dirty="0" smtClean="0"/>
              <a:t>- Neuron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1936865"/>
            <a:ext cx="6981888" cy="40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753"/>
          </a:xfrm>
        </p:spPr>
        <p:txBody>
          <a:bodyPr/>
          <a:lstStyle/>
          <a:p>
            <a:r>
              <a:rPr lang="en-US" dirty="0" smtClean="0"/>
              <a:t>Neuron During M.S.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6888"/>
            <a:ext cx="8596668" cy="2162027"/>
          </a:xfrm>
        </p:spPr>
        <p:txBody>
          <a:bodyPr/>
          <a:lstStyle/>
          <a:p>
            <a:r>
              <a:rPr lang="en-US" dirty="0" smtClean="0"/>
              <a:t>Neuron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Inflammation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Demyelination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Degeneration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48545" y="1636888"/>
            <a:ext cx="4746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Microglia (MS)- Changes from Resting State to Reactive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45" y="2717901"/>
            <a:ext cx="4530437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62000"/>
          </a:xfrm>
        </p:spPr>
        <p:txBody>
          <a:bodyPr/>
          <a:lstStyle/>
          <a:p>
            <a:r>
              <a:rPr lang="en-US" dirty="0" smtClean="0"/>
              <a:t>Experiment (Clark et al.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51265"/>
            <a:ext cx="4360179" cy="31900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EAE Induced Mice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Assessment of mice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Didox</a:t>
            </a:r>
            <a:r>
              <a:rPr lang="en-US" dirty="0" smtClean="0"/>
              <a:t> Administration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Inhibits Replication</a:t>
            </a:r>
            <a:endParaRPr lang="en-US" dirty="0"/>
          </a:p>
          <a:p>
            <a:pPr lvl="1"/>
            <a:endParaRPr lang="en-US" dirty="0"/>
          </a:p>
          <a:p>
            <a:pPr indent="-285750">
              <a:buFont typeface="Wingdings" panose="05000000000000000000" pitchFamily="2" charset="2"/>
              <a:buChar char="q"/>
            </a:pPr>
            <a:r>
              <a:rPr lang="en-US" dirty="0" smtClean="0"/>
              <a:t>Intervention – Prevent and Reverse Pathology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1371601"/>
            <a:ext cx="7311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Investigate the AIS Under Inflammatory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2124"/>
          </a:xfrm>
        </p:spPr>
        <p:txBody>
          <a:bodyPr/>
          <a:lstStyle/>
          <a:p>
            <a:r>
              <a:rPr lang="en-US" dirty="0" smtClean="0"/>
              <a:t>My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0633"/>
            <a:ext cx="8596668" cy="47140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Attenuation of The Microglia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Cre</a:t>
            </a:r>
            <a:r>
              <a:rPr lang="en-US" dirty="0" smtClean="0"/>
              <a:t>-Lox Recombinase – CSF1R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EAE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Antibodies! – </a:t>
            </a:r>
            <a:r>
              <a:rPr lang="en-US" dirty="0" err="1" smtClean="0"/>
              <a:t>Ankryn</a:t>
            </a:r>
            <a:r>
              <a:rPr lang="en-US" dirty="0" smtClean="0"/>
              <a:t>-G &amp; Microglia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Confocal Microscopy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1" y="1470633"/>
            <a:ext cx="4427681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97217" y="2593262"/>
            <a:ext cx="3501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Conclusion</a:t>
            </a:r>
            <a:endParaRPr lang="en-US" sz="5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44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654" y="343593"/>
            <a:ext cx="8596668" cy="786938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35" y="1280160"/>
            <a:ext cx="6658493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11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131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Trebuchet MS</vt:lpstr>
      <vt:lpstr>Wingdings</vt:lpstr>
      <vt:lpstr>Wingdings 3</vt:lpstr>
      <vt:lpstr>Facet</vt:lpstr>
      <vt:lpstr>How Attenuation Of Microglial Cell Using Cre-Lox Can Effect Pathology of EAE Induce Mice</vt:lpstr>
      <vt:lpstr>Introduction</vt:lpstr>
      <vt:lpstr>Introduction (Closer Look) - Neuron</vt:lpstr>
      <vt:lpstr>Neuron During M.S.</vt:lpstr>
      <vt:lpstr>Experiment (Clark et al. 2016)</vt:lpstr>
      <vt:lpstr>My Proposal</vt:lpstr>
      <vt:lpstr>PowerPoint Presentation</vt:lpstr>
      <vt:lpstr>Reference</vt:lpstr>
    </vt:vector>
  </TitlesOfParts>
  <Company>VCU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Attenuation Of Microglial Cell Using Cre-Lox Can Improve Pathology of EAE Induce Mice</dc:title>
  <dc:creator>Kevin Limlengco</dc:creator>
  <cp:lastModifiedBy>Kevin Limlengco</cp:lastModifiedBy>
  <cp:revision>18</cp:revision>
  <dcterms:created xsi:type="dcterms:W3CDTF">2017-05-01T23:06:59Z</dcterms:created>
  <dcterms:modified xsi:type="dcterms:W3CDTF">2017-05-03T17:06:41Z</dcterms:modified>
</cp:coreProperties>
</file>