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6908-38F9-A84D-94F4-9666750A29CC}" type="datetimeFigureOut">
              <a:rPr lang="en-US" smtClean="0"/>
              <a:t>03/05/17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52B8-A35A-AC41-930D-42AB693501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6908-38F9-A84D-94F4-9666750A29CC}" type="datetimeFigureOut">
              <a:rPr lang="en-US" smtClean="0"/>
              <a:t>03/05/17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52B8-A35A-AC41-930D-42AB693501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6908-38F9-A84D-94F4-9666750A29CC}" type="datetimeFigureOut">
              <a:rPr lang="en-US" smtClean="0"/>
              <a:t>03/05/17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52B8-A35A-AC41-930D-42AB693501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6908-38F9-A84D-94F4-9666750A29CC}" type="datetimeFigureOut">
              <a:rPr lang="en-US" smtClean="0"/>
              <a:t>03/05/17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52B8-A35A-AC41-930D-42AB693501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6908-38F9-A84D-94F4-9666750A29CC}" type="datetimeFigureOut">
              <a:rPr lang="en-US" smtClean="0"/>
              <a:t>03/05/17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52B8-A35A-AC41-930D-42AB693501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6908-38F9-A84D-94F4-9666750A29CC}" type="datetimeFigureOut">
              <a:rPr lang="en-US" smtClean="0"/>
              <a:t>03/05/17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52B8-A35A-AC41-930D-42AB693501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6908-38F9-A84D-94F4-9666750A29CC}" type="datetimeFigureOut">
              <a:rPr lang="en-US" smtClean="0"/>
              <a:t>03/05/17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52B8-A35A-AC41-930D-42AB693501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6908-38F9-A84D-94F4-9666750A29CC}" type="datetimeFigureOut">
              <a:rPr lang="en-US" smtClean="0"/>
              <a:t>03/05/17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52B8-A35A-AC41-930D-42AB693501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6908-38F9-A84D-94F4-9666750A29CC}" type="datetimeFigureOut">
              <a:rPr lang="en-US" smtClean="0"/>
              <a:t>03/05/17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52B8-A35A-AC41-930D-42AB693501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6908-38F9-A84D-94F4-9666750A29CC}" type="datetimeFigureOut">
              <a:rPr lang="en-US" smtClean="0"/>
              <a:t>03/05/17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52B8-A35A-AC41-930D-42AB69350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6908-38F9-A84D-94F4-9666750A29CC}" type="datetimeFigureOut">
              <a:rPr lang="en-US" smtClean="0"/>
              <a:t>03/05/17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C52B8-A35A-AC41-930D-42AB693501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FAC52B8-A35A-AC41-930D-42AB693501D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8A46908-38F9-A84D-94F4-9666750A29CC}" type="datetimeFigureOut">
              <a:rPr lang="en-US" smtClean="0"/>
              <a:t>03/05/17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i.org/10.1002/0471143030.cb2104s27" TargetMode="External"/><Relationship Id="rId4" Type="http://schemas.openxmlformats.org/officeDocument/2006/relationships/hyperlink" Target="http://doi.org/10.1016/j.cell.2008.01.030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i.org/10.5483/BMBRep.2016.49.2.26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0930"/>
            <a:ext cx="7543800" cy="3758046"/>
          </a:xfrm>
        </p:spPr>
        <p:txBody>
          <a:bodyPr/>
          <a:lstStyle/>
          <a:p>
            <a:pPr algn="ctr"/>
            <a:r>
              <a:rPr lang="en-US" sz="2800" b="1" dirty="0"/>
              <a:t>Investigating regulation of aging </a:t>
            </a:r>
            <a:r>
              <a:rPr lang="en-US" sz="2800" b="1" dirty="0" smtClean="0"/>
              <a:t>by</a:t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 </a:t>
            </a:r>
            <a:r>
              <a:rPr lang="en-US" sz="2800" b="1" dirty="0"/>
              <a:t>transcription factors DAF 16 and SKN-1 in the </a:t>
            </a:r>
            <a:r>
              <a:rPr lang="en-US" sz="2800" b="1" dirty="0" smtClean="0"/>
              <a:t>IIS pathway in C. elegans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2632" y="4572000"/>
            <a:ext cx="6461760" cy="1066800"/>
          </a:xfrm>
        </p:spPr>
        <p:txBody>
          <a:bodyPr/>
          <a:lstStyle/>
          <a:p>
            <a:pPr algn="ctr"/>
            <a:r>
              <a:rPr lang="en-US" dirty="0" smtClean="0"/>
              <a:t>Tejaswini Katravulapalli</a:t>
            </a:r>
          </a:p>
          <a:p>
            <a:pPr algn="ctr"/>
            <a:r>
              <a:rPr lang="en-US" dirty="0" smtClean="0"/>
              <a:t>BNFO 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18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Methods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GFP Fusion protein scoring system: GFP, also known as green fluorescent protein can be visualized by fluorescent </a:t>
            </a:r>
            <a:r>
              <a:rPr lang="en-US" dirty="0" smtClean="0"/>
              <a:t>microscopy. </a:t>
            </a:r>
            <a:r>
              <a:rPr lang="en-US" dirty="0"/>
              <a:t>It will be used in this experiment to tag the sequences of the transcription factors to see how efficiently they travel to the nucleus to promote their target genes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Lifespan and Healthspan analysis: The lifespan of C. elegans must be monitored periodically from hatching to study the adaptive reactions to oxidative stress. To measure the mutants’ health, movement assays will be performed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35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Conclusion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If the DAF-2/DAF-16 mutant shows decreased signs of longevity, then this will indicate that SKN-1 is related to DAF-16 in some way that affects its ability to increase </a:t>
            </a:r>
            <a:r>
              <a:rPr lang="en-US" dirty="0" smtClean="0"/>
              <a:t>lifespan</a:t>
            </a:r>
          </a:p>
          <a:p>
            <a:endParaRPr lang="en-US" dirty="0" smtClean="0"/>
          </a:p>
          <a:p>
            <a:r>
              <a:rPr lang="en-US" dirty="0" smtClean="0"/>
              <a:t>Results </a:t>
            </a:r>
            <a:r>
              <a:rPr lang="en-US" dirty="0"/>
              <a:t>that show that the two transcription factors are related will provide insight into how similar homologs in humans and other mammals also act together to further the lifespan and </a:t>
            </a:r>
            <a:r>
              <a:rPr lang="en-US" dirty="0" smtClean="0"/>
              <a:t>healthspan</a:t>
            </a:r>
          </a:p>
          <a:p>
            <a:endParaRPr lang="en-US" dirty="0" smtClean="0"/>
          </a:p>
          <a:p>
            <a:r>
              <a:rPr lang="en-US" dirty="0"/>
              <a:t>In the case that the two transcription factors are not related to each other, experiments with different methods could be used to confirm these </a:t>
            </a:r>
            <a:r>
              <a:rPr lang="en-US" dirty="0" smtClean="0"/>
              <a:t>results</a:t>
            </a:r>
          </a:p>
          <a:p>
            <a:endParaRPr lang="en-US" dirty="0"/>
          </a:p>
          <a:p>
            <a:r>
              <a:rPr lang="en-US" dirty="0" smtClean="0"/>
              <a:t>DAF-16 could be tested with other transcription factors, to see which ones play a role in its regulation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41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References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114300" indent="0">
              <a:buNone/>
            </a:pPr>
            <a:r>
              <a:rPr lang="en-US" sz="3400" dirty="0"/>
              <a:t> </a:t>
            </a:r>
          </a:p>
          <a:p>
            <a:r>
              <a:rPr lang="en-US" sz="3400" dirty="0" err="1"/>
              <a:t>Altintas</a:t>
            </a:r>
            <a:r>
              <a:rPr lang="en-US" sz="3400" dirty="0"/>
              <a:t>, O., Park, S., &amp; Lee, S.-J. V. (2016). The role of insulin/IGF-1 signaling in the longevity of model invertebrates, </a:t>
            </a:r>
            <a:r>
              <a:rPr lang="en-US" sz="3400" i="1" dirty="0"/>
              <a:t>C. elegans</a:t>
            </a:r>
            <a:r>
              <a:rPr lang="en-US" sz="3400" dirty="0"/>
              <a:t> and </a:t>
            </a:r>
            <a:r>
              <a:rPr lang="en-US" sz="3400" i="1" dirty="0"/>
              <a:t>D. melanogaster</a:t>
            </a:r>
            <a:r>
              <a:rPr lang="en-US" sz="3400" dirty="0"/>
              <a:t>. </a:t>
            </a:r>
            <a:r>
              <a:rPr lang="en-US" sz="3400" i="1" dirty="0"/>
              <a:t>BMB Reports</a:t>
            </a:r>
            <a:r>
              <a:rPr lang="en-US" sz="3400" dirty="0"/>
              <a:t>, </a:t>
            </a:r>
            <a:r>
              <a:rPr lang="en-US" sz="3400" i="1" dirty="0"/>
              <a:t>49</a:t>
            </a:r>
            <a:r>
              <a:rPr lang="en-US" sz="3400" dirty="0"/>
              <a:t>(2), 81–92. </a:t>
            </a:r>
            <a:r>
              <a:rPr lang="en-US" sz="3400" dirty="0">
                <a:hlinkClick r:id="rId2"/>
              </a:rPr>
              <a:t>http://</a:t>
            </a:r>
            <a:r>
              <a:rPr lang="en-US" sz="3400" dirty="0" err="1">
                <a:hlinkClick r:id="rId2"/>
              </a:rPr>
              <a:t>doi.org</a:t>
            </a:r>
            <a:r>
              <a:rPr lang="en-US" sz="3400" dirty="0">
                <a:hlinkClick r:id="rId2"/>
              </a:rPr>
              <a:t>/10.5483/BMBRep.2016.49.2.261</a:t>
            </a:r>
            <a:endParaRPr lang="en-US" sz="3400" dirty="0"/>
          </a:p>
          <a:p>
            <a:endParaRPr lang="en-US" sz="3400" dirty="0"/>
          </a:p>
          <a:p>
            <a:r>
              <a:rPr lang="en-US" sz="3400" dirty="0" err="1"/>
              <a:t>Eleftherianos</a:t>
            </a:r>
            <a:r>
              <a:rPr lang="en-US" sz="3400" dirty="0"/>
              <a:t>, I., &amp; Castillo, J. C. (2012). Molecular Mechanisms of Aging and Immune System Regulation in </a:t>
            </a:r>
            <a:r>
              <a:rPr lang="en-US" sz="3400" i="1" dirty="0"/>
              <a:t>Drosophila</a:t>
            </a:r>
            <a:r>
              <a:rPr lang="en-US" sz="3400" dirty="0"/>
              <a:t>. </a:t>
            </a:r>
            <a:r>
              <a:rPr lang="en-US" sz="3400" i="1" dirty="0"/>
              <a:t>International Journal of Molecular Sciences</a:t>
            </a:r>
            <a:r>
              <a:rPr lang="en-US" sz="3400" dirty="0"/>
              <a:t>, </a:t>
            </a:r>
            <a:r>
              <a:rPr lang="en-US" sz="3400" i="1" dirty="0"/>
              <a:t>13</a:t>
            </a:r>
            <a:r>
              <a:rPr lang="en-US" sz="3400" dirty="0"/>
              <a:t>(8), 9826–9844. http://</a:t>
            </a:r>
            <a:r>
              <a:rPr lang="en-US" sz="3400" dirty="0" err="1"/>
              <a:t>doi.org</a:t>
            </a:r>
            <a:r>
              <a:rPr lang="en-US" sz="3400" dirty="0"/>
              <a:t>/10.3390/ijms13089826</a:t>
            </a:r>
          </a:p>
          <a:p>
            <a:pPr marL="114300" indent="0">
              <a:buNone/>
            </a:pPr>
            <a:r>
              <a:rPr lang="en-US" sz="3400" dirty="0"/>
              <a:t> </a:t>
            </a:r>
          </a:p>
          <a:p>
            <a:r>
              <a:rPr lang="en-US" sz="3400" dirty="0"/>
              <a:t>Hsu, A., Murphy, C. T., &amp; Kenyon, C. (2003). Regulation of Aging and Age-Related Disease by DAF-16 and Heat-Shock Factor. </a:t>
            </a:r>
            <a:r>
              <a:rPr lang="en-US" sz="3400" i="1" dirty="0"/>
              <a:t>Science,300</a:t>
            </a:r>
            <a:r>
              <a:rPr lang="en-US" sz="3400" dirty="0"/>
              <a:t>(5622), 1142-1145. doi:10.1126/science.1083701</a:t>
            </a:r>
          </a:p>
          <a:p>
            <a:endParaRPr lang="en-US" sz="3400" dirty="0"/>
          </a:p>
          <a:p>
            <a:r>
              <a:rPr lang="en-US" sz="3400" dirty="0"/>
              <a:t>Murphy, C. T. (2013). Insulin/insulin-like growth factor signaling in C. elegans. </a:t>
            </a:r>
            <a:r>
              <a:rPr lang="en-US" sz="3400" i="1" dirty="0" err="1"/>
              <a:t>WormBook</a:t>
            </a:r>
            <a:r>
              <a:rPr lang="en-US" sz="3400" i="1" dirty="0"/>
              <a:t>,</a:t>
            </a:r>
            <a:r>
              <a:rPr lang="en-US" sz="3400" dirty="0"/>
              <a:t> 1-43. doi:10.1895/wormbook.1.164.1</a:t>
            </a:r>
          </a:p>
          <a:p>
            <a:pPr marL="114300" indent="0">
              <a:buNone/>
            </a:pPr>
            <a:r>
              <a:rPr lang="en-US" sz="3400" dirty="0"/>
              <a:t> </a:t>
            </a:r>
          </a:p>
          <a:p>
            <a:r>
              <a:rPr lang="en-US" sz="3400" dirty="0" err="1"/>
              <a:t>Przybysz</a:t>
            </a:r>
            <a:r>
              <a:rPr lang="en-US" sz="3400" dirty="0"/>
              <a:t>, A. J., </a:t>
            </a:r>
            <a:r>
              <a:rPr lang="en-US" sz="3400" dirty="0" err="1"/>
              <a:t>Choe</a:t>
            </a:r>
            <a:r>
              <a:rPr lang="en-US" sz="3400" dirty="0"/>
              <a:t>, K. P., Roberts, L. J., &amp; Strange, K. (2009). Increased age reduces DAF-16 and SKN-1 signaling and the </a:t>
            </a:r>
            <a:r>
              <a:rPr lang="en-US" sz="3400" dirty="0" err="1"/>
              <a:t>hormetic</a:t>
            </a:r>
            <a:r>
              <a:rPr lang="en-US" sz="3400" dirty="0"/>
              <a:t> response of Caenorhabditis elegans to the xenobiotic </a:t>
            </a:r>
            <a:r>
              <a:rPr lang="en-US" sz="3400" dirty="0" err="1"/>
              <a:t>juglone</a:t>
            </a:r>
            <a:r>
              <a:rPr lang="en-US" sz="3400" dirty="0"/>
              <a:t>. </a:t>
            </a:r>
            <a:r>
              <a:rPr lang="en-US" sz="3400" i="1" dirty="0"/>
              <a:t>Mechanisms of Ageing and Development,130</a:t>
            </a:r>
            <a:r>
              <a:rPr lang="en-US" sz="3400" dirty="0"/>
              <a:t>(6), 357-369. doi:10.1016/j.mad.2009.02.004</a:t>
            </a:r>
          </a:p>
          <a:p>
            <a:endParaRPr lang="en-US" sz="3400" dirty="0"/>
          </a:p>
          <a:p>
            <a:r>
              <a:rPr lang="en-US" sz="3400" dirty="0" err="1"/>
              <a:t>Snapp</a:t>
            </a:r>
            <a:r>
              <a:rPr lang="en-US" sz="3400" dirty="0"/>
              <a:t>, E. (2005). Design and Use of Fluorescent Fusion Proteins in Cell Biology. </a:t>
            </a:r>
            <a:r>
              <a:rPr lang="en-US" sz="3400" i="1" dirty="0"/>
              <a:t>Current Protocols in Cell Biology / Editorial Board, Juan S. </a:t>
            </a:r>
            <a:r>
              <a:rPr lang="en-US" sz="3400" i="1" dirty="0" err="1"/>
              <a:t>Bonifacino</a:t>
            </a:r>
            <a:r>
              <a:rPr lang="en-US" sz="3400" i="1" dirty="0"/>
              <a:t> ... [et Al.]</a:t>
            </a:r>
            <a:r>
              <a:rPr lang="en-US" sz="3400" dirty="0"/>
              <a:t>, </a:t>
            </a:r>
            <a:r>
              <a:rPr lang="en-US" sz="3400" i="1" dirty="0"/>
              <a:t>CHAPTER</a:t>
            </a:r>
            <a:r>
              <a:rPr lang="en-US" sz="3400" dirty="0"/>
              <a:t>, Unit–21.4. </a:t>
            </a:r>
            <a:r>
              <a:rPr lang="en-US" sz="3400" dirty="0">
                <a:hlinkClick r:id="rId3"/>
              </a:rPr>
              <a:t>http://</a:t>
            </a:r>
            <a:r>
              <a:rPr lang="en-US" sz="3400" dirty="0" err="1">
                <a:hlinkClick r:id="rId3"/>
              </a:rPr>
              <a:t>doi.org</a:t>
            </a:r>
            <a:r>
              <a:rPr lang="en-US" sz="3400" dirty="0">
                <a:hlinkClick r:id="rId3"/>
              </a:rPr>
              <a:t>/10.1002/0471143030.cb2104s27</a:t>
            </a:r>
            <a:endParaRPr lang="en-US" sz="3400" dirty="0"/>
          </a:p>
          <a:p>
            <a:endParaRPr lang="en-US" sz="3400" dirty="0"/>
          </a:p>
          <a:p>
            <a:r>
              <a:rPr lang="en-US" sz="3400" dirty="0" err="1"/>
              <a:t>Tullet</a:t>
            </a:r>
            <a:r>
              <a:rPr lang="en-US" sz="3400" dirty="0"/>
              <a:t>, J. M. A., </a:t>
            </a:r>
            <a:r>
              <a:rPr lang="en-US" sz="3400" dirty="0" err="1"/>
              <a:t>Hertweck</a:t>
            </a:r>
            <a:r>
              <a:rPr lang="en-US" sz="3400" dirty="0"/>
              <a:t>, M., </a:t>
            </a:r>
            <a:r>
              <a:rPr lang="en-US" sz="3400" dirty="0" err="1"/>
              <a:t>Hyung</a:t>
            </a:r>
            <a:r>
              <a:rPr lang="en-US" sz="3400" dirty="0"/>
              <a:t> An, J., Baker, J., Hwang, J. Y., Liu, S., … Blackwell, T. K. (2008). Direct inhibition of the longevity promoting factor SKN-1 by Insulin-like signaling in </a:t>
            </a:r>
            <a:r>
              <a:rPr lang="en-US" sz="3400" i="1" dirty="0"/>
              <a:t>C. elegans</a:t>
            </a:r>
            <a:r>
              <a:rPr lang="en-US" sz="3400" dirty="0"/>
              <a:t>. </a:t>
            </a:r>
            <a:r>
              <a:rPr lang="en-US" sz="3400" i="1" dirty="0"/>
              <a:t>Cell</a:t>
            </a:r>
            <a:r>
              <a:rPr lang="en-US" sz="3400" dirty="0"/>
              <a:t>, </a:t>
            </a:r>
            <a:r>
              <a:rPr lang="en-US" sz="3400" i="1" dirty="0"/>
              <a:t>132</a:t>
            </a:r>
            <a:r>
              <a:rPr lang="en-US" sz="3400" dirty="0"/>
              <a:t>(6), 1025–1038. </a:t>
            </a:r>
            <a:r>
              <a:rPr lang="en-US" sz="3400" dirty="0">
                <a:hlinkClick r:id="rId4"/>
              </a:rPr>
              <a:t>http://</a:t>
            </a:r>
            <a:r>
              <a:rPr lang="en-US" sz="3400" dirty="0" err="1">
                <a:hlinkClick r:id="rId4"/>
              </a:rPr>
              <a:t>doi.org</a:t>
            </a:r>
            <a:r>
              <a:rPr lang="en-US" sz="3400" dirty="0">
                <a:hlinkClick r:id="rId4"/>
              </a:rPr>
              <a:t>/10.1016/j.cell.2008.01.030</a:t>
            </a:r>
            <a:endParaRPr lang="en-US" sz="3400" dirty="0"/>
          </a:p>
          <a:p>
            <a:endParaRPr lang="en-US" sz="3400" dirty="0"/>
          </a:p>
          <a:p>
            <a:r>
              <a:rPr lang="en-US" sz="3400" dirty="0"/>
              <a:t>Uno, M., &amp; Nishida, E. (2016). Lifespan-regulating genes in C. elegans. </a:t>
            </a:r>
            <a:r>
              <a:rPr lang="en-US" sz="3400" i="1" dirty="0" err="1"/>
              <a:t>Npj</a:t>
            </a:r>
            <a:r>
              <a:rPr lang="en-US" sz="3400" i="1" dirty="0"/>
              <a:t> Aging and Mechanisms of Disease,2</a:t>
            </a:r>
            <a:r>
              <a:rPr lang="en-US" sz="3400" dirty="0"/>
              <a:t>(1). doi:10.1038/npjamd</a:t>
            </a:r>
            <a:r>
              <a:rPr lang="en-US" sz="3400" dirty="0" smtClean="0"/>
              <a:t>.2016.10</a:t>
            </a:r>
            <a:endParaRPr lang="en-US" sz="3400" dirty="0"/>
          </a:p>
          <a:p>
            <a:pPr marL="114300" indent="0">
              <a:buNone/>
            </a:pPr>
            <a:r>
              <a:rPr lang="en-US" sz="3400" dirty="0"/>
              <a:t> </a:t>
            </a:r>
          </a:p>
          <a:p>
            <a:r>
              <a:rPr lang="en-US" sz="3400" dirty="0"/>
              <a:t>Van </a:t>
            </a:r>
            <a:r>
              <a:rPr lang="en-US" sz="3400" dirty="0" err="1"/>
              <a:t>Heemst</a:t>
            </a:r>
            <a:r>
              <a:rPr lang="en-US" sz="3400" dirty="0"/>
              <a:t>, D. (2010). Insulin, IGF-1 and longevity. </a:t>
            </a:r>
            <a:r>
              <a:rPr lang="en-US" sz="3400" i="1" dirty="0"/>
              <a:t>Aging and Disease</a:t>
            </a:r>
            <a:r>
              <a:rPr lang="en-US" sz="3400" dirty="0"/>
              <a:t>, </a:t>
            </a:r>
            <a:r>
              <a:rPr lang="en-US" sz="3400" i="1" dirty="0"/>
              <a:t>1</a:t>
            </a:r>
            <a:r>
              <a:rPr lang="en-US" sz="3400" dirty="0"/>
              <a:t>(2), 147–157.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127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5209"/>
            <a:ext cx="7315199" cy="1143000"/>
          </a:xfrm>
        </p:spPr>
        <p:txBody>
          <a:bodyPr/>
          <a:lstStyle/>
          <a:p>
            <a:pPr algn="ctr"/>
            <a:r>
              <a:rPr lang="en-US" sz="2800" dirty="0" smtClean="0"/>
              <a:t>Introduction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0542"/>
            <a:ext cx="7620000" cy="4800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Aging </a:t>
            </a:r>
            <a:r>
              <a:rPr lang="en-US" dirty="0"/>
              <a:t>in eukaryotic organisms is a deleterious process that can result in changes in metabolism, reproduction and physiology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Understanding molecular </a:t>
            </a:r>
            <a:r>
              <a:rPr lang="en-US" dirty="0"/>
              <a:t>pathways of aging and regulation can lead to developing methods to decrease effects of age-linked diseases, therefore improving human health and lifespan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There have been many studies conducted on model invertebrate organisms such as Caenorhabditis elegans (C. </a:t>
            </a:r>
            <a:r>
              <a:rPr lang="en-US" dirty="0" smtClean="0"/>
              <a:t>elegans) </a:t>
            </a:r>
            <a:r>
              <a:rPr lang="en-US" dirty="0"/>
              <a:t>that </a:t>
            </a:r>
            <a:r>
              <a:rPr lang="en-US" dirty="0" smtClean="0"/>
              <a:t>have found genes </a:t>
            </a:r>
            <a:r>
              <a:rPr lang="en-US" dirty="0"/>
              <a:t>that have a significant effect on </a:t>
            </a:r>
            <a:r>
              <a:rPr lang="en-US" dirty="0" smtClean="0"/>
              <a:t>longevity.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0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Background Information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Insulin/insulin like growth factor (IGF)-1 signaling (IIS) pathway has been shown to regulate aging in many </a:t>
            </a:r>
            <a:r>
              <a:rPr lang="en-US" dirty="0" smtClean="0"/>
              <a:t>organisms</a:t>
            </a:r>
          </a:p>
          <a:p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role of the IIS pathway encompasses connecting functions like reproduction and aging to nutrition sensing is highly conserved, which gives it increasing importance to study.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Caenorhabditis Elegans, also known as the roundworm is an ideal invertebrate model to study aging as it has a short lifespan, along with a low cost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9838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Insulin/Insulin like growth factor signaling (IIS) pathway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Peptides secreted in response to food bind to DAF-2/IGF-1</a:t>
            </a:r>
          </a:p>
          <a:p>
            <a:endParaRPr lang="en-US" dirty="0" smtClean="0"/>
          </a:p>
          <a:p>
            <a:r>
              <a:rPr lang="en-US" dirty="0" smtClean="0"/>
              <a:t>This activates AGE-1/PI3K in turn activating AKT-1, AKT-2 and PDK-1</a:t>
            </a:r>
          </a:p>
          <a:p>
            <a:endParaRPr lang="en-US" dirty="0" smtClean="0"/>
          </a:p>
          <a:p>
            <a:r>
              <a:rPr lang="en-US" dirty="0"/>
              <a:t>DAF-16 is phosphorylated, which is a homolog of the FoxO transcription factors in humans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Phosphorylation translocates it from the nucleus to the cytoplasm</a:t>
            </a:r>
          </a:p>
          <a:p>
            <a:endParaRPr lang="en-US" dirty="0" smtClean="0"/>
          </a:p>
          <a:p>
            <a:r>
              <a:rPr lang="en-US" dirty="0" smtClean="0"/>
              <a:t>When IIS is down regulated, DAF-16 is able to promote expression of longevity and stress resistance related genes in the </a:t>
            </a:r>
            <a:r>
              <a:rPr lang="en-US" dirty="0" smtClean="0"/>
              <a:t>nucleus</a:t>
            </a:r>
          </a:p>
          <a:p>
            <a:endParaRPr lang="en-US" dirty="0" smtClean="0"/>
          </a:p>
          <a:p>
            <a:r>
              <a:rPr lang="en-US" dirty="0" smtClean="0"/>
              <a:t>It acts with along with HSF-1 and SKN-1 </a:t>
            </a:r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6705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IIS pathway</a:t>
            </a:r>
            <a:endParaRPr lang="en-US" sz="2800" dirty="0"/>
          </a:p>
        </p:txBody>
      </p:sp>
      <p:pic>
        <p:nvPicPr>
          <p:cNvPr id="4" name="Content Placeholder 3" descr="Screen Shot 2017-05-02 at 10.42.33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" b="2432"/>
          <a:stretch/>
        </p:blipFill>
        <p:spPr>
          <a:xfrm>
            <a:off x="660400" y="1417637"/>
            <a:ext cx="7162800" cy="4797891"/>
          </a:xfrm>
        </p:spPr>
      </p:pic>
    </p:spTree>
    <p:extLst>
      <p:ext uri="{BB962C8B-B14F-4D97-AF65-F5344CB8AC3E}">
        <p14:creationId xmlns:p14="http://schemas.microsoft.com/office/powerpoint/2010/main" val="1584117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IIS pathway</a:t>
            </a:r>
            <a:endParaRPr lang="en-US" sz="2800" dirty="0"/>
          </a:p>
        </p:txBody>
      </p:sp>
      <p:pic>
        <p:nvPicPr>
          <p:cNvPr id="6" name="Content Placeholder 5" descr="Screen Shot 2017-05-02 at 11.55.1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8" b="4428"/>
          <a:stretch>
            <a:fillRect/>
          </a:stretch>
        </p:blipFill>
        <p:spPr>
          <a:xfrm>
            <a:off x="457200" y="1284288"/>
            <a:ext cx="7620000" cy="5116512"/>
          </a:xfrm>
        </p:spPr>
      </p:pic>
    </p:spTree>
    <p:extLst>
      <p:ext uri="{BB962C8B-B14F-4D97-AF65-F5344CB8AC3E}">
        <p14:creationId xmlns:p14="http://schemas.microsoft.com/office/powerpoint/2010/main" val="199699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Research Question and Hypothesis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SKN-1 is also isolated to the cytoplasm through phosphorylation by AKT-1/-2 and other protein </a:t>
            </a:r>
            <a:r>
              <a:rPr lang="en-US" dirty="0" smtClean="0"/>
              <a:t>kinases </a:t>
            </a:r>
          </a:p>
          <a:p>
            <a:endParaRPr lang="en-US" dirty="0" smtClean="0"/>
          </a:p>
          <a:p>
            <a:r>
              <a:rPr lang="en-US" dirty="0"/>
              <a:t>Longevity phenotypes produced by DAF-16 and SKN-1 mutants are similar, which suggests that they might function together to increase the lifespan of C. elegans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They are also both inhibited by IIS in a similar way</a:t>
            </a:r>
          </a:p>
          <a:p>
            <a:endParaRPr lang="en-US" dirty="0" smtClean="0"/>
          </a:p>
          <a:p>
            <a:r>
              <a:rPr lang="en-US" dirty="0" smtClean="0"/>
              <a:t>Do DAF-16 and SKN-1 regulate each other to control the promotion of longevity related gene expression during the down regulation of the IIS pathway in C. elegans?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27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Experimental Objective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objective of this experiment is to determine if SKN-1 and DAF-16 act together to promote longevity in C. elegans, through a reduction in the IIS pathway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Testing a DAF-2 mutant for longevity without altering expression of any other factors will serve as the control.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Then DAF-2/SKN-1 double mutants will be used to determine what </a:t>
            </a:r>
            <a:r>
              <a:rPr lang="en-US" dirty="0" smtClean="0"/>
              <a:t>phenotypes </a:t>
            </a:r>
            <a:r>
              <a:rPr lang="en-US" dirty="0"/>
              <a:t>are expressed and if the lifespan can be altered by DAF-16 without SKN-1.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same will </a:t>
            </a:r>
            <a:r>
              <a:rPr lang="en-US" dirty="0"/>
              <a:t>be done using a DAF-2/DAF-16 double mutant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85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Methods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target genes will be cloned and amplified by PCR from the genomic DNA of the desired strains of C. elegans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RNA interface: </a:t>
            </a:r>
            <a:r>
              <a:rPr lang="en-US" dirty="0"/>
              <a:t>RNA interface also known as Post-Transcriptional gene silencing is a process that can regulate the expression of protein coding </a:t>
            </a:r>
            <a:r>
              <a:rPr lang="en-US" dirty="0" smtClean="0"/>
              <a:t>genes. C</a:t>
            </a:r>
            <a:r>
              <a:rPr lang="en-US" dirty="0"/>
              <a:t>. elegans will be fed worms of E. coli, which are genetically modified to induce transcription of </a:t>
            </a:r>
            <a:r>
              <a:rPr lang="en-US" dirty="0" err="1"/>
              <a:t>dsRNA</a:t>
            </a:r>
            <a:r>
              <a:rPr lang="en-US" dirty="0"/>
              <a:t> that is homologous to a target gene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Oxidative stress response: Stage </a:t>
            </a:r>
            <a:r>
              <a:rPr lang="en-US" dirty="0"/>
              <a:t>4 larvae will be exposed to varying concentrations of 5-hydroxy-p-napthoquinone (</a:t>
            </a:r>
            <a:r>
              <a:rPr lang="en-US" dirty="0" err="1"/>
              <a:t>juglone</a:t>
            </a:r>
            <a:r>
              <a:rPr lang="en-US" dirty="0" smtClean="0"/>
              <a:t>). </a:t>
            </a:r>
            <a:r>
              <a:rPr lang="en-US" dirty="0"/>
              <a:t>This exposure will mimic oxidative stress and is able to form damaging proteins that the C. elegans need to recover from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558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258</TotalTime>
  <Words>825</Words>
  <Application>Microsoft Macintosh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Investigating regulation of aging by   transcription factors DAF 16 and SKN-1 in the IIS pathway in C. elegans   </vt:lpstr>
      <vt:lpstr>Introduction  </vt:lpstr>
      <vt:lpstr>Background Information</vt:lpstr>
      <vt:lpstr>Insulin/Insulin like growth factor signaling (IIS) pathway</vt:lpstr>
      <vt:lpstr>IIS pathway</vt:lpstr>
      <vt:lpstr>IIS pathway</vt:lpstr>
      <vt:lpstr>Research Question and Hypothesis</vt:lpstr>
      <vt:lpstr>Experimental Objective</vt:lpstr>
      <vt:lpstr>Methods</vt:lpstr>
      <vt:lpstr>Methods</vt:lpstr>
      <vt:lpstr>Conclusion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regulation of aging by transcription factors DAF 16 and SKN-1 in the IISpathway in C. elegans   </dc:title>
  <dc:creator>Teja Katra</dc:creator>
  <cp:lastModifiedBy>Teja Katra</cp:lastModifiedBy>
  <cp:revision>20</cp:revision>
  <dcterms:created xsi:type="dcterms:W3CDTF">2017-05-03T00:07:47Z</dcterms:created>
  <dcterms:modified xsi:type="dcterms:W3CDTF">2017-05-03T17:57:56Z</dcterms:modified>
</cp:coreProperties>
</file>