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31"/>
  </p:normalViewPr>
  <p:slideViewPr>
    <p:cSldViewPr snapToGrid="0" snapToObjects="1">
      <p:cViewPr varScale="1">
        <p:scale>
          <a:sx n="99" d="100"/>
          <a:sy n="99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15F6E-D0F5-544B-8750-24E6655C5928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1C2F1-AF3B-5A4D-A185-D6B24BE19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8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6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0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69DA-D6C9-E04A-9C1E-0B00B65BD1C8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3437B-787D-314D-8B2B-BBACC46B8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hyperlink" Target="https://doi.org/10.1016/j.febslet.2013.02.04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0157" y="1910860"/>
            <a:ext cx="10311685" cy="1691178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Measurement of Changes in Force Generation of Cardiomyocytes through the Down Regulation of Vinculin using CRIPR-</a:t>
            </a:r>
            <a:r>
              <a:rPr lang="en-US" sz="4400" b="1" dirty="0" err="1">
                <a:solidFill>
                  <a:schemeClr val="bg1"/>
                </a:solidFill>
              </a:rPr>
              <a:t>Cas</a:t>
            </a:r>
            <a:r>
              <a:rPr lang="en-US" sz="4400" b="1" dirty="0">
                <a:solidFill>
                  <a:schemeClr val="bg1"/>
                </a:solidFill>
              </a:rPr>
              <a:t> Gene Editing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Fadi Hijaz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Virginia Commonwealth University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Center for the Study of Biological Complexity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504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941" y="2206804"/>
            <a:ext cx="6077755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Questions </a:t>
            </a:r>
            <a:r>
              <a:rPr lang="en-US" smtClean="0">
                <a:solidFill>
                  <a:schemeClr val="bg1"/>
                </a:solidFill>
              </a:rPr>
              <a:t>and Comments 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1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Mechanobiology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871694" cy="337070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Cells are intrinsically mechanosensitive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Experience externally &amp; internally applied forces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Force Dictates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Development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Gastrulation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Disease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41" y="798490"/>
            <a:ext cx="5415583" cy="469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15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Role of the Cytoskeleton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79" y="1493949"/>
            <a:ext cx="8809150" cy="4298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6979" y="1575272"/>
            <a:ext cx="18149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1"/>
                </a:solidFill>
              </a:rPr>
              <a:t>DOI:</a:t>
            </a:r>
            <a:r>
              <a:rPr lang="en-US" sz="900" dirty="0">
                <a:solidFill>
                  <a:schemeClr val="accent1"/>
                </a:solidFill>
              </a:rPr>
              <a:t> 10.1152/ajpheart.00816.2005</a:t>
            </a:r>
          </a:p>
        </p:txBody>
      </p:sp>
    </p:spTree>
    <p:extLst>
      <p:ext uri="{BB962C8B-B14F-4D97-AF65-F5344CB8AC3E}">
        <p14:creationId xmlns:p14="http://schemas.microsoft.com/office/powerpoint/2010/main" val="3436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Mutation &amp; the Effect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29422"/>
            <a:ext cx="10515600" cy="376380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Dilated Cardiomyopathy (DCM)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994" y="1568654"/>
            <a:ext cx="5345806" cy="40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7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20154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Vinculin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45" y="1124018"/>
            <a:ext cx="7920507" cy="4594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9127" y="5518165"/>
            <a:ext cx="18549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700" dirty="0">
                <a:hlinkClick r:id="rId3"/>
              </a:rPr>
              <a:t>https://doi.org/10.1016/j.febslet.2013.02.042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449481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Experiment!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5174"/>
            <a:ext cx="10515600" cy="203803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Provide </a:t>
            </a:r>
            <a:r>
              <a:rPr lang="en-US" dirty="0">
                <a:solidFill>
                  <a:schemeClr val="bg1"/>
                </a:solidFill>
              </a:rPr>
              <a:t>functional analysis of cardiomyocytes which have had the expression of vinculin </a:t>
            </a:r>
            <a:r>
              <a:rPr lang="en-US" dirty="0" smtClean="0">
                <a:solidFill>
                  <a:schemeClr val="bg1"/>
                </a:solidFill>
              </a:rPr>
              <a:t>mutated through the application of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CRISPR-Cas9 Gene Editing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Traction </a:t>
            </a:r>
            <a:r>
              <a:rPr lang="en-US" dirty="0">
                <a:solidFill>
                  <a:schemeClr val="bg1"/>
                </a:solidFill>
              </a:rPr>
              <a:t>force measurement with a microfabricated postarray deflection device (</a:t>
            </a:r>
            <a:r>
              <a:rPr lang="en-US" dirty="0" smtClean="0">
                <a:solidFill>
                  <a:schemeClr val="bg1"/>
                </a:solidFill>
              </a:rPr>
              <a:t>mPAD)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48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CRISPR-Cas9 to induce a Vinculin knockout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977299"/>
            <a:ext cx="7160654" cy="4728068"/>
          </a:xfrm>
        </p:spPr>
      </p:pic>
      <p:sp>
        <p:nvSpPr>
          <p:cNvPr id="11" name="TextBox 10"/>
          <p:cNvSpPr txBox="1"/>
          <p:nvPr/>
        </p:nvSpPr>
        <p:spPr>
          <a:xfrm>
            <a:off x="5335862" y="5173960"/>
            <a:ext cx="1996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 err="1" smtClean="0">
                <a:solidFill>
                  <a:schemeClr val="accent1"/>
                </a:solidFill>
              </a:rPr>
              <a:t>Agrotis</a:t>
            </a:r>
            <a:r>
              <a:rPr lang="nb-NO" sz="1050" dirty="0" smtClean="0">
                <a:solidFill>
                  <a:schemeClr val="accent1"/>
                </a:solidFill>
              </a:rPr>
              <a:t> et al. (2015)</a:t>
            </a:r>
          </a:p>
          <a:p>
            <a:r>
              <a:rPr lang="nb-NO" sz="1050" dirty="0" smtClean="0">
                <a:solidFill>
                  <a:schemeClr val="accent1"/>
                </a:solidFill>
              </a:rPr>
              <a:t>DOI=10.3389/fgene.2015.00300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7112" y="1771672"/>
            <a:ext cx="446772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Genomic manipulation requires only 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- the </a:t>
            </a:r>
            <a:r>
              <a:rPr lang="en-US" dirty="0">
                <a:solidFill>
                  <a:schemeClr val="bg1"/>
                </a:solidFill>
              </a:rPr>
              <a:t>Cas9 protein and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- an </a:t>
            </a:r>
            <a:r>
              <a:rPr lang="en-US" dirty="0">
                <a:solidFill>
                  <a:schemeClr val="bg1"/>
                </a:solidFill>
              </a:rPr>
              <a:t>engineered small guide RNA (sgRNA) with a PAM sequence upstream of target complementary sequence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Base-pairing between the sgRNA and target DNA causes double-strand breaks due to the endonuclease activity of Cas9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365125"/>
            <a:ext cx="10774251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mPADs and the Functional </a:t>
            </a:r>
            <a:r>
              <a:rPr lang="en-US" smtClean="0">
                <a:solidFill>
                  <a:schemeClr val="bg1"/>
                </a:solidFill>
              </a:rPr>
              <a:t>Analysis Experiment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39394"/>
          <a:stretch/>
        </p:blipFill>
        <p:spPr bwMode="auto">
          <a:xfrm>
            <a:off x="1659923" y="2102475"/>
            <a:ext cx="86135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5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09" y="78210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Results we expect to see</a:t>
            </a:r>
            <a:r>
              <a:rPr lang="mr-IN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71" y="528652"/>
            <a:ext cx="4095751" cy="3667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08" y="1927367"/>
            <a:ext cx="3438482" cy="3695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91696" y="5191778"/>
            <a:ext cx="978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accent1"/>
                </a:solidFill>
              </a:rPr>
              <a:t>PMCID: PMC1480360</a:t>
            </a:r>
            <a:endParaRPr lang="en-US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179</Words>
  <Application>Microsoft Macintosh PowerPoint</Application>
  <PresentationFormat>Widescreen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Mangal</vt:lpstr>
      <vt:lpstr>Arial</vt:lpstr>
      <vt:lpstr>Office Theme</vt:lpstr>
      <vt:lpstr>Measurement of Changes in Force Generation of Cardiomyocytes through the Down Regulation of Vinculin using CRIPR-Cas Gene Editing   </vt:lpstr>
      <vt:lpstr>Mechanobiology </vt:lpstr>
      <vt:lpstr>Role of the Cytoskeleton </vt:lpstr>
      <vt:lpstr>A Mutation &amp; the Effect </vt:lpstr>
      <vt:lpstr>Vinculin</vt:lpstr>
      <vt:lpstr>The Experiment!</vt:lpstr>
      <vt:lpstr>CRISPR-Cas9 to induce a Vinculin knockout</vt:lpstr>
      <vt:lpstr>mPADs and the Functional Analysis Experiment</vt:lpstr>
      <vt:lpstr>Results we expect to see…</vt:lpstr>
      <vt:lpstr>Questions and Comments 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Changes in Force Generation of Cardiomyocytes through the Down Regulation of Vinculin using CRIPR-Cas Gene Editing   </dc:title>
  <dc:creator>Fadi Hijaz</dc:creator>
  <cp:lastModifiedBy>Fadi Hijaz</cp:lastModifiedBy>
  <cp:revision>14</cp:revision>
  <dcterms:created xsi:type="dcterms:W3CDTF">2017-05-03T01:50:54Z</dcterms:created>
  <dcterms:modified xsi:type="dcterms:W3CDTF">2017-05-03T11:53:39Z</dcterms:modified>
</cp:coreProperties>
</file>