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25011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 	 	 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The role of microglia in regulating axon initial segment integrity in health and disease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	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		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Groups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8 groups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Microglia knockout and TBI vs. No microglia knockout and TBI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Microglia knockout and no TBI vs. No microglia knockout and no TBI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3 days and 7 days post microglia knockout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18675" y="457200"/>
            <a:ext cx="2187600" cy="75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AIS analysis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0" y="10711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</a:t>
            </a:r>
            <a:r>
              <a:rPr lang="en"/>
              <a:t>ength and number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Function (EP) 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5050" y="457187"/>
            <a:ext cx="6558950" cy="442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Healthy (no TBI) mice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Surveying microglia support AIS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TBI mice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Small population surveying microglia supports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Small population reactive microglia disrupts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Desired result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Remove microglia in health → AIS disruption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Remove microglia in TBI → attenuate AIS disruption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Multiple Sclerosis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152475"/>
            <a:ext cx="7324725" cy="3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axon initial segment (AIS)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4123500"/>
            <a:ext cx="6807300" cy="102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Demyelination vs. AIS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Inflammation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098750"/>
            <a:ext cx="6370449" cy="27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75625" y="775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Microglia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59300" y="1513850"/>
            <a:ext cx="2157300" cy="330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Surveying (non-reactive)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Reactive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863" y="496223"/>
            <a:ext cx="6627459" cy="445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72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Microglia vs. AIS 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0" y="1294825"/>
            <a:ext cx="2492400" cy="347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 healthy subject (Baalman et al. 2015)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 EAE//MS (Clark et al. 2016)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 brain injury (TBI)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350" y="779300"/>
            <a:ext cx="5720074" cy="384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1185450" y="10444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Focus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779025" y="17779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Do surveying microglia support the AIS?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Do reactive microglia damage the AIS?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9391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Remove microglia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Examine consequence to AIS: length, number, function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Healthy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Surveying microglia may support AIS → no surveying microglia → decrease health AIS?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Brain Injury (TBI)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Microglial activation follows TBI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Remove microglia → no reactive microglia → reduce damage to AIS?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Removal microglia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(Cre)/LoxP ablation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</a:t>
            </a:r>
            <a:r>
              <a:rPr lang="en"/>
              <a:t>olony stimulating factor 1 receptor (CSF1R)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“</a:t>
            </a:r>
            <a:r>
              <a:rPr lang="en"/>
              <a:t>f</a:t>
            </a:r>
            <a:r>
              <a:rPr lang="en"/>
              <a:t>loxed” mouse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Cre-ER mouse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</a:t>
            </a:r>
            <a:r>
              <a:rPr lang="en"/>
              <a:t>onfocal microscopy//IBA-1 immunostaining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 TBI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Controlled cortical impact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400" y="650225"/>
            <a:ext cx="4948024" cy="40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