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5" d="100"/>
          <a:sy n="65" d="100"/>
        </p:scale>
        <p:origin x="-1284" y="-6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ink/ink1.xml><?xml version="1.0" encoding="utf-8"?>
<inkml:ink xmlns:inkml="http://www.w3.org/2003/InkML">
  <inkml:definitions>
    <inkml:context xml:id="ctx0">
      <inkml:inkSource xml:id="inkSrc0">
        <inkml:traceFormat>
          <inkml:channel name="X" type="integer" max="3360" units="cm"/>
          <inkml:channel name="Y" type="integer" max="1872" units="cm"/>
        </inkml:traceFormat>
        <inkml:channelProperties>
          <inkml:channelProperty channel="X" name="resolution" value="114.28571" units="1/cm"/>
          <inkml:channelProperty channel="Y" name="resolution" value="112.77109" units="1/cm"/>
        </inkml:channelProperties>
      </inkml:inkSource>
      <inkml:timestamp xml:id="ts0" timeString="2017-05-02T23:19:35.445"/>
    </inkml:context>
    <inkml:brush xml:id="br0">
      <inkml:brushProperty name="width" value="0.1" units="cm"/>
      <inkml:brushProperty name="height" value="0.1" units="cm"/>
      <inkml:brushProperty name="fitToCurve" value="1"/>
    </inkml:brush>
  </inkml:definitions>
  <inkml:traceGroup>
    <inkml:annotationXML>
      <emma:emma xmlns:emma="http://www.w3.org/2003/04/emma" version="1.0">
        <emma:interpretation id="{BF5155D0-374A-4B93-AF1A-340C6F7474DF}" emma:medium="tactile" emma:mode="ink">
          <msink:context xmlns:msink="http://schemas.microsoft.com/ink/2010/main" type="inkDrawing" rotatedBoundingBox="12349,8348 17212,7483 17746,10488 12883,11352" hotPoints="17303,7923 17450,10521 12813,10784 12666,8187" semanticType="enclosure" shapeName="Rectangle"/>
        </emma:interpretation>
      </emma:emma>
    </inkml:annotationXML>
    <inkml:trace contextRef="#ctx0" brushRef="#br0">0 330,'0'0,"0"0,0 0,0 0,0 0,0 0,0 0,0 0,0 0,0 0,0 0,0 0,0 0,0 0,0 0,0 0,0 0,0 0,0 0,0 0,0 0,0 0,0 0,0 0,0 0,0 0,0 0,0 0,0 0,0 0,0 0,15 0,1 0,-1 0,1 0,-1 0,0 0,-15 0,0 0,0 0,31-15,16-1,-1 1,0-1,1 0,-1 16,0-15,1-1,45 32,-30-16,-16 0,-15 0,31-16,0 1,-1 15,1-16,15 16,1 0,-17 0,47 16,-30-1,-32 1,0-16,1 0,30-16,0 1,-15-1,15 0,0 16,31 16,-15 0,-31-16,-16 0,31-16,-15 0,15 1,0-1,1 1,-1 15,0 0,0 0,-15 0,-16 0,16-16,0 16,0-16,-1 1,1 15,-16-16,16 16,0-15,0 15,-16 0,0 0,1 0,-1-16,16 16,0-15,-1 15,-14-16,-1 16,0 0,1 0,-16 0,-1 0,1 0,0 0,0 0,-16 0,1 0,-1 0,1 0,-1 0,-15 0,0 0,0 0</inkml:trace>
    <inkml:trace contextRef="#ctx0" brushRef="#br0" timeOffset="3919.7836">247 408,'0'0,"0"-15,0-1,0 0,0 1,0-1,0 1,0-1,0 1,0-1,0 16,0-16,0 16,0 0,0 0,0 0,0 0,0 0,0 0,0 0,0 0,0 0,0 0,0 0,0 0,0 0,0 0,0 0,0 0,0 0,15 32,1-1,-1 15,1 17,-32 30,16-15,0-15,0-17,0 1,16 47,-16-1,0 1,-16 46,1-31,15-31,0-15,0-17,0 1,0 0,0 31,-16 0,16-16,0 0,0 32,0-16,0-16,0 1,0-17,0-14,0-1,0 0,0-15,0-1,0 1,0-1,0 1,0-1,0 1,0 0,0-1,0 1,0-1,0 1,0 0,0-1,0 1,0-1,0-15,0 0,0 0,0 0,0 0,0 0,0 0,16 16,-1 0,1-1,-1 1,0-1,16 1,0 0,0-1,15 1,32-16,-17-16,-14 16,-16 0,0 0,-1 0,32 16,0-1,0-15,-1 0,1 16,-15-16,14 0,32-16,-31 1,-16-1,0 16,-15 0,0 0,46 16,1-1,-1-15,0 0,46-15,-30-1,-31 1,-16-1,1 16,14-16,32 32,0 0,-1-1,32-30,-16-1,-46 0,-16 1,0 15,1 0,-1 0,31 15,0-15,-15 16,0-16,30-16,1 1,-16 15,-15 0,-16 0,-15 0,16 0,30 15,0-15,0 16,-15-16,31-16,-1 1,-15-1,-15 16,-15 0,-17 0,1 0,-15 0,-1 0,1 0,-1 0,0 0,1 0,-1 0,1 0,-1 0,1 0,-1 0,1 0,14-15,1-1,0 0,0 1,0-1,0 1,-16-1,1-15,-1 0,1-1,-1 1,1 0,-1 0,0 0,1 0,-1-16,1 16,-1-16,1 0,-16 0,0 1,0-1,0 16,0-1,0 1,0 0,0 0,0-16,0 16,0-16,0 0,0 16,-31-47,15 16,1 15,-1 16,1 0,15 15,0 1,0-1,-15-15,15-16,0 0,0 1,0-1,0 0,0 16,0-16,0 16,0 0,-16-32,1 17,-1-1,1 0,-1 16,16 0,0 0,0 15,0 0,0 1,0-1,0 1,0-1,0 0,0-30,0 14,0 1,0 0,0 0,0 0,0 0,0 15,0-15,0 15,0-15,0 0,0 15,0 1,-15-32,-1 16,16 0,0-1,0 17,0-1,0 1,0-1,0 0,0 1,0-1,0 1,0-1,0 1,0 15,0 0,0 0,0 0,0 0,0 0,0 0,0 0,0 0,0 0,0 0,0 0,0 0,-15 0,-16 0,0 0,16 0,-16 0,15 0,1 0,0 0,-16 0,15 0,1 0,-16 15,15-15,1 0,0 0,-1 0,1 16,-1-16,1 0,-1 0,1 0,0 0,-1 0,1 0,-1 0,1 0,-1 0,1 0,-1 0,16 0,-15 0,15 0,0 0,-15 0,15 0,-16 0,16 0,-15 0,15 0,-16 0,1 0,-1 0,16 15,-15-15,15 0,0 0,0 0,0 0,0 0,0 16,0-16,0 0,0 0,-16 0,16 0,0 0,0 0,-15 0,0 0,-16 0,31 0</inkml:trace>
  </inkml:traceGroup>
</inkml:ink>
</file>

<file path=ppt/ink/ink10.xml><?xml version="1.0" encoding="utf-8"?>
<inkml:ink xmlns:inkml="http://www.w3.org/2003/InkML">
  <inkml:definitions>
    <inkml:context xml:id="ctx0">
      <inkml:inkSource xml:id="inkSrc0">
        <inkml:traceFormat>
          <inkml:channel name="X" type="integer" max="3360" units="cm"/>
          <inkml:channel name="Y" type="integer" max="1872" units="cm"/>
        </inkml:traceFormat>
        <inkml:channelProperties>
          <inkml:channelProperty channel="X" name="resolution" value="114.28571" units="1/cm"/>
          <inkml:channelProperty channel="Y" name="resolution" value="112.77109" units="1/cm"/>
        </inkml:channelProperties>
      </inkml:inkSource>
      <inkml:timestamp xml:id="ts0" timeString="2017-05-03T03:14:29.407"/>
    </inkml:context>
    <inkml:brush xml:id="br0">
      <inkml:brushProperty name="width" value="0.1" units="cm"/>
      <inkml:brushProperty name="height" value="0.1" units="cm"/>
      <inkml:brushProperty name="fitToCurve" value="1"/>
    </inkml:brush>
  </inkml:definitions>
  <inkml:traceGroup>
    <inkml:annotationXML>
      <emma:emma xmlns:emma="http://www.w3.org/2003/04/emma" version="1.0">
        <emma:interpretation id="{A8C44316-DF0C-4FEB-9C25-E292AA5ADF56}" emma:medium="tactile" emma:mode="ink">
          <msink:context xmlns:msink="http://schemas.microsoft.com/ink/2010/main" type="inkDrawing" rotatedBoundingBox="12185,13865 13107,15135 13012,15204 12090,13934" semanticType="callout" shapeName="Other">
            <msink:sourceLink direction="with" ref="{07A8FA8A-E79E-4D8C-B782-8B2733FAAE37}"/>
          </msink:context>
        </emma:interpretation>
      </emma:emma>
    </inkml:annotationXML>
    <inkml:trace contextRef="#ctx0" brushRef="#br0">92 0,'0'0,"0"0,0 0,-15 0,-1 0,1 0,0 0,-1 0,1 0,15 0,0 0,0 0,0 0,0 0,0 0,0 0,0 0,0 0,0 0,0 0,0 0,0 0,0 0,0 0,0 0,0 0,0 0,0 0,0 0,0 0,0 0,0 16,0-1,0 1,15-1,1 1,-1 0,0 15,1 0,-1 0,1 0,15 0,-16 1,16-1,0 0,0-15,0 15,-1 0,1 0,0 0,-15-15,15 0,-16-1,16 16,-16-15,16 15,-15-15,-1 15,1 0,-1 0,0 0,1-15,-1 0,1-1,-1 16,1 0,-1-15,0 0,1 15,-1-16,1 1,-1 0,1-1,-1 1,-15-1,0 1,0 0,0-1,0 1,0-1,0-15,0 16,0-16,0 15,0-15,0 0,16 16,-16-16,0 16,0-16,0 0,0 15,15-15,-15 16,0-1,15 1,1 0,-1-1,1-15,-1 16,1-1,-16-15,0 0</inkml:trace>
  </inkml:traceGroup>
</inkml:ink>
</file>

<file path=ppt/ink/ink11.xml><?xml version="1.0" encoding="utf-8"?>
<inkml:ink xmlns:inkml="http://www.w3.org/2003/InkML">
  <inkml:definitions>
    <inkml:context xml:id="ctx0">
      <inkml:inkSource xml:id="inkSrc0">
        <inkml:traceFormat>
          <inkml:channel name="X" type="integer" max="3360" units="cm"/>
          <inkml:channel name="Y" type="integer" max="1872" units="cm"/>
        </inkml:traceFormat>
        <inkml:channelProperties>
          <inkml:channelProperty channel="X" name="resolution" value="114.28571" units="1/cm"/>
          <inkml:channelProperty channel="Y" name="resolution" value="112.77109" units="1/cm"/>
        </inkml:channelProperties>
      </inkml:inkSource>
      <inkml:timestamp xml:id="ts0" timeString="2017-05-02T23:21:51.249"/>
    </inkml:context>
    <inkml:brush xml:id="br0">
      <inkml:brushProperty name="width" value="0.1" units="cm"/>
      <inkml:brushProperty name="height" value="0.1" units="cm"/>
      <inkml:brushProperty name="fitToCurve" value="1"/>
    </inkml:brush>
  </inkml:definitions>
  <inkml:traceGroup>
    <inkml:annotationXML>
      <emma:emma xmlns:emma="http://www.w3.org/2003/04/emma" version="1.0">
        <emma:interpretation id="{C535A99B-A8DE-42E6-9086-45604A6D0924}" emma:medium="tactile" emma:mode="ink">
          <msink:context xmlns:msink="http://schemas.microsoft.com/ink/2010/main" type="writingRegion" rotatedBoundingBox="7215,5506 10256,5506 10256,7112 7215,7112"/>
        </emma:interpretation>
      </emma:emma>
    </inkml:annotationXML>
    <inkml:traceGroup>
      <inkml:annotationXML>
        <emma:emma xmlns:emma="http://www.w3.org/2003/04/emma" version="1.0">
          <emma:interpretation id="{84F2AA04-3A85-4574-BBD1-1E07074B6CC8}" emma:medium="tactile" emma:mode="ink">
            <msink:context xmlns:msink="http://schemas.microsoft.com/ink/2010/main" type="paragraph" rotatedBoundingBox="7215,5506 10256,5506 10256,7112 7215,7112" alignmentLevel="1"/>
          </emma:interpretation>
        </emma:emma>
      </inkml:annotationXML>
      <inkml:traceGroup>
        <inkml:annotationXML>
          <emma:emma xmlns:emma="http://www.w3.org/2003/04/emma" version="1.0">
            <emma:interpretation id="{EAE385E9-41CE-4751-B2CC-1CF53660967D}" emma:medium="tactile" emma:mode="ink">
              <msink:context xmlns:msink="http://schemas.microsoft.com/ink/2010/main" type="line" rotatedBoundingBox="7215,5506 10256,5506 10256,7112 7215,7112"/>
            </emma:interpretation>
          </emma:emma>
        </inkml:annotationXML>
        <inkml:traceGroup>
          <inkml:annotationXML>
            <emma:emma xmlns:emma="http://www.w3.org/2003/04/emma" version="1.0">
              <emma:interpretation id="{EFDF2315-1B42-4929-8CE5-37E87368EEF7}" emma:medium="tactile" emma:mode="ink">
                <msink:context xmlns:msink="http://schemas.microsoft.com/ink/2010/main" type="inkWord" rotatedBoundingBox="7215,5506 10256,5506 10256,7112 7215,7112"/>
              </emma:interpretation>
              <emma:one-of disjunction-type="recognition" id="oneOf0">
                <emma:interpretation id="interp0" emma:lang="en-US" emma:confidence="0">
                  <emma:literal>to</emma:literal>
                </emma:interpretation>
                <emma:interpretation id="interp1" emma:lang="en-US" emma:confidence="0">
                  <emma:literal>o. o</emma:literal>
                </emma:interpretation>
                <emma:interpretation id="interp2" emma:lang="en-US" emma:confidence="0">
                  <emma:literal>o. O</emma:literal>
                </emma:interpretation>
                <emma:interpretation id="interp3" emma:lang="en-US" emma:confidence="0">
                  <emma:literal>8.</emma:literal>
                </emma:interpretation>
                <emma:interpretation id="interp4" emma:lang="en-US" emma:confidence="0">
                  <emma:literal>o. 0</emma:literal>
                </emma:interpretation>
              </emma:one-of>
            </emma:emma>
          </inkml:annotationXML>
          <inkml:trace contextRef="#ctx0" brushRef="#br0">1358 561,'0'0,"0"0,0 0,0 0,0 0,0 0,0 0,0 0,0 0,0 0,0 0,-15 0,-1 0,1-15,-16-1,0 0,0 1,-15-16,15 15,-15 0,-16 1,-15-16,-16-16,-15 0,16 16,-1 0,0 0,16-1,15 1,0 0,1 0,-1 0,0 15,16 1,0-1,46 16</inkml:trace>
          <inkml:trace contextRef="#ctx0" brushRef="#br0" timeOffset="16809">-1344-624,'0'0,"0"0,0 0,0 0,0 0,0 0,0 0,0 0,0 0,0 0,0 0,0 0,0 0,-15 0,15 0,0 0,0 0,0 0,-16 0,1 0,15 0,0 0,-16 0,1 16,0 0,-1-1,1 16,-1 1,1-17,-1 16,1 0,-1 1,1-1,0 0,-1 0,16 0,0 1,0-1,0 0,0 16,0-16,0 0,16 31,-1-15,0-16,1-15,-1-1,1 1,-1 15,16 0,0 1,0-1,0 0,0-15,0-1,-1 1,17-1,-16 1,-1 0,17-16,-1 0,-15 0,0-16,15 0,1 1,-1-16,0-1,1 1,-17 0,1 0,0 0,-15 15,-1-15,0 15,1 1,-1-16,1 15,-1-15,-15 15,0-46,0 15,0 16,0 0,0 15,0 1,0-1,-15 0,-1-15,-15 16,1-1,-17 0,1 1,0-1,-1 1,-14-1,14 0,1 16,15 0,0 0,-15 0,15 0,0 16,31-16</inkml:trace>
          <inkml:trace contextRef="#ctx0" brushRef="#br0" timeOffset="24457">-711-359,'0'0,"0"0,0 0,0 0,0 0,0 0,0 0,0 0,0 0,0 0,0 0,-15 0,-1 0,16 0,-15 0,0 0,-1 0,16 0,0 0,0 0,-15-15,-1-1,16 1,-15-1,-1 0,1 1,-1-1,1 1,0-1,-1 1,1-1,-1 0,1 1,-1-1,1 1,-1-1,-14 16,14 0,-15 0,0 0,0 0,1 0,-1 0,0 16,0-1,-15 16,-1 1,1-1,0 0,15 0,0 0,0 0,0 1,16-1,-1 16,1-1,-1 1,1 0,0 0,15 15,0-15,0-1,15-14,0-1,1 0,-1 0,1-15,-1 15,1-15,-1-1,0 1,16-1,0 1,0 0,15-1,1 1,-1-1,0-15,1 0,-1 0,0 0,1 0,-1 0,16-15,-16-1,-15 1,0 15,0-16,0-15,0 0,-1-1,-14 1,-1 16,1-17,-16 1,0 0,15 0,-15 0,0 0,0-1,0 1,0 0,0 15,0 1,-15-16,-1-1,1 1,-1 0,1 0,0 15,-1-15,-15 0,0 0,0 15,1 1,-17-1,1 0,46 16</inkml:trace>
          <inkml:trace contextRef="#ctx0" brushRef="#br0" timeOffset="18793">-1004-951,'0'0,"0"0,0 0,0 0,0 0,0 0,15 0,16-16,16 1,-1-1,0 1,-15 15,15-16,1 16,-1-16,-15 16,0 0,0 0,-16 0,1 0,-1 0,-15 0</inkml:trace>
        </inkml:traceGroup>
      </inkml:traceGroup>
    </inkml:traceGroup>
  </inkml:traceGroup>
</inkml:ink>
</file>

<file path=ppt/ink/ink12.xml><?xml version="1.0" encoding="utf-8"?>
<inkml:ink xmlns:inkml="http://www.w3.org/2003/InkML">
  <inkml:definitions>
    <inkml:context xml:id="ctx0">
      <inkml:inkSource xml:id="inkSrc0">
        <inkml:traceFormat>
          <inkml:channel name="X" type="integer" max="3360" units="cm"/>
          <inkml:channel name="Y" type="integer" max="1872" units="cm"/>
        </inkml:traceFormat>
        <inkml:channelProperties>
          <inkml:channelProperty channel="X" name="resolution" value="114.28571" units="1/cm"/>
          <inkml:channelProperty channel="Y" name="resolution" value="112.77109" units="1/cm"/>
        </inkml:channelProperties>
      </inkml:inkSource>
      <inkml:timestamp xml:id="ts0" timeString="2017-05-03T03:14:31.371"/>
    </inkml:context>
    <inkml:brush xml:id="br0">
      <inkml:brushProperty name="width" value="0.1" units="cm"/>
      <inkml:brushProperty name="height" value="0.1" units="cm"/>
      <inkml:brushProperty name="fitToCurve" value="1"/>
    </inkml:brush>
  </inkml:definitions>
  <inkml:traceGroup>
    <inkml:annotationXML>
      <emma:emma xmlns:emma="http://www.w3.org/2003/04/emma" version="1.0">
        <emma:interpretation id="{75A5168C-64DF-4EF8-9454-BBA8DCF36D66}" emma:medium="tactile" emma:mode="ink">
          <msink:context xmlns:msink="http://schemas.microsoft.com/ink/2010/main" type="inkDrawing" rotatedBoundingBox="12851,13627 13621,15063 13496,15130 12725,13694" semanticType="callout" shapeName="Other">
            <msink:sourceLink direction="with" ref="{07A8FA8A-E79E-4D8C-B782-8B2733FAAE37}"/>
          </msink:context>
        </emma:interpretation>
      </emma:emma>
    </inkml:annotationXML>
    <inkml:trace contextRef="#ctx0" brushRef="#br0">2 0,'0'0,"0"0,0 0,0 0,0 0,0 0,0 0,0 0,0 0,0 0,0 0,0 0,0 0,0 0,0 0,0 0,0 0,0 0,0 0,0 0,0 0,0 0,0 0,0 0,0 0,0 0,0 0,0 0,0 16,0 0,0-1,0 1,0-1,0 17,0-1,0 0,16 0,-1 0,1 16,-1 15,1 1,-1-16,0-1,16 1,0 0,0 15,0-15,0 15,0 1,0-1,30 32,-30-32,0-15,-15-16,-1 0,0-15,1-1,30 32,-15-16,0 0,0 1,0-1,0-16,-16 1,1-1,-1 1,0 0,-15-16</inkml:trace>
  </inkml:traceGroup>
</inkml:ink>
</file>

<file path=ppt/ink/ink13.xml><?xml version="1.0" encoding="utf-8"?>
<inkml:ink xmlns:inkml="http://www.w3.org/2003/InkML">
  <inkml:definitions>
    <inkml:context xml:id="ctx0">
      <inkml:inkSource xml:id="inkSrc0">
        <inkml:traceFormat>
          <inkml:channel name="X" type="integer" max="1920" units="cm"/>
          <inkml:channel name="Y" type="integer" max="1080" units="cm"/>
        </inkml:traceFormat>
        <inkml:channelProperties>
          <inkml:channelProperty channel="X" name="resolution" value="65.30612" units="1/cm"/>
          <inkml:channelProperty channel="Y" name="resolution" value="65.45454" units="1/cm"/>
        </inkml:channelProperties>
      </inkml:inkSource>
      <inkml:timestamp xml:id="ts0" timeString="2017-05-03T03:14:59.043"/>
    </inkml:context>
    <inkml:brush xml:id="br0">
      <inkml:brushProperty name="width" value="0.1" units="cm"/>
      <inkml:brushProperty name="height" value="0.1" units="cm"/>
      <inkml:brushProperty name="fitToCurve" value="1"/>
    </inkml:brush>
  </inkml:definitions>
  <inkml:traceGroup>
    <inkml:annotationXML>
      <emma:emma xmlns:emma="http://www.w3.org/2003/04/emma" version="1.0">
        <emma:interpretation id="{DD6C1AA4-6C0F-48C6-922A-6D1662AA3E19}" emma:medium="tactile" emma:mode="ink">
          <msink:context xmlns:msink="http://schemas.microsoft.com/ink/2010/main" type="writingRegion" rotatedBoundingBox="29615,13267 29630,13267 29630,13282 29615,13282"/>
        </emma:interpretation>
      </emma:emma>
    </inkml:annotationXML>
    <inkml:traceGroup>
      <inkml:annotationXML>
        <emma:emma xmlns:emma="http://www.w3.org/2003/04/emma" version="1.0">
          <emma:interpretation id="{31F9205B-76DD-4A14-AF4C-AC862F28A5C9}" emma:medium="tactile" emma:mode="ink">
            <msink:context xmlns:msink="http://schemas.microsoft.com/ink/2010/main" type="paragraph" rotatedBoundingBox="29615,13267 29630,13267 29630,13282 29615,13282" alignmentLevel="1"/>
          </emma:interpretation>
        </emma:emma>
      </inkml:annotationXML>
      <inkml:traceGroup>
        <inkml:annotationXML>
          <emma:emma xmlns:emma="http://www.w3.org/2003/04/emma" version="1.0">
            <emma:interpretation id="{00DE2E3F-07D6-45D0-954F-117D129087F5}" emma:medium="tactile" emma:mode="ink">
              <msink:context xmlns:msink="http://schemas.microsoft.com/ink/2010/main" type="line" rotatedBoundingBox="29615,13267 29630,13267 29630,13282 29615,13282"/>
            </emma:interpretation>
          </emma:emma>
        </inkml:annotationXML>
        <inkml:traceGroup>
          <inkml:annotationXML>
            <emma:emma xmlns:emma="http://www.w3.org/2003/04/emma" version="1.0">
              <emma:interpretation id="{CB2EF338-9603-4014-B3DF-626F291B2162}" emma:medium="tactile" emma:mode="ink">
                <msink:context xmlns:msink="http://schemas.microsoft.com/ink/2010/main" type="inkWord" rotatedBoundingBox="29615,13267 29630,13267 29630,13282 29615,13282"/>
              </emma:interpretation>
              <emma:one-of disjunction-type="recognition" id="oneOf0">
                <emma:interpretation id="interp0" emma:lang="en-US" emma:confidence="0">
                  <emma:literal>.</emma:literal>
                </emma:interpretation>
                <emma:interpretation id="interp1" emma:lang="en-US" emma:confidence="0">
                  <emma:literal>v</emma:literal>
                </emma:interpretation>
                <emma:interpretation id="interp2" emma:lang="en-US" emma:confidence="0">
                  <emma:literal>}</emma:literal>
                </emma:interpretation>
                <emma:interpretation id="interp3" emma:lang="en-US" emma:confidence="0">
                  <emma:literal>w</emma:literal>
                </emma:interpretation>
                <emma:interpretation id="interp4" emma:lang="en-US" emma:confidence="0">
                  <emma:literal>3</emma:literal>
                </emma:interpretation>
              </emma:one-of>
            </emma:emma>
          </inkml:annotationXML>
          <inkml:trace contextRef="#ctx0" brushRef="#br0">0 0</inkml:trace>
        </inkml:traceGroup>
      </inkml:traceGroup>
    </inkml:traceGroup>
  </inkml:traceGroup>
</inkml:ink>
</file>

<file path=ppt/ink/ink14.xml><?xml version="1.0" encoding="utf-8"?>
<inkml:ink xmlns:inkml="http://www.w3.org/2003/InkML">
  <inkml:definitions>
    <inkml:context xml:id="ctx0">
      <inkml:inkSource xml:id="inkSrc0">
        <inkml:traceFormat>
          <inkml:channel name="X" type="integer" max="3360" units="cm"/>
          <inkml:channel name="Y" type="integer" max="1872" units="cm"/>
        </inkml:traceFormat>
        <inkml:channelProperties>
          <inkml:channelProperty channel="X" name="resolution" value="114.28571" units="1/cm"/>
          <inkml:channelProperty channel="Y" name="resolution" value="112.77109" units="1/cm"/>
        </inkml:channelProperties>
      </inkml:inkSource>
      <inkml:timestamp xml:id="ts0" timeString="2017-05-02T23:58:42.633"/>
    </inkml:context>
    <inkml:brush xml:id="br0">
      <inkml:brushProperty name="width" value="0.1" units="cm"/>
      <inkml:brushProperty name="height" value="0.1" units="cm"/>
      <inkml:brushProperty name="fitToCurve" value="1"/>
    </inkml:brush>
  </inkml:definitions>
  <inkml:traceGroup>
    <inkml:annotationXML>
      <emma:emma xmlns:emma="http://www.w3.org/2003/04/emma" version="1.0">
        <emma:interpretation id="{5584F01C-18D6-4ADC-BEFF-241DDD62A041}" emma:medium="tactile" emma:mode="ink">
          <msink:context xmlns:msink="http://schemas.microsoft.com/ink/2010/main" type="writingRegion" rotatedBoundingBox="10401,14986 20593,13247 21162,16578 10969,18316"/>
        </emma:interpretation>
      </emma:emma>
    </inkml:annotationXML>
    <inkml:traceGroup>
      <inkml:annotationXML>
        <emma:emma xmlns:emma="http://www.w3.org/2003/04/emma" version="1.0">
          <emma:interpretation id="{E06AB416-3CD4-46A7-BE9F-408368B1785B}" emma:medium="tactile" emma:mode="ink">
            <msink:context xmlns:msink="http://schemas.microsoft.com/ink/2010/main" type="paragraph" rotatedBoundingBox="17594,13664 20632,13257 20792,14446 17754,14854" alignmentLevel="2"/>
          </emma:interpretation>
        </emma:emma>
      </inkml:annotationXML>
      <inkml:traceGroup>
        <inkml:annotationXML>
          <emma:emma xmlns:emma="http://www.w3.org/2003/04/emma" version="1.0">
            <emma:interpretation id="{4262CCD4-0028-4E46-B6F2-7A97A8EFC781}" emma:medium="tactile" emma:mode="ink">
              <msink:context xmlns:msink="http://schemas.microsoft.com/ink/2010/main" type="line" rotatedBoundingBox="17594,13664 20632,13257 20792,14446 17754,14854">
                <msink:destinationLink direction="with" ref="{58853DB7-C64D-4ABC-8C8A-D27A133ACA22}"/>
              </msink:context>
            </emma:interpretation>
          </emma:emma>
        </inkml:annotationXML>
        <inkml:traceGroup>
          <inkml:annotationXML>
            <emma:emma xmlns:emma="http://www.w3.org/2003/04/emma" version="1.0">
              <emma:interpretation id="{3852A142-E7DF-490B-9AD7-58270BD1F61D}" emma:medium="tactile" emma:mode="ink">
                <msink:context xmlns:msink="http://schemas.microsoft.com/ink/2010/main" type="inkWord" rotatedBoundingBox="17594,13664 20632,13257 20792,14446 17754,14854"/>
              </emma:interpretation>
              <emma:one-of disjunction-type="recognition" id="oneOf0">
                <emma:interpretation id="interp0" emma:lang="en-US" emma:confidence="0">
                  <emma:literal>Thu.0.4</emma:literal>
                </emma:interpretation>
                <emma:interpretation id="interp1" emma:lang="en-US" emma:confidence="0">
                  <emma:literal>Five _ 4</emma:literal>
                </emma:interpretation>
                <emma:interpretation id="interp2" emma:lang="en-US" emma:confidence="0">
                  <emma:literal>Five 4</emma:literal>
                </emma:interpretation>
                <emma:interpretation id="interp3" emma:lang="en-US" emma:confidence="0">
                  <emma:literal>Fired _ 4</emma:literal>
                </emma:interpretation>
                <emma:interpretation id="interp4" emma:lang="en-US" emma:confidence="0">
                  <emma:literal>Flue 4</emma:literal>
                </emma:interpretation>
              </emma:one-of>
            </emma:emma>
          </inkml:annotationXML>
          <inkml:trace contextRef="#ctx0" brushRef="#br0">721 1337,'0'0,"0"0,0 0,0 0,0 19,0 1,19 19,0 0,1 0,-1 0,-19 0,19 0,1 20,-20 0,0-20,19 0,-19 0,0 0,0 0,0 0,0 0,0-19,0-1,0 1,0-1,0 1,0-1,0-19,0 0</inkml:trace>
          <inkml:trace contextRef="#ctx0" brushRef="#br0" timeOffset="3339.2846">1185 1044,'0'0,"0"0,0 0,0 0,0 0,0 0,0 0,0 19,0 20,0 1,20 18,-1 20,0 0,1-19,-20 0,0-20,19 19,-19 1,19-20,1 0,-20 0,0 0,0-19,19-1,-19 1,0-20,0 0,0 0,0 0</inkml:trace>
          <inkml:trace contextRef="#ctx0" brushRef="#br0" timeOffset="1175.648">972 1708,'0'0,"0"0,0 0,0 0,0 0,0 0,20 0,-20 0,19-19,0-1,-19 1,0 19,0 0,0 0</inkml:trace>
          <inkml:trace contextRef="#ctx0" brushRef="#br0" timeOffset="2427.3955">876 1747,'0'0,"0"0,0 0,0 0,0 0,0 0,0 0,0 0,19 0,0 0,-19 0,20 0,-1 0,0 0,1 0,-20 0,0 0,0 0,0 0,0 0,0 0,19 0,-19 0,0 0,0 0</inkml:trace>
          <inkml:trace contextRef="#ctx0" brushRef="#br0" timeOffset="4438.2736">1611 1571,'0'0,"0"0,0 0,0 0,0 0,0 0,0 0,0 0,0 0,0 20,0-1,19 1,1 0,-1-1,0 1,1-1,-1 1,0-1,20 1,-20-20,1 0,-1 0,0 0,1 0,-1 0,-19 0,0 0,0 0,0 0,0 0,0 0,0 0,0 0,0-20,0 1,0-1,0 1,0-1,0 1,20-1,-1 0,-19 1,0-1,0-19,0 0,0 20,0-20,0 19,0 1,0-1,0 0,0 20</inkml:trace>
          <inkml:trace contextRef="#ctx0" brushRef="#br0" timeOffset="10751.7637">2230 1825,'0'0,"0"0,0 0,0 0,0 0,0 0,0 20,20-1,-1 1,0-20,1 0,18 0,1 0,0 0,-1 0,1-20,0 1,-20-1,1-19,-1 20,-19-1,0 1,0-1,0 1,-19-1,-1 1,20 19</inkml:trace>
          <inkml:trace contextRef="#ctx0" brushRef="#br0" timeOffset="14777.6003">2501 1024,'0'0,"0"0,-19 39,19-39,0 0,0 0,-78-19,78 19,0 0,0 0,0 0,0 0,0 0,-19 0,19 0,0 0,-19 0,-1 0,1 19,19-19,-19 20,-1-1,20 1,0 0,-19-1,0 20,19 0,0 0,0 0,-20 0,1 1,-1-1,20-20,0 1,0-1,0 1,0-1,0 1,0-20,0 0,0 39,0 0,0-19,0-1,0 1,0-1,20 1,-1-1,1 1,-1-20,0 0,1 0,-1 0,0 19,1-19,-1 0,0 0,1 0,-1 0,0 0,1 0,-1 0,-19 0,19-19,-19-1,0 1,0-1,0 1,0-1,0 1,0-1,0 0,0-19,0 0,0 20,0-1,0 1,0-20,0 19,0 1,0-1,0 0,-19 1,19-1,0 1,-19-1,19 1,-20-1,20 1,0 19</inkml:trace>
          <inkml:trace contextRef="#ctx0" brushRef="#br0" timeOffset="15578.1295">2830 1610,'0'0,"0"0,0 0,0 0,0 0,0 0,0 0,0 0,0 0,0 0,0 0,0 0,0 0,0 0,0 0,0 0,0 0,19 0,1 0,-1 0,1 0,-20 0,19 0,-19 0,0 0,0 0,0 0</inkml:trace>
          <inkml:trace contextRef="#ctx0" brushRef="#br0" timeOffset="16629.2594">3024 673,'0'0,"0"0,0 0,0 0,0 0,0 0,0 0,0 0,0 0,0 0,0 0,0 0,0 0,0 0,0 0,0 0,0 0,0 0,0 0,0 0,0 0,0 0,0 39,0 0,0 0,0 0,0 0,0 0,0 0,0 0,0 0,0-19,0-1,0 1,0-1,0 1,0 0,0-1,0 1,0-20,0 0,19 19,0-19,-19 0,20 20,-1-20,0 0,1 19,-1 1,0-1,1-19,19 0,-1 0,1 0,0 0,-20 0,0 0,1 0,-1 0,0 0,-19 0,0 0,0 0</inkml:trace>
          <inkml:trace contextRef="#ctx0" brushRef="#br0" timeOffset="17230.2769">3411 653,'0'0,"0"0,0 0,0 0,0 0,0 0,0 0,0 0,0 20,0 19,0 19,19 1,0 19,1 0,-1 20,0 39,1-20,-1-39,1 0,-1 0,0-19,-19-20,0 0,0 0,0-19,0-1,0 1,0-20,0 0,0 0,0 0</inkml:trace>
          <inkml:trace contextRef="#ctx0" brushRef="#br0" timeOffset="709.1729">624 1317,'0'0,"0"0,-136 137,136-137,0 0,0 0,0 0,0 0,0 0,0 0,0 0,0 0,0 0,20-19,-1-1,20 1,0-1,19 0,0 1,-20-1,20 1,-19-1,0 1,-20-1,1 1,-1-1,0 1,1 19,-20 0,19 0,0-20,-19 20,0 0</inkml:trace>
        </inkml:traceGroup>
      </inkml:traceGroup>
    </inkml:traceGroup>
    <inkml:traceGroup>
      <inkml:annotationXML>
        <emma:emma xmlns:emma="http://www.w3.org/2003/04/emma" version="1.0">
          <emma:interpretation id="{ACF92C5F-B339-4733-9833-96EAE9A2B886}" emma:medium="tactile" emma:mode="ink">
            <msink:context xmlns:msink="http://schemas.microsoft.com/ink/2010/main" type="paragraph" rotatedBoundingBox="10689,16678 19344,15202 19623,16840 10969,18316" alignmentLevel="1"/>
          </emma:interpretation>
        </emma:emma>
      </inkml:annotationXML>
      <inkml:traceGroup>
        <inkml:annotationXML>
          <emma:emma xmlns:emma="http://www.w3.org/2003/04/emma" version="1.0">
            <emma:interpretation id="{FFAA929C-8426-443C-B7A6-775ED0252DD3}" emma:medium="tactile" emma:mode="ink">
              <msink:context xmlns:msink="http://schemas.microsoft.com/ink/2010/main" type="line" rotatedBoundingBox="10689,16678 19344,15202 19623,16840 10969,18316"/>
            </emma:interpretation>
          </emma:emma>
        </inkml:annotationXML>
        <inkml:traceGroup>
          <inkml:annotationXML>
            <emma:emma xmlns:emma="http://www.w3.org/2003/04/emma" version="1.0">
              <emma:interpretation id="{50A0339D-D6CC-4A26-8508-9994BBE8AB11}" emma:medium="tactile" emma:mode="ink">
                <msink:context xmlns:msink="http://schemas.microsoft.com/ink/2010/main" type="inkWord" rotatedBoundingBox="14719,15991 19344,15202 19623,16840 14999,17629">
                  <msink:destinationLink direction="with" ref="{58853DB7-C64D-4ABC-8C8A-D27A133ACA22}"/>
                </msink:context>
              </emma:interpretation>
              <emma:one-of disjunction-type="recognition" id="oneOf1">
                <emma:interpretation id="interp5" emma:lang="en-US" emma:confidence="0">
                  <emma:literal>#5 g</emma:literal>
                </emma:interpretation>
                <emma:interpretation id="interp6" emma:lang="en-US" emma:confidence="0">
                  <emma:literal>#79 g</emma:literal>
                </emma:interpretation>
                <emma:interpretation id="interp7" emma:lang="en-US" emma:confidence="0">
                  <emma:literal>#59 g</emma:literal>
                </emma:interpretation>
                <emma:interpretation id="interp8" emma:lang="en-US" emma:confidence="0">
                  <emma:literal>*79 g</emma:literal>
                </emma:interpretation>
                <emma:interpretation id="interp9" emma:lang="en-US" emma:confidence="0">
                  <emma:literal>on</emma:literal>
                </emma:interpretation>
              </emma:one-of>
            </emma:emma>
          </inkml:annotationXML>
          <inkml:trace contextRef="#ctx0" brushRef="#br0" timeOffset="27097.547">1669 2685,'0'0,"0"0,0 0,0 0,0 0,0 0,-19 0,-1 0,1 0,0 0,-1 0,1 0,0 0,-1 0,1 0,-1 0,1 0,0 0,-1 20,1-1,0-19,-1 0,1 20,19-20,-19 0,-1 19,1 1,19-20,-19 0,-1 0,1 19,0-19,19 0,0 20,0-20,-20 19,1-19,19 0,0 0,-20 20,1-1,19-19,-19 20,-1-20,20 0,0 0,0 0,0 20,-19-20,19 19,0-19,0 0,0 0,0 0,0 0,0 0,0 0,0 0,0 0,0 0,0 0,0 0,0 20,0-1,0 1,0-1,0 1,0-1,0 1,0-1,0 1,0-1,19 40,1-20,-20 0,0 0,0-19,0-1,0 1,0-1,0 1,0 0,0-20,0 0,0 19,0 1,0-1,0-19,0 20,19 19,0 0,1 0,-1 0,-19-19,20-1,-20 1,19-1,-19 1,0-1,19 1,-19-1,20 1,-1-1,-19 1,0-1,0 1,19 0,-19-1,20 1,-20-1,0 1,19-1,-19 1,0-1,0 1,0-20,0 19,0 1,0-20,19 19,-19 1,0-20,0 0,0 20,0-20,0 0,0 0,20 0,-20 0,0 0,19 0,-19 0,19 0,-19 0,0 0,20 0,-1 19,-19-19,0 0,0 0,19 0,1 0,-1 0,1 0,-1 0,0 0,1 0,-1 0,0 0,1 0,-1 0,0 0,20 0,0 0,-1 0,1 0,0 0,0 0,-1 0,-18 0,-1 0,0 0,1 0,-1 0,0 0,1 0,-1 0,0 0,1 0,-1 0,0 0,1 0,-20 0,19 0,1 0,-1 0,-19 0,19 0,1 0,-1 0,0 0,-19 0,0 0,0 0,20 0,-1 0,-19 0,0 0,0-19,0 19,19 0,-19 0,0 0,0 0,0-20,0 0,0 1,0 19,0-20,0 1,0-1,0 1,0-1,0 1,0-1,0 1,0-1,0 1,0-1,0 0,0 1,-19-1,19 1,0-1,-19 1,19 19,0-20,-20 20,20 0,0 0,0 0,-19 0,19 0,0-19,0-1,0 1,0 19,0-20,0 20,0-19,0 19,0 0,0 0,0 0,0 0,-19 0,19 0,0 0,0 0,0 0,-20 0,20 0,-19 0,19 0,0 0,0 0,0 0,0 0,0 0,0 0,0 0,0 0,0 0,0 0,0 0,0 0,0 0,0 0,0 0,-19 0,-1 0,1 0,-1 0,1 0,0 0,-20 0,20 0,-20 0,20 0,-1 0,1 0,0 0,-1 0,1 0,0 0,-1 0,1 0,-1 0,1 0,0 0,-1 0,1 0,19 0,0 0,0 0,0 0,0 0,-19 0,19 0,0 0,-20 0,20 0,-19 0,19 0,-19 0,19 0,-20 0,1 0,19 0,-19-20,-1 0,1 1,0-1,-1 1,1-1,19 1,-19-1,19 1,0-1,0 1,0-1,0 20,0 0,0 0,0 0,0 0,0 0,0-19,0 19,0 0,0 0,0 0,0 0,0 0,0-20,0 20,0-20,0 20,0-19,0-1,19 1,0 19,1-20,18 1,1-1,0 1,-1-1,1 20,-20 0,1 0,18 0,-18 0,-1 0,-19 0,20 0,-1-19,0-1,1 20,-1 0,0 0,1 0,-20 0,19-19,0 19,1 0,-20 0,0 0,19 0,-19 0,19-20,-19 20,0-20,0 1,0-1,0 1,0-1,0 1,0-1,0 1,0-1,0 1,0-1,0 1,0-1,0 0,0 1,0 19,0 0,0 0,0 0,0 0,0 0,0 0,0 0,0 0,0 0,0 0,0 0,0 0,0 0,0 0,0 0,0 0,0 0,0 0,0 0,0 0,0 0,0 0,0 0,0 0,0 0,0 0,0 0,0 0,0 0,0 0,0 0,-19-20,0 1,-1-1,-18 1,18 19,1-20,0 20,19 0</inkml:trace>
          <inkml:trace contextRef="#ctx0" brushRef="#br0" timeOffset="36561.1806">1475 2822,'0'0,"0"-20,0 20,0 0,0 0,0 0,0 0,0 0,0 0,0 0,0 0,20 0,-1 0,1 0,-1 0,0 0,1 0,-1 0,0 0,1 0,-1 0,0 0,1 0,-1 0,0 0,20 0,-20 0,1 0,-1 0,0 0,1 0,-1 0,-19 0,0 0,0 0,0 0,0 0,0 0,0 0,39 0,-20 0,1 0,-20 0</inkml:trace>
          <inkml:trace contextRef="#ctx0" brushRef="#br0" timeOffset="36102.1688">1475 2802,'0'0,"0"0,0 0</inkml:trace>
          <inkml:trace contextRef="#ctx0" brushRef="#br0" timeOffset="43594.5415">-2318 4092,'0'0,"0"0,0 0,0 0,0 0,0 0,0 0,0 0,0 0,0 0,0 0,0 0,20 0,-1 0,0 0,1 0,-1 0,20 0,0 0,-1 0,1 0,0 0,-1 0,1 0,0 0,-1 0,1 0,0-20,0 20,19 0,0 0,0-19,19-1,-19 1,20-1,-1 1,0-1,1 1,-1-1,-19 20,0-20,0 20,1-19,-1 19,0-20,0 20,-20 0,20 0,1 0,-1 0,0-19,0-1,19-19,-19 20,0-1,-19 1,0 19,-20 0,0 0,1 0,-1 0,0 0,1 0,-20 0,0 0,19 0,-19 0,0 0</inkml:trace>
          <inkml:trace contextRef="#ctx0" brushRef="#br0" timeOffset="44739.1743">-905 3428,'0'0,"0"0,0 0,0 0,0 0,0 0,0 0,0 0,0 0,0 0,0 0,0 0,0 0,0 0,0 0,0 0,0 0,0 0,19 19,1-19,-1 20,1-20,-20 0,0 0,0 0,0 0,19 0,20 0,19 19,0 1,19-20,1 19,57 1,-38-1,-20-19,-19 0,-19 0,0 0,-20 0,0 0,1 0,-1 0,0 0,1 0,-1 0,0 0,1 0,-20 0,0 0,0 0,0 0,0 0,0 0,0 0,0 0,0 0,0 0,0 0,0 0,0 0,0 0,0 20,19 19,0 0,-19 0,0 0,0 0,0 20,-19-1,0-18,-1-1,1 0,0 0,-1 0,1 0,0 39,-1-39,1-19,19-1,0-19</inkml:trace>
          <inkml:trace contextRef="#ctx0" brushRef="#br0" timeOffset="46779.8923">-789 3349,'0'0,"0"0,0 0,0 0,0 0,0 0,0 0,0 0,0 0,0 0,0 0,0 0,0 0,0 0,0 0,0 0,0 20,0-1,0 1,0 0,20-20,-1 0,20 0,-1 0,20 0,0 0,20 0,-1 0,39 39,-38-20,-20 1,-19-20,-1 0,1 0,38-20,1 20,-20 0,0 0,0 0,0 0,0 0,0 0,0 0,20 20,-1-1,-19 1,0-20,-19 0,0 0,-20 0,0 0,1 0,-1 0,0 0,1 0,-20 0,0 0,0 0,0 0,0 0,0 0,0 0,0 0,0 0,0 0,0 0,0 0,0 0,-20 19,1 1,0-1,-20 1,0-1,-19 1,19 0,1 19,-20 0,-20 0,-19 19,20-19,0 1,19-1,0 0,-1 0,1 0,0 0,20 0,-1-19,0 19,1-20,18 1,1-1,-1 1,1-20,0 0,19 0,0 0,0 0,0 0,0 0,0 19,0-19,0 0,0 0,0 0,0 0,0 0,0 0,0 0,0 0,0 0,0 0,0 0,-20 0,1 0,19 0</inkml:trace>
        </inkml:traceGroup>
      </inkml:traceGroup>
    </inkml:traceGroup>
  </inkml:traceGroup>
</inkml:ink>
</file>

<file path=ppt/ink/ink15.xml><?xml version="1.0" encoding="utf-8"?>
<inkml:ink xmlns:inkml="http://www.w3.org/2003/InkML">
  <inkml:definitions>
    <inkml:context xml:id="ctx0">
      <inkml:inkSource xml:id="inkSrc0">
        <inkml:traceFormat>
          <inkml:channel name="X" type="integer" max="3360" units="cm"/>
          <inkml:channel name="Y" type="integer" max="1872" units="cm"/>
        </inkml:traceFormat>
        <inkml:channelProperties>
          <inkml:channelProperty channel="X" name="resolution" value="114.28571" units="1/cm"/>
          <inkml:channelProperty channel="Y" name="resolution" value="112.77109" units="1/cm"/>
        </inkml:channelProperties>
      </inkml:inkSource>
      <inkml:timestamp xml:id="ts0" timeString="2017-05-02T23:58:39.358"/>
    </inkml:context>
    <inkml:brush xml:id="br0">
      <inkml:brushProperty name="width" value="0.1" units="cm"/>
      <inkml:brushProperty name="height" value="0.1" units="cm"/>
      <inkml:brushProperty name="fitToCurve" value="1"/>
    </inkml:brush>
  </inkml:definitions>
  <inkml:traceGroup>
    <inkml:annotationXML>
      <emma:emma xmlns:emma="http://www.w3.org/2003/04/emma" version="1.0">
        <emma:interpretation id="{58853DB7-C64D-4ABC-8C8A-D27A133ACA22}" emma:medium="tactile" emma:mode="ink">
          <msink:context xmlns:msink="http://schemas.microsoft.com/ink/2010/main" type="inkDrawing" rotatedBoundingBox="21696,12345 22333,17581 17478,18173 16840,12937" hotPoints="22022,15302 19478,17846 16933,15302 19478,12757" semanticType="enclosure" shapeName="Circle">
            <msink:sourceLink direction="with" ref="{50A0339D-D6CC-4A26-8508-9994BBE8AB11}"/>
            <msink:sourceLink direction="with" ref="{4262CCD4-0028-4E46-B6F2-7A97A8EFC781}"/>
          </msink:context>
        </emma:interpretation>
      </emma:emma>
    </inkml:annotationXML>
    <inkml:trace contextRef="#ctx0" brushRef="#br0">1282 321,'0'0,"0"0,-19 59,19-59,0 0,0 0,0 0,0 0,0 0,0 0,0 0,0 0,0 0,-20 0,1 0,0 19,-1 1,1-1,-1 1,1-1,0 1,-1-1,1 1,-20-1,20 1,0-20,-1 0,1 0,0 19,-1 1,1 0,0-1,-1 1,-19-1,20 1,0-1,-20 1,20-1,-20 1,20-1,-1 1,1-1,0 1,-1 19,-18 0,-1 0,19-19,1 19,0 0,-1 0,1 20,0-1,-1 1,1-20,0 0,19 0,0-19,0-1,0 1,0-1,0 1,0 19,-39 39,0-19,1-1,18 1,1-1,-1 1,1-20,0 20,-1-1,20 40,0-39,0-1,0-19,0 0,0-19,-19 58,0-19,-1-1,1 1,0 0,19-20,0 0,0 0,0 19,0-18,0-1,0 0,19 58,0-18,-19-21,0-19,20 0,-20-19,19 19,0 0,1 0,-1 0,0 0,-19 20,0-1,20 1,-1-20,1 0,-20 20,0 19,0-19,0-1,19 1,0-20,1 0,-1 0,0 0,1-19,-1-1,0 1,20 19,0 0,-1 0,1 0,-19 0,-1-19,0-1,20 1,19-1,-19 1,-1-1,1 1,0-1,0 1,-20 0,0-1,1 1,18-1,1 1,0-1,-1 1,1-1,-20 1,1-1,-1 1,1-1,-1 1,0 0,1-1,-1-19,0 0,1 0,-1 0,0 0,1 0,-1 20,0-1,1-19,-1 20,0-20,20 19,0 1,38 19,-19-20,-19 1,0-1,-1 1,1 0,-20-20,20 19,39-19,-20 0,0 0,0 0,0 0,-19 0,-1 0,1 0,0 0,-1 0,1 0,38 0,-18 0,-1 0,-20 0,1 0,-20 0,1 0,-1 0,20-19,-1 19,1-20,0 20,0 0,-1 0,-18 0,-1 0,20-20,-20 20,0 0,1 0,-1 0,0 0,1 0,-1 0,1 0,-1 0,0 0,1 0,-1-19,0-1,1 1,-1 19,0-20,1 1,-1-1,0 1,59-40,-20 0,-19 20,-1 0,-18 20,-1-1,0 1,1-1,-1 1,0-1,1 1,-1 19,0-20,39-19,1 0,-21 0,1 0,0 0,-1 0,1-1,0 1,-1 0,-18 20,-1-20,1 19,-1 1,0-1,1 1,-1-1,0 0,1 1,-1-20,0 19,20-38,-20 19,1 0,-1-1,0 21,1-1,-1 1,1-1,-20 1,0-20,0 0,0 0,0-1,0 1,0 0,0 0,0 0,0 0,0 0,0 0,38-39,1 0,-20 19,1 20,-1 0,0 0,1 0,-20 19,0 1,0-1,0 1,0-1,0 0,0 1,0-1,0 1,0-20,0-20,0 1,0 18,0 1,0 0,-20 0,40-39,-1 0,-19 0,0 19,0 20,0 0,0 0,0 0,0 19,0 1,0-1,0 1,0-1,0 1,-39-40,20 0,0 20,-1 0,1 0,0 0,-1 0,1 0,0 19,-1-19,1 20,-1-20,1 19,0-19,-1 0,1 19,-20-38,1-1,-1 1,20 19,-1-1,1 1,0 20,-1-1,1 1,-1-1,1 1,0-1,-1 1,1-1,0 1,-1-1,1 0,19 1,-19-1,-1-19,1 0,0 0,-1 0,1 20,0-1,-1 0,1 1,-20-1,0 1,1-1,-1 1,20-1,-20 1,0-1,20 1,-20-1,1 1,18-1,-19 0,-38-19,19 0,19 20,1-1,18 1,1-1,0 1,-1-1,1 20,19 0,-20 0,20 0,0-19,0 19,0 0,0 0,0 0,-38 0,-1 0,0 0,20 0,-20 0,20 0,0 0,-1 0,1 0,0 0,-1 0,1 0,-1 0,1 0,-20 0,20 0,0 0,-1 0,1 0,0 0,-1 0,1 0,-39-20,0 0,0 1,19-1,0 1,20-1,0 20,-1 0,1 0,0 0,-1 0,1 0,19 0,0 0,0 0,0 0,0 0,0 0,0 0,0 0,-19 0,-1 0,1 0,-1 0,1 0,0 0,-1 20,1-20,0 0,-1 0,1 0,0 0,-1 0,1 0,0 0,-1 19,1 1,0-20,-1 0,1 0,-1 0,1 0,0 0,-1 0,1 0,0 0,-1 0,1 0,0 0,-1 0,1 0,0 0,-1 0,1 0,0 0,-1 0,1 0,0 0,-1 19,1-19,-1 20,1-20,0 20,-1-20,1 0,0 0,-1 0,1 0,19 19,0-19,0 20,0-20,-19 19,19-19,0 20,0-1,0 1,-20-1,1 1,0-1,-1 1,1-1,0 1,-1 0,-19 38,39-58</inkml:trace>
  </inkml:traceGroup>
</inkml:ink>
</file>

<file path=ppt/ink/ink2.xml><?xml version="1.0" encoding="utf-8"?>
<inkml:ink xmlns:inkml="http://www.w3.org/2003/InkML">
  <inkml:definitions>
    <inkml:context xml:id="ctx0">
      <inkml:inkSource xml:id="inkSrc0">
        <inkml:traceFormat>
          <inkml:channel name="X" type="integer" max="3360" units="cm"/>
          <inkml:channel name="Y" type="integer" max="1872" units="cm"/>
        </inkml:traceFormat>
        <inkml:channelProperties>
          <inkml:channelProperty channel="X" name="resolution" value="114.28571" units="1/cm"/>
          <inkml:channelProperty channel="Y" name="resolution" value="112.77109" units="1/cm"/>
        </inkml:channelProperties>
      </inkml:inkSource>
      <inkml:timestamp xml:id="ts0" timeString="2017-05-02T23:19:45.765"/>
    </inkml:context>
    <inkml:brush xml:id="br0">
      <inkml:brushProperty name="width" value="0.1" units="cm"/>
      <inkml:brushProperty name="height" value="0.1" units="cm"/>
      <inkml:brushProperty name="fitToCurve" value="1"/>
    </inkml:brush>
  </inkml:definitions>
  <inkml:traceGroup>
    <inkml:annotationXML>
      <emma:emma xmlns:emma="http://www.w3.org/2003/04/emma" version="1.0">
        <emma:interpretation id="{2A5C3E94-5617-4929-99FE-A68CBF06D40A}" emma:medium="tactile" emma:mode="ink">
          <msink:context xmlns:msink="http://schemas.microsoft.com/ink/2010/main" type="writingRegion" rotatedBoundingBox="17045,8577 18305,3946 22490,5085 21230,9716"/>
        </emma:interpretation>
      </emma:emma>
    </inkml:annotationXML>
    <inkml:traceGroup>
      <inkml:annotationXML>
        <emma:emma xmlns:emma="http://www.w3.org/2003/04/emma" version="1.0">
          <emma:interpretation id="{E47833C3-4F51-49D9-868D-46FFC1662A87}" emma:medium="tactile" emma:mode="ink">
            <msink:context xmlns:msink="http://schemas.microsoft.com/ink/2010/main" type="paragraph" rotatedBoundingBox="17217,7945 18305,3946 20021,4413 18933,8412" alignmentLevel="1"/>
          </emma:interpretation>
        </emma:emma>
      </inkml:annotationXML>
      <inkml:traceGroup>
        <inkml:annotationXML>
          <emma:emma xmlns:emma="http://www.w3.org/2003/04/emma" version="1.0">
            <emma:interpretation id="{3E4CF80C-1CB4-4A34-A9BC-6CBE0D57C3E9}" emma:medium="tactile" emma:mode="ink">
              <msink:context xmlns:msink="http://schemas.microsoft.com/ink/2010/main" type="line" rotatedBoundingBox="17217,7945 18305,3946 20021,4413 18933,8412"/>
            </emma:interpretation>
          </emma:emma>
        </inkml:annotationXML>
        <inkml:traceGroup>
          <inkml:annotationXML>
            <emma:emma xmlns:emma="http://www.w3.org/2003/04/emma" version="1.0">
              <emma:interpretation id="{30FC7157-B01F-4E49-8F8E-2CCB6E9989DB}" emma:medium="tactile" emma:mode="ink">
                <msink:context xmlns:msink="http://schemas.microsoft.com/ink/2010/main" type="inkWord" rotatedBoundingBox="17217,7945 18305,3946 20021,4413 18933,8412"/>
              </emma:interpretation>
              <emma:one-of disjunction-type="recognition" id="oneOf0">
                <emma:interpretation id="interp0" emma:lang="en-US" emma:confidence="0">
                  <emma:literal>id so</emma:literal>
                </emma:interpretation>
                <emma:interpretation id="interp1" emma:lang="en-US" emma:confidence="0">
                  <emma:literal>iso</emma:literal>
                </emma:interpretation>
                <emma:interpretation id="interp2" emma:lang="en-US" emma:confidence="0">
                  <emma:literal>"goo</emma:literal>
                </emma:interpretation>
                <emma:interpretation id="interp3" emma:lang="en-US" emma:confidence="0">
                  <emma:literal>"gad</emma:literal>
                </emma:interpretation>
                <emma:interpretation id="interp4" emma:lang="en-US" emma:confidence="0">
                  <emma:literal>"gag</emma:literal>
                </emma:interpretation>
              </emma:one-of>
            </emma:emma>
          </inkml:annotationXML>
          <inkml:trace contextRef="#ctx0" brushRef="#br0">1497-1777,'0'0,"0"0,0 0,0 0,0 0,0 0,0 0,0 0,0 0,0 0,0 0,0 0,0 0,0 0,0 0,0 0,0 0,0 0,0 0,0 0,0 15,0 1,0 0,16 15,-16-16,15 16,1 1,-16-1,15 0,-15 0,15 16,-15 0,0-1,0 1,0 0,0 0,0-16,0 0,0 0,0 1,0-1,0-16,0 1,0-1,0 1,0 0,0-16</inkml:trace>
          <inkml:trace contextRef="#ctx0" brushRef="#br0" timeOffset="826.6128">2115-1855,'0'0,"0"0,0 0,0 0,0 0,0 0,0 0,0 0,0 0,0 0,0 0,0 15,-16 17,1-1,0 0,-1 16,1-1,-1 17,1-16,-1-1,16 1,0 0,0-16,0 0,0 0,0-15,0 0,0 15,0-16,0 1,0 0,0-1,0 1,0-1,0-15</inkml:trace>
          <inkml:trace contextRef="#ctx0" brushRef="#br0" timeOffset="391.91">2146-1840,'0'0</inkml:trace>
          <inkml:trace contextRef="#ctx0" brushRef="#br0" timeOffset="2585.335">1991-2697,'0'0,"0"0,0 0,0 0,0 0,-15 0,0 0,-1 0,-15 0,0 0,0-16,1 1,-1-1,0 16,0 0,0 0,0 0,0 0,0 0,0 0,16 0,0 0,-1 16,1-1,-1 1,1 0,-1-1,1 1,15 31,0-16,0 0,0-16,0 1,0 0,-15 15,15 0,0 0,0 0,0 1,0-1,0 0,0-16,0 1,0 0,0-1,15 1,0-1,1 1,-1 0,1-1,-1 1,1-1,-1 1,0 0,16-1,-15-15,-1 0,1 0,15 0,-1 0,1 0,0 0,0 0,0 0,0-31,0 15,0 1,-16-1,1 1,-1-1,0 16,1 0,-1 0,-15 0,16-31,-1 15,1-15,-1 15,0 1,1-16,-16 15,0 1,0-17,0 17,0-1,-16 1,1-17,-16 1,-15 16,0-1,-1 0,47 16</inkml:trace>
          <inkml:trace contextRef="#ctx0" brushRef="#br0" timeOffset="-1656.0637">1883-546,'0'0,"0"0,0 0,0 0,0 0,0 0,0 0,0 0,0 0,0 0,0 0,0 0,0 0,0 0,0 0,-15 0,-1 0,1-15,0 15,-1-16,1 16,-16-15,0 15,15 0,-14 0,-1 0,0 0,0 0,0 15,0 1,0 15,0 0,1 0,14 0,1 1,-1 14,1 1,-1 0,16-32,0 17,0 14,0 1,0 0,0 0,16 0,-1-16,1 0,-1 0,1 0,-1-15,0-1,16 1,0 0,0-16,0 0,0 0,0 0,15 0,-15 0,31-32,-16 1,-15 16,0-1,-16 0,1 1,-1-1,1 1,-1 15,0 0,16-16,0 1,-15-1,-1 0,0 16,1 0,-16 0</inkml:trace>
          <inkml:trace contextRef="#ctx0" brushRef="#br0" timeOffset="-4263.7646">61 1060,'0'0,"0"0,0 0</inkml:trace>
          <inkml:trace contextRef="#ctx0" brushRef="#br0" timeOffset="-3647.6535">0 998,'0'0,"0"0,0 0,0 0,0 0,0 0,0 0,0 0,0 0,0 0,0 0,0 0,0 0,0 0,0 0,0 0,0 0,0 0,0 0,0 0,0 0,0 0,0 0,0 0,0 0,0 0,0-16,15 0,0 1,16-16,16-16,-1 0,16 0,-1 1,1-1,-15 0,-1 0,16-15,-1 0,-14 15,-1 0,16-15,0 15,-16 16,0 0,1-16,-17 16,1-1,16 17,-16-1,-1 1,-14-1,-1 1,-15 15,0-16,0 16,0 0,0 0,0 0,0 0</inkml:trace>
        </inkml:traceGroup>
      </inkml:traceGroup>
    </inkml:traceGroup>
    <inkml:traceGroup>
      <inkml:annotationXML>
        <emma:emma xmlns:emma="http://www.w3.org/2003/04/emma" version="1.0">
          <emma:interpretation id="{4DA5252E-0C60-4317-88EA-29ECF9A85303}" emma:medium="tactile" emma:mode="ink">
            <msink:context xmlns:msink="http://schemas.microsoft.com/ink/2010/main" type="paragraph" rotatedBoundingBox="20464,9626 19195,7689 20477,6849 21746,8786" alignmentLevel="1"/>
          </emma:interpretation>
        </emma:emma>
      </inkml:annotationXML>
      <inkml:traceGroup>
        <inkml:annotationXML>
          <emma:emma xmlns:emma="http://www.w3.org/2003/04/emma" version="1.0">
            <emma:interpretation id="{C622D57D-F7F4-4980-9B0F-437F697AF229}" emma:medium="tactile" emma:mode="ink">
              <msink:context xmlns:msink="http://schemas.microsoft.com/ink/2010/main" type="line" rotatedBoundingBox="20464,9626 19195,7689 20477,6849 21746,8786"/>
            </emma:interpretation>
          </emma:emma>
        </inkml:annotationXML>
        <inkml:traceGroup>
          <inkml:annotationXML>
            <emma:emma xmlns:emma="http://www.w3.org/2003/04/emma" version="1.0">
              <emma:interpretation id="{93DFF834-3ED3-444C-837F-9FA6C92A68DB}" emma:medium="tactile" emma:mode="ink">
                <msink:context xmlns:msink="http://schemas.microsoft.com/ink/2010/main" type="inkWord" rotatedBoundingBox="20464,9626 19195,7689 20477,6849 21746,8786"/>
              </emma:interpretation>
              <emma:one-of disjunction-type="recognition" id="oneOf1">
                <emma:interpretation id="interp5" emma:lang="en-US" emma:confidence="0">
                  <emma:literal>is</emma:literal>
                </emma:interpretation>
                <emma:interpretation id="interp6" emma:lang="en-US" emma:confidence="0">
                  <emma:literal>in</emma:literal>
                </emma:interpretation>
                <emma:interpretation id="interp7" emma:lang="en-US" emma:confidence="0">
                  <emma:literal>i</emma:literal>
                </emma:interpretation>
                <emma:interpretation id="interp8" emma:lang="en-US" emma:confidence="0">
                  <emma:literal>it</emma:literal>
                </emma:interpretation>
                <emma:interpretation id="interp9" emma:lang="en-US" emma:confidence="0">
                  <emma:literal>i,</emma:literal>
                </emma:interpretation>
              </emma:one-of>
            </emma:emma>
          </inkml:annotationXML>
          <inkml:trace contextRef="#ctx0" brushRef="#br0" timeOffset="5449.067">4060 1294,'0'0,"0"-16,0 16,0 0,0 0,0 0,0 0,0 0,0 0,0 0,0 0,0 0,0 0,-15 0,0 0,-1 0,1 0,-1 0,1 0,-16 0,0 0,0 16,16-1,-1 1,1-16,-1 0,1 0,0 0,-16 31,0 0,15 1,1 14,-1 1,1 0,0 0,-1 15,16 16,0-16,0-15,0-16,0 0,0-15,16 15,-1 0,0-15,16 15,0-15,0-1,15 1,1-16,-16 0,15 0,-15-16,15 1,0-1,-15 1,0-17,0 1,0 0,0 0,0 0,-16-32,1 17,-1 14,-15 1,0 16,0-1,0-15,0 0,0-1,0 17,-15-1,-1 1,1-1,-16 0,0-15,0 0,-15 16,46 15</inkml:trace>
          <inkml:trace contextRef="#ctx0" brushRef="#br0" timeOffset="6324.1091">3134 2588,'0'0,"0"0,0 0,0 0,0 0,0 0,0 0,0 0,0 0,0 0,15 0,1 0,-1 0,16 0,16-16,-17 1,32-1,-15 16,-17 0,1 0,0 0,-15 0,-1 0,-15 0</inkml:trace>
          <inkml:trace contextRef="#ctx0" brushRef="#br0" timeOffset="3858.608">2594 452,'0'0,"-16"-62,16 62,0 0,0 0,0 0,0 0,0 0,0 0,0 0,0 0,0 0,0 0,0 0,0 0,0 0,0 0,0 0,0 0,16 0,-1 15,16 16,0 1,-16-17,1 1,-1-1,1 1,-1 0,31 30,1 1,-1 0,0-16,1 0,-17 0,1 1,0-1,0-16,-15 1,-1 0,0-1,1 1,-1-1,1 1,-1-16,-15 15,0-15,0 0,16 0,-1 0,-15 0</inkml:trace>
        </inkml:traceGroup>
      </inkml:traceGroup>
    </inkml:traceGroup>
  </inkml:traceGroup>
</inkml:ink>
</file>

<file path=ppt/ink/ink3.xml><?xml version="1.0" encoding="utf-8"?>
<inkml:ink xmlns:inkml="http://www.w3.org/2003/InkML">
  <inkml:definitions>
    <inkml:context xml:id="ctx0">
      <inkml:inkSource xml:id="inkSrc0">
        <inkml:traceFormat>
          <inkml:channel name="X" type="integer" max="3360" units="cm"/>
          <inkml:channel name="Y" type="integer" max="1872" units="cm"/>
        </inkml:traceFormat>
        <inkml:channelProperties>
          <inkml:channelProperty channel="X" name="resolution" value="114.28571" units="1/cm"/>
          <inkml:channelProperty channel="Y" name="resolution" value="112.77109" units="1/cm"/>
        </inkml:channelProperties>
      </inkml:inkSource>
      <inkml:timestamp xml:id="ts0" timeString="2017-05-02T23:20:59.574"/>
    </inkml:context>
    <inkml:brush xml:id="br0">
      <inkml:brushProperty name="width" value="0.1" units="cm"/>
      <inkml:brushProperty name="height" value="0.1" units="cm"/>
      <inkml:brushProperty name="fitToCurve" value="1"/>
    </inkml:brush>
  </inkml:definitions>
  <inkml:traceGroup>
    <inkml:annotationXML>
      <emma:emma xmlns:emma="http://www.w3.org/2003/04/emma" version="1.0">
        <emma:interpretation id="{B250A8AE-7A7B-453C-87B1-8E8161ED326D}" emma:medium="tactile" emma:mode="ink">
          <msink:context xmlns:msink="http://schemas.microsoft.com/ink/2010/main" type="writingRegion" rotatedBoundingBox="15875,15375 10102,18571 7397,13683 13170,10488"/>
        </emma:interpretation>
      </emma:emma>
    </inkml:annotationXML>
    <inkml:traceGroup>
      <inkml:annotationXML>
        <emma:emma xmlns:emma="http://www.w3.org/2003/04/emma" version="1.0">
          <emma:interpretation id="{9D0D4E91-BC73-48EB-9C36-1588A3F463D7}" emma:medium="tactile" emma:mode="ink">
            <msink:context xmlns:msink="http://schemas.microsoft.com/ink/2010/main" type="paragraph" rotatedBoundingBox="13183,13383 14422,16234 13564,16607 12325,13756" alignmentLevel="2"/>
          </emma:interpretation>
        </emma:emma>
      </inkml:annotationXML>
      <inkml:traceGroup>
        <inkml:annotationXML>
          <emma:emma xmlns:emma="http://www.w3.org/2003/04/emma" version="1.0">
            <emma:interpretation id="{49691394-1F02-46B5-AF08-D48909C0EEFD}" emma:medium="tactile" emma:mode="ink">
              <msink:context xmlns:msink="http://schemas.microsoft.com/ink/2010/main" type="inkBullet" rotatedBoundingBox="13067,13433 13450,14313 12903,14551 12520,13671"/>
            </emma:interpretation>
            <emma:one-of disjunction-type="recognition" id="oneOf0">
              <emma:interpretation id="interp0" emma:lang="en-US" emma:confidence="1">
                <emma:literal>=</emma:literal>
              </emma:interpretation>
              <emma:interpretation id="interp1" emma:lang="en-US" emma:confidence="0">
                <emma:literal>I</emma:literal>
              </emma:interpretation>
              <emma:interpretation id="interp2" emma:lang="en-US" emma:confidence="0">
                <emma:literal>t</emma:literal>
              </emma:interpretation>
              <emma:interpretation id="interp3" emma:lang="en-US" emma:confidence="0">
                <emma:literal>c</emma:literal>
              </emma:interpretation>
              <emma:interpretation id="interp4" emma:lang="en-US" emma:confidence="0">
                <emma:literal>[</emma:literal>
              </emma:interpretation>
            </emma:one-of>
          </emma:emma>
        </inkml:annotationXML>
        <inkml:trace contextRef="#ctx0" brushRef="#br0">-4678 3421,'0'0,"0"0,0 0,0 0,-15 0,-1 0,1-15,-16-1,0 1,0-1,0 1,-15-1,0 0,15 1,-16-1,1 16,0 0,0 0,-1 0,16 16,0-1,1 1,-17 15,16 16,0 0,16 31,0 0,15 15,30 16,-14-31,-1-31,1 0,15 31,15-16,16-15,0 0,46-32,-31 1,-15-16,-16 0,31-31,0-16,1-16,-17 1,1-32,-16 17,-30 14,-16 1,-16 15,-15-15,-46-1,-31 1,-31 0,0-1,16 17,-1-1,124 47</inkml:trace>
        <inkml:trace contextRef="#ctx0" brushRef="#br0">-4678 3421,'0'0,"0"0,0 0,0 0,-15 0,-1 0,1-15,-16-1,0 1,0-1,0 1,-15-1,0 0,15 1,-16-1,1 16,0 0,0 0,-1 0,16 16,0-1,1 1,-17 15,16 16,0 0,16 31,0 0,15 15,30 16,-14-31,-1-31,1 0,15 31,15-16,16-15,0 0,46-32,-31 1,-15-16,-16 0,31-31,0-16,1-16,-17 1,1-32,-16 17,-30 14,-16 1,-16 15,-15-15,-46-1,-31 1,-31 0,0-1,16 17,-1-1,124 47</inkml:trace>
      </inkml:traceGroup>
      <inkml:traceGroup>
        <inkml:annotationXML>
          <emma:emma xmlns:emma="http://www.w3.org/2003/04/emma" version="1.0">
            <emma:interpretation id="{649895FA-3892-4844-A717-B814061ED82D}" emma:medium="tactile" emma:mode="ink">
              <msink:context xmlns:msink="http://schemas.microsoft.com/ink/2010/main" type="line" rotatedBoundingBox="14014,15294 14422,16234 13564,16607 13156,15668"/>
            </emma:interpretation>
          </emma:emma>
        </inkml:annotationXML>
        <inkml:traceGroup>
          <inkml:annotationXML>
            <emma:emma xmlns:emma="http://www.w3.org/2003/04/emma" version="1.0">
              <emma:interpretation id="{81947415-A328-4F20-9BAC-19E05DCDB4EF}" emma:medium="tactile" emma:mode="ink">
                <msink:context xmlns:msink="http://schemas.microsoft.com/ink/2010/main" type="inkWord" rotatedBoundingBox="14014,15294 14422,16234 13564,16607 13156,15668"/>
              </emma:interpretation>
              <emma:one-of disjunction-type="recognition" id="oneOf1">
                <emma:interpretation id="interp5" emma:lang="en-US" emma:confidence="0">
                  <emma:literal>o</emma:literal>
                </emma:interpretation>
                <emma:interpretation id="interp6" emma:lang="en-US" emma:confidence="0">
                  <emma:literal>O</emma:literal>
                </emma:interpretation>
                <emma:interpretation id="interp7" emma:lang="en-US" emma:confidence="0">
                  <emma:literal>0</emma:literal>
                </emma:interpretation>
                <emma:interpretation id="interp8" emma:lang="en-US" emma:confidence="0">
                  <emma:literal>.</emma:literal>
                </emma:interpretation>
                <emma:interpretation id="interp9" emma:lang="en-US" emma:confidence="0">
                  <emma:literal>6</emma:literal>
                </emma:interpretation>
              </emma:one-of>
            </emma:emma>
          </inkml:annotationXML>
          <inkml:trace contextRef="#ctx0" brushRef="#br0" timeOffset="-7523.2456">-7442 662,'0'0,"0"0,0 0,0 0,0 0,0 0,0 0,0 0,0 0,0 0,0 0,-15 0,-1 0,1 0,0 0,-1 0,1 0,-1 16,-15-1,0 1,1 0,-1-1,-16 1,1 15,-16 0,-15 16,15 0,1-16,-1 0,0 0,0 0,1 0,14 1,1-1,15 0,0 0,31-31</inkml:trace>
        </inkml:traceGroup>
      </inkml:traceGroup>
    </inkml:traceGroup>
    <inkml:traceGroup>
      <inkml:annotationXML>
        <emma:emma xmlns:emma="http://www.w3.org/2003/04/emma" version="1.0">
          <emma:interpretation id="{3F43143A-177C-4E69-8216-2B938182DD0D}" emma:medium="tactile" emma:mode="ink">
            <msink:context xmlns:msink="http://schemas.microsoft.com/ink/2010/main" type="paragraph" rotatedBoundingBox="14170,12295 8397,15490 7397,13683 13170,10488" alignmentLevel="1"/>
          </emma:interpretation>
        </emma:emma>
      </inkml:annotationXML>
      <inkml:traceGroup>
        <inkml:annotationXML>
          <emma:emma xmlns:emma="http://www.w3.org/2003/04/emma" version="1.0">
            <emma:interpretation id="{AD8DD503-DE0F-4005-981F-AE7662A7163E}" emma:medium="tactile" emma:mode="ink">
              <msink:context xmlns:msink="http://schemas.microsoft.com/ink/2010/main" type="line" rotatedBoundingBox="14170,12295 8397,15490 7397,13683 13170,10488"/>
            </emma:interpretation>
          </emma:emma>
        </inkml:annotationXML>
        <inkml:traceGroup>
          <inkml:annotationXML>
            <emma:emma xmlns:emma="http://www.w3.org/2003/04/emma" version="1.0">
              <emma:interpretation id="{A3F83533-33D7-4A63-A200-30A2929E9953}" emma:medium="tactile" emma:mode="ink">
                <msink:context xmlns:msink="http://schemas.microsoft.com/ink/2010/main" type="inkWord" rotatedBoundingBox="7386,13662 13159,10495 14156,12312 8384,15480"/>
              </emma:interpretation>
              <emma:one-of disjunction-type="recognition" id="oneOf2">
                <emma:interpretation id="interp10" emma:lang="en-US" emma:confidence="0">
                  <emma:literal>to.</emma:literal>
                </emma:interpretation>
                <emma:interpretation id="interp11" emma:lang="en-US" emma:confidence="0">
                  <emma:literal>euro</emma:literal>
                </emma:interpretation>
                <emma:interpretation id="interp12" emma:lang="en-US" emma:confidence="0">
                  <emma:literal>tune.</emma:literal>
                </emma:interpretation>
                <emma:interpretation id="interp13" emma:lang="en-US" emma:confidence="0">
                  <emma:literal>euro.</emma:literal>
                </emma:interpretation>
                <emma:interpretation id="interp14" emma:lang="en-US" emma:confidence="0">
                  <emma:literal>*'-0.</emma:literal>
                </emma:interpretation>
              </emma:one-of>
            </emma:emma>
          </inkml:annotationXML>
          <inkml:trace contextRef="#ctx0" brushRef="#br0" timeOffset="-22133.6524">-5898-1396,'0'0,"0"0,0 0,0 0,0 0,0 0,0 0,0 0,0 0,0 0,0 0,0 0,0 0,0 0,0 0,0 0,0 0,0 0,0 0,0 0,0 0,0 0,0 0,0 0,0 0,0 0,0 16,0 0,0-1,0 1,0 15,-15 16,-1-16,1 0,0 47,-1 0,1-16,-1 1,-15-1,16-15,0-16,-1 0,1 0,-1-15,1 0,15-16</inkml:trace>
          <inkml:trace contextRef="#ctx0" brushRef="#br0" timeOffset="-20677.3251">-5728-1598,'0'0,"0"0,0 0,0 0,0 0,0 0,0 0,0 0,0 0,0 0,0 0,0 0,0 0,0 0,0 0,0 0,0 0,0 15,0 1,0 0,0-1,-15 1,-1 15,1 0,-1 16,-30 31,15-16,16-15,-1-16,-15 31,1 16,-17 0,1-15,15-1,0 0,0 1,0-1,1 0,-1 1,0-1,15 1,1-17,-1-15,1 1,0-1,15-16,0 1,0 0,0-16</inkml:trace>
          <inkml:trace contextRef="#ctx0" brushRef="#br0" timeOffset="-21191.0533">-5589-1723,'0'0,"0"0,0 0,0 0</inkml:trace>
          <inkml:trace contextRef="#ctx0" brushRef="#br0" timeOffset="-18313.6154">-6484 350,'0'0,"0"0,0 0,0 0,0 0,0 0,0 0,0 0,0 0,0 0,-16 0,1 0,-1 0,1 0,-1-15,1-1,0 1,-1-1,1 0,-1 1,1-1,-1 1,1 15,-1 0,1 0,0 0,-1 0,-15 15,0 1,-15 15,0 0,-1 32,1 15,0 15,15 1,0-1,16 1,-1 15,16-16,16-30,-1-17,31-14,-15-17,0 1,-15-1,-1-15,0 0,1 0,30 16,0 0,-15-1,16 1,-47-16</inkml:trace>
          <inkml:trace contextRef="#ctx0" brushRef="#br0" timeOffset="-7523.2456">-7442 662,'0'0,"0"0,0 0,0 0,0 0,0 0,0 0,0 0,0 0,0 0,0 0,-15 0,-1 0,1 0,0 0,-1 0,1 0,-1 16,-15-1,0 1,1 0,-1-1,-16 1,1 15,-16 0,-15 16,15 0,1-16,-1 0,0 0,0 0,1 0,14 1,1-1,15 0,0 0,31-31</inkml:trace>
          <inkml:trace contextRef="#ctx0" brushRef="#br0" timeOffset="-5608.458">-9588 1083,'0'0,"0"0,0 0,0 0,0 0,0 0,0 0,0 0,-15 0,-1 0,16 0,0 0,-15 0,-1 0,1 0,-1 0,1 0,0 0,-1 0,1 0,-1 0,-15 0,16 0,-1 0,1 0,0 0,-1 0,1 0,-1 16,1-1,-1 16,1 1,-1-1,16 0,0 0,0 0,0 1,0-1,0 0,16 0,-1 0,1 16,-1-16,1 0,-1 1,1-1,-1 0,0 0,1 0,-1-15,1-1,-1 1,1 0,-1-1,1 1,14-1,1 1,0 0,0-1,0-15,0 0,0 0,0 0,-1 0,1-15,0-1,16 0,-1 1,0-16,-15-1,0 1,0-16,-16 1,1 15,-1-1,1 17,-16-1,0 1,0-1,15-31,0 0,-15 1,0-1,0 16,0-16,0 16,-15 0,0-1,-16 17,-16-1,-14 1,-17 15,1 0,0 0,0 15,0-15,77 0</inkml:trace>
          <inkml:trace contextRef="#ctx0" brushRef="#br0" timeOffset="-4303.9996">-11286 1582,'0'0,"0"0,0 0,0 0,0 0,0 0,0 0,0 0,0 0,0 0,0 0,0 0,0 0,0 0,0 0,0 0,0 0,0 0,0-16,0 1,15 15,0 0,16-16,0 1,0-1,15 0,1 16,-1-15,0-1,1 16,14 0,-14 0,-1-15,-46 15</inkml:trace>
        </inkml:traceGroup>
      </inkml:traceGroup>
    </inkml:traceGroup>
  </inkml:traceGroup>
</inkml:ink>
</file>

<file path=ppt/ink/ink4.xml><?xml version="1.0" encoding="utf-8"?>
<inkml:ink xmlns:inkml="http://www.w3.org/2003/InkML">
  <inkml:definitions>
    <inkml:context xml:id="ctx0">
      <inkml:inkSource xml:id="inkSrc0">
        <inkml:traceFormat>
          <inkml:channel name="X" type="integer" max="3360" units="cm"/>
          <inkml:channel name="Y" type="integer" max="1872" units="cm"/>
        </inkml:traceFormat>
        <inkml:channelProperties>
          <inkml:channelProperty channel="X" name="resolution" value="114.28571" units="1/cm"/>
          <inkml:channelProperty channel="Y" name="resolution" value="112.77109" units="1/cm"/>
        </inkml:channelProperties>
      </inkml:inkSource>
      <inkml:timestamp xml:id="ts0" timeString="2017-05-02T23:20:29.208"/>
    </inkml:context>
    <inkml:brush xml:id="br0">
      <inkml:brushProperty name="width" value="0.1" units="cm"/>
      <inkml:brushProperty name="height" value="0.1" units="cm"/>
      <inkml:brushProperty name="fitToCurve" value="1"/>
    </inkml:brush>
  </inkml:definitions>
  <inkml:traceGroup>
    <inkml:annotationXML>
      <emma:emma xmlns:emma="http://www.w3.org/2003/04/emma" version="1.0">
        <emma:interpretation id="{8D77A66F-0CD4-459C-9E92-96F55DDB14B2}" emma:medium="tactile" emma:mode="ink">
          <msink:context xmlns:msink="http://schemas.microsoft.com/ink/2010/main" type="inkDrawing" rotatedBoundingBox="19198,14182 19441,13218 19470,13225 19227,14190" semanticType="callout" shapeName="Other">
            <msink:sourceLink direction="with" ref="{1E0CBA8E-FD22-40CB-800D-D492D5192B71}"/>
            <msink:sourceLink direction="with" ref="{8C39CD29-3522-41D8-9090-3A79A103C311}"/>
          </msink:context>
        </emma:interpretation>
      </emma:emma>
    </inkml:annotationXML>
    <inkml:trace contextRef="#ctx0" brushRef="#br0">711 1005,'0'0,"0"0,0 0,0 0,0 0,0 0,0 0,0 0,0 0,0 0,0 0,0 0,-15 16,15-16,0 15,0 16,0-15,0 0,-31 46,15 0,-15 16,16 0,-1-15,1-1,0 0,-1 1,1 15,-1-16,1 0,-1-15,16-16,0 0,0 1,0-32</inkml:trace>
  </inkml:traceGroup>
</inkml:ink>
</file>

<file path=ppt/ink/ink5.xml><?xml version="1.0" encoding="utf-8"?>
<inkml:ink xmlns:inkml="http://www.w3.org/2003/InkML">
  <inkml:definitions>
    <inkml:context xml:id="ctx0">
      <inkml:inkSource xml:id="inkSrc0">
        <inkml:traceFormat>
          <inkml:channel name="X" type="integer" max="3360" units="cm"/>
          <inkml:channel name="Y" type="integer" max="1872" units="cm"/>
        </inkml:traceFormat>
        <inkml:channelProperties>
          <inkml:channelProperty channel="X" name="resolution" value="114.28571" units="1/cm"/>
          <inkml:channelProperty channel="Y" name="resolution" value="112.77109" units="1/cm"/>
        </inkml:channelProperties>
      </inkml:inkSource>
      <inkml:timestamp xml:id="ts0" timeString="2017-05-02T23:20:30.271"/>
    </inkml:context>
    <inkml:brush xml:id="br0">
      <inkml:brushProperty name="width" value="0.1" units="cm"/>
      <inkml:brushProperty name="height" value="0.1" units="cm"/>
      <inkml:brushProperty name="fitToCurve" value="1"/>
    </inkml:brush>
  </inkml:definitions>
  <inkml:traceGroup>
    <inkml:annotationXML>
      <emma:emma xmlns:emma="http://www.w3.org/2003/04/emma" version="1.0">
        <emma:interpretation id="{1E0CBA8E-FD22-40CB-800D-D492D5192B71}" emma:medium="tactile" emma:mode="ink">
          <msink:context xmlns:msink="http://schemas.microsoft.com/ink/2010/main" type="inkDrawing" rotatedBoundingBox="18978,15363 19572,14793 20081,15323 19488,15894" hotPoints="19902,15427 19520,15809 19139,15427 19520,15046" semanticType="enclosure" shapeName="Circle">
            <msink:destinationLink direction="with" ref="{8D77A66F-0CD4-459C-9E92-96F55DDB14B2}"/>
            <msink:destinationLink direction="with" ref="{ABCF6C0B-C8CE-4F74-A6FD-72D7497A6847}"/>
          </msink:context>
        </emma:interpretation>
      </emma:emma>
    </inkml:annotationXML>
    <inkml:trace contextRef="#ctx0" brushRef="#br0">757 2876,'0'0,"0"0,0 0,0 0,0 0,0 0,0 0,0 0,-15-16,-1 1,1 15,0 0,-16 0,0 0,0 0,0 15,0 1,0-1,0 1,1 15,14 0,1 16,-1 0,16 15,0 16,16-15,-1-1,1-46,-1-1,16 32,0 0,0-16,15 0,0-15,1-1,14-15,1-15,-16-1,16-15,0-16,-16 0,1-15,-17 0,1-16,-15 0,-16 15,0 17,0-1,-16 16,1-1,-16 1,-15 16,-16 15,16 0,-1 0,16 0,31 0</inkml:trace>
  </inkml:traceGroup>
</inkml:ink>
</file>

<file path=ppt/ink/ink6.xml><?xml version="1.0" encoding="utf-8"?>
<inkml:ink xmlns:inkml="http://www.w3.org/2003/InkML">
  <inkml:definitions>
    <inkml:context xml:id="ctx0">
      <inkml:inkSource xml:id="inkSrc0">
        <inkml:traceFormat>
          <inkml:channel name="X" type="integer" max="3360" units="cm"/>
          <inkml:channel name="Y" type="integer" max="1872" units="cm"/>
        </inkml:traceFormat>
        <inkml:channelProperties>
          <inkml:channelProperty channel="X" name="resolution" value="114.28571" units="1/cm"/>
          <inkml:channelProperty channel="Y" name="resolution" value="112.77109" units="1/cm"/>
        </inkml:channelProperties>
      </inkml:inkSource>
      <inkml:timestamp xml:id="ts0" timeString="2017-05-02T23:20:24.066"/>
    </inkml:context>
    <inkml:brush xml:id="br0">
      <inkml:brushProperty name="width" value="0.1" units="cm"/>
      <inkml:brushProperty name="height" value="0.1" units="cm"/>
      <inkml:brushProperty name="fitToCurve" value="1"/>
    </inkml:brush>
  </inkml:definitions>
  <inkml:traceGroup>
    <inkml:annotationXML>
      <emma:emma xmlns:emma="http://www.w3.org/2003/04/emma" version="1.0">
        <emma:interpretation id="{4E6B9E76-82F2-4E04-A053-EA72DB4A7667}" emma:medium="tactile" emma:mode="ink">
          <msink:context xmlns:msink="http://schemas.microsoft.com/ink/2010/main" type="writingRegion" rotatedBoundingBox="17452,10479 22250,10556 22211,12948 17413,12871"/>
        </emma:interpretation>
      </emma:emma>
    </inkml:annotationXML>
    <inkml:traceGroup>
      <inkml:annotationXML>
        <emma:emma xmlns:emma="http://www.w3.org/2003/04/emma" version="1.0">
          <emma:interpretation id="{7DACBB13-6CAA-488C-92D7-E71DFF4A7432}" emma:medium="tactile" emma:mode="ink">
            <msink:context xmlns:msink="http://schemas.microsoft.com/ink/2010/main" type="paragraph" rotatedBoundingBox="17452,10479 22250,10556 22211,12948 17413,12871" alignmentLevel="1"/>
          </emma:interpretation>
        </emma:emma>
      </inkml:annotationXML>
      <inkml:traceGroup>
        <inkml:annotationXML>
          <emma:emma xmlns:emma="http://www.w3.org/2003/04/emma" version="1.0">
            <emma:interpretation id="{4C176327-0881-49ED-8656-46B0128068FA}" emma:medium="tactile" emma:mode="ink">
              <msink:context xmlns:msink="http://schemas.microsoft.com/ink/2010/main" type="line" rotatedBoundingBox="17452,10479 22250,10556 22211,12948 17413,12871"/>
            </emma:interpretation>
          </emma:emma>
        </inkml:annotationXML>
        <inkml:traceGroup>
          <inkml:annotationXML>
            <emma:emma xmlns:emma="http://www.w3.org/2003/04/emma" version="1.0">
              <emma:interpretation id="{8C39CD29-3522-41D8-9090-3A79A103C311}" emma:medium="tactile" emma:mode="ink">
                <msink:context xmlns:msink="http://schemas.microsoft.com/ink/2010/main" type="inkWord" rotatedBoundingBox="17452,10479 22250,10556 22211,12948 17413,12871">
                  <msink:destinationLink direction="with" ref="{8D77A66F-0CD4-459C-9E92-96F55DDB14B2}"/>
                </msink:context>
              </emma:interpretation>
              <emma:one-of disjunction-type="recognition" id="oneOf0">
                <emma:interpretation id="interp0" emma:lang="en-US" emma:confidence="0">
                  <emma:literal>Yoro</emma:literal>
                </emma:interpretation>
                <emma:interpretation id="interp1" emma:lang="en-US" emma:confidence="0">
                  <emma:literal>"go</emma:literal>
                </emma:interpretation>
                <emma:interpretation id="interp2" emma:lang="en-US" emma:confidence="0">
                  <emma:literal>"co</emma:literal>
                </emma:interpretation>
                <emma:interpretation id="interp3" emma:lang="en-US" emma:confidence="0">
                  <emma:literal>"coo</emma:literal>
                </emma:interpretation>
                <emma:interpretation id="interp4" emma:lang="en-US" emma:confidence="0">
                  <emma:literal>"cero</emma:literal>
                </emma:interpretation>
              </emma:one-of>
            </emma:emma>
          </inkml:annotationXML>
          <inkml:trace contextRef="#ctx0" brushRef="#br0">1298-8,'0'0,"0"0,0 0,0 0,0 0,0 0,0 0,0 0,0 0,0 0,0 0,0 0,0 0,0 0,0 0,0 0,0 0,0 0,0 0,0-16,0 16,15-15,1-1,15-15,-1 0,17-16,14 0,1 0,-15 1,-1-1,-15 16,0 0,0-1,-16 17,0-1,1 1,-1-1,1 16,-1 0,-15 0,0 0</inkml:trace>
          <inkml:trace contextRef="#ctx0" brushRef="#br0" timeOffset="784.487">1668 272,'0'0,"0"0,0 0,0 0,0 0,0 0,0 0,-15 0,-1 0,1 0,15 0,0 0,0 0,0 0,0 0,0 0,0 0,0 0,0 0,15-15,1-1,15-15,0 0,15 0,0-16,1 16,-1-16,0 0,-15 16,0 0,0 0,-16 15,1 1,-1-1,1 0,-1 1,1-1,-16 16</inkml:trace>
          <inkml:trace contextRef="#ctx0" brushRef="#br0" timeOffset="3932.2356">-756-819,'0'0,"0"0,0 0,0 0,0 0,0 0,0 0,0 0,0 0,0 0,0 0,0 0,0 0,0 0,0 0,0 0,0 0,0 0,0 0,0 0,0 0,0 0,0 0,0 0,0 0,0 0,0 0,0 0,16 16,-1-1,0 1,1 0,-1-1,1 1,15-1,0 1,-16 0,0-1,1 1,-1-1,16 1,0-1,-15 1,14 0,-14-1,-1 1,1-1,15 17,-1 14,1-14,-15-1,-1-16,1 1,-1-1,-15 1,0 0,0-1,0-15,0 0,0 0,16 0,-16 0,0 0</inkml:trace>
          <inkml:trace contextRef="#ctx0" brushRef="#br0" timeOffset="-24616.0534">-1296-1739,'0'0,"0"0,0 0,0 0,0 0,0 0,0 0,0 0,0 0,0 0,0 0,0 0,0 0,0 16,0-16,0 16,0-1,0 1,0-16,0 15,0 1,0 0,15-1,1 1,-1 15,0 0,1 0,-1 0,1 1,-1-1,16 16,15 15,-15-15,0-1,-15-14,-1-1,1-16,-1 1,0 0,-15-1,0 1,0-1,0 1,31 15,0 0,0 0,-16 1,1-17,-1 1,1-1,-1 1,1 0,15-1,-16 1,0-1,1 1,-1 0,1-16,-16 0,0 0</inkml:trace>
          <inkml:trace contextRef="#ctx0" brushRef="#br0" timeOffset="-1667.3609">634 23,'0'0,"0"0,0 0,0 0,0 0,0 0,0 0,0 0,-16 0,1 0,-1 0,1 0,-16-16,0 16,0 0,1 0,-1 0,0 0,0 0,0 0,0 16,-15 0,-1-1,17 1,-1-1,0 1,15 15,1 0,-1 0,1 16,0-16,-1 1,1-1,15 16,0-16,0 0,0 0,15 0,1 0,-1 1,16-1,0 0,0-15,0-1,-1 1,1-16,0 0,16-16,-17 1,1 15,-15 0,-1 0,16-16,0-15,15 0,-15-1,0 1,0 0,-16 16,-15 15,232-141,-232 141</inkml:trace>
          <inkml:trace contextRef="#ctx0" brushRef="#br0" timeOffset="2005.2946">3413-1380,'0'0,"0"0,0 0,0 0,0 0,0 0,0 0,0 0,0 0,-15 0,-1 0,1 0,-1 0,1 0,-1 0,1 0,-16 16,0-1,0 1,1 15,-17 31,16-15,0 15,1 1,-1 15,15 0,1 0,-1 0,16-16,0 0,-15 1,-1-17,16-14,0-17,16 1,-1-1,1 1,-1-16,16 0,0 0,0-16,15 1,1-16,-1-1,16-30,-16 15,-15 16,0 0,0-16,-16 0,0 16,1-16,-1 1,-15 14,0 1,0 0,-15 0,-16 0,31 31</inkml:trace>
        </inkml:traceGroup>
      </inkml:traceGroup>
    </inkml:traceGroup>
  </inkml:traceGroup>
</inkml:ink>
</file>

<file path=ppt/ink/ink7.xml><?xml version="1.0" encoding="utf-8"?>
<inkml:ink xmlns:inkml="http://www.w3.org/2003/InkML">
  <inkml:definitions>
    <inkml:context xml:id="ctx0">
      <inkml:inkSource xml:id="inkSrc0">
        <inkml:traceFormat>
          <inkml:channel name="X" type="integer" max="3360" units="cm"/>
          <inkml:channel name="Y" type="integer" max="1872" units="cm"/>
        </inkml:traceFormat>
        <inkml:channelProperties>
          <inkml:channelProperty channel="X" name="resolution" value="114.28571" units="1/cm"/>
          <inkml:channelProperty channel="Y" name="resolution" value="112.77109" units="1/cm"/>
        </inkml:channelProperties>
      </inkml:inkSource>
      <inkml:timestamp xml:id="ts0" timeString="2017-05-02T23:20:31.310"/>
    </inkml:context>
    <inkml:brush xml:id="br0">
      <inkml:brushProperty name="width" value="0.1" units="cm"/>
      <inkml:brushProperty name="height" value="0.1" units="cm"/>
      <inkml:brushProperty name="fitToCurve" value="1"/>
    </inkml:brush>
  </inkml:definitions>
  <inkml:traceGroup>
    <inkml:annotationXML>
      <emma:emma xmlns:emma="http://www.w3.org/2003/04/emma" version="1.0">
        <emma:interpretation id="{ABCF6C0B-C8CE-4F74-A6FD-72D7497A6847}" emma:medium="tactile" emma:mode="ink">
          <msink:context xmlns:msink="http://schemas.microsoft.com/ink/2010/main" type="inkDrawing" rotatedBoundingBox="18987,16201 19233,16133 19243,16171 18998,16239" semanticType="callout" shapeName="Other">
            <msink:sourceLink direction="with" ref="{1E0CBA8E-FD22-40CB-800D-D492D5192B71}"/>
          </msink:context>
        </emma:interpretation>
      </emma:emma>
    </inkml:annotationXML>
    <inkml:trace contextRef="#ctx0" brushRef="#br0">248 4014,'0'0,"0"0,0 0,0 0,0 0,0 0,0 0,0 0,0 0,0 0,0 0,0 0,0 0,0 0,0 0,0 0,0 0,0 0,0 0,0 0,15 0,1 0,-1-16,1 1,14-1,-14 0,-1 16,1 0,-1 0,1 0,-1 0,1 0,-1 0,0 0,-15 0,16 0,-16 0,0 0,0 0,0 0,0 0,0 0,-16 0,1 0,0 0,-1 0,16 0</inkml:trace>
  </inkml:traceGroup>
</inkml:ink>
</file>

<file path=ppt/ink/ink8.xml><?xml version="1.0" encoding="utf-8"?>
<inkml:ink xmlns:inkml="http://www.w3.org/2003/InkML">
  <inkml:definitions>
    <inkml:context xml:id="ctx0">
      <inkml:inkSource xml:id="inkSrc0">
        <inkml:traceFormat>
          <inkml:channel name="X" type="integer" max="3360" units="cm"/>
          <inkml:channel name="Y" type="integer" max="1872" units="cm"/>
        </inkml:traceFormat>
        <inkml:channelProperties>
          <inkml:channelProperty channel="X" name="resolution" value="114.28571" units="1/cm"/>
          <inkml:channelProperty channel="Y" name="resolution" value="112.77109" units="1/cm"/>
        </inkml:channelProperties>
      </inkml:inkSource>
      <inkml:timestamp xml:id="ts0" timeString="2017-05-02T23:21:31.252"/>
    </inkml:context>
    <inkml:brush xml:id="br0">
      <inkml:brushProperty name="width" value="0.1" units="cm"/>
      <inkml:brushProperty name="height" value="0.1" units="cm"/>
      <inkml:brushProperty name="fitToCurve" value="1"/>
    </inkml:brush>
  </inkml:definitions>
  <inkml:traceGroup>
    <inkml:annotationXML>
      <emma:emma xmlns:emma="http://www.w3.org/2003/04/emma" version="1.0">
        <emma:interpretation id="{972BAF14-49AA-4985-B7F5-0F075070AF18}" emma:medium="tactile" emma:mode="ink">
          <msink:context xmlns:msink="http://schemas.microsoft.com/ink/2010/main" type="inkDrawing"/>
        </emma:interpretation>
      </emma:emma>
    </inkml:annotationXML>
    <inkml:trace contextRef="#ctx0" brushRef="#br0">294 359,'0'0,"0"0,0 0,0 0,0 0,0 0,0 0,0 0,0 0,0 0,0 0,0 0,0 0,0 0,0 0,0 0,0 0,0 0,0 0,0 0,0 0,0 0,0 0,0 0,0 0,0 0,0 0,0 0,0 0,0 0,15 0,1 0,-1 0,0 0,1 0,-1 0,1 15,-1 1,1 0,15-1,-1 1,-14-1,15 1,0 0,0-1,-1 1,1-1,0 16,0 1,15 30,-15-15,0-16,-15 0,-1 0,0-15,1-1,-1 1,1 0,-1-1,1 1,-1-1,16 17,0-1,0 0,-16 0,1-15,-1-1,0 1,1-1,-1 1,1 0,-1-1,1 1,-1-1,1 1,-1-16,0 0,-15 0,0 0,0 0,0 0,0 0,0 0,0 0,0-16,0 1,0-1,0-15,0 0,0 0,-15 0,0-1,-1 1,1 0,-1 0,1 0,-16-1,0 1,0 0,0 0,0 15,1 1,-17-16,-15-1,16 1,-62-31,46 15,16 16,0 15,15 1,15-1,1 1,-31-32,-16 0,15 16,1 0,0-1,-1 1,1 0,15 0,0 0,1 0,14 15,1 0,-1 1,1-1,-1 16,16 0,0 0,0 0</inkml:trace>
  </inkml:traceGroup>
</inkml:ink>
</file>

<file path=ppt/ink/ink9.xml><?xml version="1.0" encoding="utf-8"?>
<inkml:ink xmlns:inkml="http://www.w3.org/2003/InkML">
  <inkml:definitions>
    <inkml:context xml:id="ctx0">
      <inkml:inkSource xml:id="inkSrc0">
        <inkml:traceFormat>
          <inkml:channel name="X" type="integer" max="3360" units="cm"/>
          <inkml:channel name="Y" type="integer" max="1872" units="cm"/>
        </inkml:traceFormat>
        <inkml:channelProperties>
          <inkml:channelProperty channel="X" name="resolution" value="114.28571" units="1/cm"/>
          <inkml:channelProperty channel="Y" name="resolution" value="112.77109" units="1/cm"/>
        </inkml:channelProperties>
      </inkml:inkSource>
      <inkml:timestamp xml:id="ts0" timeString="2017-05-02T23:21:46.769"/>
    </inkml:context>
    <inkml:brush xml:id="br0">
      <inkml:brushProperty name="width" value="0.1" units="cm"/>
      <inkml:brushProperty name="height" value="0.1" units="cm"/>
      <inkml:brushProperty name="fitToCurve" value="1"/>
    </inkml:brush>
  </inkml:definitions>
  <inkml:traceGroup>
    <inkml:annotationXML>
      <emma:emma xmlns:emma="http://www.w3.org/2003/04/emma" version="1.0">
        <emma:interpretation id="{02325085-2002-44CC-9E42-BB69D3537B79}" emma:medium="tactile" emma:mode="ink">
          <msink:context xmlns:msink="http://schemas.microsoft.com/ink/2010/main" type="writingRegion" rotatedBoundingBox="10842,4469 17021,4317 17169,10321 10990,10473"/>
        </emma:interpretation>
      </emma:emma>
    </inkml:annotationXML>
    <inkml:traceGroup>
      <inkml:annotationXML>
        <emma:emma xmlns:emma="http://www.w3.org/2003/04/emma" version="1.0">
          <emma:interpretation id="{3FDF87C0-DF2D-481B-8DD9-816C321463A3}" emma:medium="tactile" emma:mode="ink">
            <msink:context xmlns:msink="http://schemas.microsoft.com/ink/2010/main" type="paragraph" rotatedBoundingBox="10665,6994 13065,4333 13729,4932 11330,7593" alignmentLevel="1"/>
          </emma:interpretation>
        </emma:emma>
      </inkml:annotationXML>
      <inkml:traceGroup>
        <inkml:annotationXML>
          <emma:emma xmlns:emma="http://www.w3.org/2003/04/emma" version="1.0">
            <emma:interpretation id="{D44A3720-07B0-4AD3-B844-BFCB44B2774F}" emma:medium="tactile" emma:mode="ink">
              <msink:context xmlns:msink="http://schemas.microsoft.com/ink/2010/main" type="line" rotatedBoundingBox="10665,6994 13065,4333 13729,4932 11330,7593"/>
            </emma:interpretation>
          </emma:emma>
        </inkml:annotationXML>
        <inkml:traceGroup>
          <inkml:annotationXML>
            <emma:emma xmlns:emma="http://www.w3.org/2003/04/emma" version="1.0">
              <emma:interpretation id="{0C7F8D32-A9FD-42A0-9A0C-8C53A86511D9}" emma:medium="tactile" emma:mode="ink">
                <msink:context xmlns:msink="http://schemas.microsoft.com/ink/2010/main" type="inkWord" rotatedBoundingBox="10665,6992 13064,4345 13725,4944 11326,7591"/>
              </emma:interpretation>
              <emma:one-of disjunction-type="recognition" id="oneOf0">
                <emma:interpretation id="interp0" emma:lang="en-US" emma:confidence="0">
                  <emma:literal>GIG</emma:literal>
                </emma:interpretation>
                <emma:interpretation id="interp1" emma:lang="en-US" emma:confidence="0">
                  <emma:literal>GIG.</emma:literal>
                </emma:interpretation>
                <emma:interpretation id="interp2" emma:lang="en-US" emma:confidence="0">
                  <emma:literal>0÷6.</emma:literal>
                </emma:interpretation>
                <emma:interpretation id="interp3" emma:lang="en-US" emma:confidence="0">
                  <emma:literal>c=..0</emma:literal>
                </emma:interpretation>
                <emma:interpretation id="interp4" emma:lang="en-US" emma:confidence="0">
                  <emma:literal>€=..0</emma:literal>
                </emma:interpretation>
              </emma:one-of>
            </emma:emma>
          </inkml:annotationXML>
          <inkml:trace contextRef="#ctx0" brushRef="#br0">-2007-3133,'0'0,"0"0,0 0,0 0,0 0,-16 0,1 0,-1 0,-15 15,0 1,1 0,-1-1,0 1,0-1,0 16,16 1,-1 14,1-14,-1 14,1 1,15 0,0 0,0 15,15 0,1 1,-1-16,16-1,0 1,0-16,-16 0,1 1,-1-17,16 1,0-1,0-15,15 0,0-15,1-1,-1 1,0-17,-15 17,-15-1,-16 1,0 15</inkml:trace>
          <inkml:trace contextRef="#ctx0" brushRef="#br0" timeOffset="-472">-1899-3071,'0'0,"-16"-15,16 15,0 0</inkml:trace>
          <inkml:trace contextRef="#ctx0" brushRef="#br0" timeOffset="2301">-1143-2931,'0'0,"0"0,0 0,0 0,0 0,0 0,0 0,0 0,0 0,0 0,0 0,0 0,0-15,16-1,-1-15,16 0,0-16,15 0,1 1,30-32,-31 31,0 16,-15 0,16-32,-1 16,-15 16,0 0,-16 0,1 0,-1 15,-15 1,0 15</inkml:trace>
          <inkml:trace contextRef="#ctx0" brushRef="#br0" timeOffset="1641">-1467-3414,'0'0,"0"0,0 0,0 0,0 0,0 0,0 0,0 0,0 0,0 0,0-15,15-1,1-15,-1 0,16-32,15 1,16-16,0 0,0 16,0 15,-16 0,-15 0,0 16,0 16,-16-1,0 0,1 1,-16 15</inkml:trace>
          <inkml:trace contextRef="#ctx0" brushRef="#br0" timeOffset="1338">-1421-3429,'0'0</inkml:trace>
          <inkml:trace contextRef="#ctx0" brushRef="#br0" timeOffset="2850">-93-5222,'0'0,"0"0,0 0</inkml:trace>
          <inkml:trace contextRef="#ctx0" brushRef="#br0" timeOffset="3416">-170-5238,'0'0,"0"0,0 0,0 0,-15 0,-1 0,1 16,-1-1,-15 1,0 0,16-1,-16 16,0 1,0 14,0 1,16 0,0 0,-1-1,16 1,0 0,0-16,0 0,16 0,-1 16,0 0,16 0,0-16,0 0,0 0,15 0,32-15,-32 0,16-16,-1-16,-14 0,-1 1,-15-1,0 1,-16-16,1-1,-1 1,1 0,-1 0,-15 0,0-16,0 0,0 16,0 15,-15 1,-16-1,-16 1,-14-1,-17 0,78 16</inkml:trace>
        </inkml:traceGroup>
      </inkml:traceGroup>
    </inkml:traceGroup>
    <inkml:traceGroup>
      <inkml:annotationXML>
        <emma:emma xmlns:emma="http://www.w3.org/2003/04/emma" version="1.0">
          <emma:interpretation id="{692C8014-9960-4F26-B996-8CA0DED031D6}" emma:medium="tactile" emma:mode="ink">
            <msink:context xmlns:msink="http://schemas.microsoft.com/ink/2010/main" type="paragraph" rotatedBoundingBox="13226,8796 17129,8700 17169,10321 13266,10417" alignmentLevel="2"/>
          </emma:interpretation>
        </emma:emma>
      </inkml:annotationXML>
      <inkml:traceGroup>
        <inkml:annotationXML>
          <emma:emma xmlns:emma="http://www.w3.org/2003/04/emma" version="1.0">
            <emma:interpretation id="{CA9A5F6B-F5B5-4CBA-B9DF-7AB4BC752EF7}" emma:medium="tactile" emma:mode="ink">
              <msink:context xmlns:msink="http://schemas.microsoft.com/ink/2010/main" type="line" rotatedBoundingBox="13226,8796 17129,8700 17169,10321 13266,10417"/>
            </emma:interpretation>
          </emma:emma>
        </inkml:annotationXML>
        <inkml:traceGroup>
          <inkml:annotationXML>
            <emma:emma xmlns:emma="http://www.w3.org/2003/04/emma" version="1.0">
              <emma:interpretation id="{07A8FA8A-E79E-4D8C-B782-8B2733FAAE37}" emma:medium="tactile" emma:mode="ink">
                <msink:context xmlns:msink="http://schemas.microsoft.com/ink/2010/main" type="inkWord" rotatedBoundingBox="13226,8796 17129,8700 17169,10321 13266,10417">
                  <msink:destinationLink direction="with" ref="{A8C44316-DF0C-4FEB-9C25-E292AA5ADF56}"/>
                  <msink:destinationLink direction="with" ref="{75A5168C-64DF-4EF8-9454-BBA8DCF36D66}"/>
                </msink:context>
              </emma:interpretation>
              <emma:one-of disjunction-type="recognition" id="oneOf1">
                <emma:interpretation id="interp5" emma:lang="en-US" emma:confidence="0">
                  <emma:literal>Fluot</emma:literal>
                </emma:interpretation>
                <emma:interpretation id="interp6" emma:lang="en-US" emma:confidence="0">
                  <emma:literal>Fluor</emma:literal>
                </emma:interpretation>
                <emma:interpretation id="interp7" emma:lang="en-US" emma:confidence="0">
                  <emma:literal>Float</emma:literal>
                </emma:interpretation>
                <emma:interpretation id="interp8" emma:lang="en-US" emma:confidence="0">
                  <emma:literal>Fluor,</emma:literal>
                </emma:interpretation>
                <emma:interpretation id="interp9" emma:lang="en-US" emma:confidence="0">
                  <emma:literal>Fluor;</emma:literal>
                </emma:interpretation>
              </emma:one-of>
            </emma:emma>
          </inkml:annotationXML>
          <inkml:trace contextRef="#ctx0" brushRef="#br0" timeOffset="38880">0 187,'0'0,"0"0,0 0,0 0,0 0,0 0,0 0,0 0,15 0,1 0,15 0,15-15,0 15,16 0,0-31,0-1,-1 1,-14 16,-17-1,1 0,0 1,-15-1,-1 16,-15 0,0 0</inkml:trace>
          <inkml:trace contextRef="#ctx0" brushRef="#br0" timeOffset="37570">46-732,'0'0,"0"0,0 0,0 0,0 0,0 0,0 0,0 0,0 0,0 0,0 0,0 0,0 0,0 0,0 0,0 0,0 15,0 1,0 15,0 16,0 15,-15 32,15-1,0 16,0-15,0-1,0-15,0 16,0-16,0 15,0-15,0 0,0 16,0-16,0-32,0 1,0 0,0-16,0-31</inkml:trace>
          <inkml:trace contextRef="#ctx0" brushRef="#br0" timeOffset="38330">108-623,'0'0,"0"0,0 0,0 0,0 0,0 0,0 0,0 0,0 0,0 0,0 0,0 0,0 0,0 0,0 0,0 0,0 0,0 0,15 0,1-16,15 0,0 1,-1-1,17 1,-1-1,-15 1,0 15,0 0,0 0,-16 0,0 0,1 0,-1 0,1 0,-1 0,1 0,-16 0</inkml:trace>
          <inkml:trace contextRef="#ctx0" brushRef="#br0" timeOffset="39524">911-623,'0'0,"0"0,0 0,0 0,0 0,0 0,0 0,0 0,0 0,0 0,0 0,0 0,0 0,0 0,0 0,0 0,15 15,1 1,-1-1,1 17,-1 14,0 17,1-1,-16 32,0-32,15 31,1-15,-16-15,0-1,15-15,-15 0,0-16,0 0,0 0,0 0,0 1,16-1,-16-16,0 1,0 0,0-16</inkml:trace>
          <inkml:trace contextRef="#ctx0" brushRef="#br0" timeOffset="40691">1436-171,'0'0,"0"0,0 0,0 0,0 0,0 0,0 0,0 0,0 0,0 0,0 0,0 0,0 0,0 0,0 0,0 0,0 0,0 15,0 1,0-1,0 32,0-16,0 1,0-1,0 0,0 0,0 0,15 1,1-1,-1 0,1 0,-1 0,0 0,1 1,-1-1,1 0,15 0,-16 0,1 0,-1-15,0 0,1-1,-1 1,1-16,-1 0,16 0,-15 0,-1 0,16-16,-16 1,16-1,-15 0,-1-15,0 0,16-16,-15 16,-1 0,1 15,-16 1,0-16,0 15,0-15,0 0,0 0,0 15,0 0,0 1,0-1,0 1,0-1,0 0,0 1,0-1,0 1,0-1,0 16</inkml:trace>
          <inkml:trace contextRef="#ctx0" brushRef="#br0" timeOffset="41666">2640-187,'0'0,"0"0,0 0,0 0,0 0,0 0,0 0,-15 16,15-1,0 1,-16-1,1 1,-1 0,-14 15,-1 16,0-16,0 0,0 16,16-16,-1 0,1 16,-1 0,16-16,0 16,16-16,-1 0,1 0,-1 0,0 0,1-15,-1 0,1-16,-1 0,1 0,-1 0,1 0,-1-16,0 0,1 1,-1-1,1-15,-1 16,1-1,-1-15,1 0,-16-1,0 17,0-1,0 1,0-1,0 0,0 1,0-1,0 1,0-1,0 1,0-1,0 0,0 1,0-1,0 1,0 15</inkml:trace>
          <inkml:trace contextRef="#ctx0" brushRef="#br0" timeOffset="42457">3088 63,'0'0,"0"0,0 0,0 0,0 0,0 0,0 0,0 0,0 0,0 0,0 0,0 0,15 0,-15 0,16 0,-1 0,16-16,-15 16,15 0,-16 0,0 0,1 0,-1 0,1 0,-1 0,1 0,-1 0,0 0,1 0,-16 0,0 0</inkml:trace>
          <inkml:trace contextRef="#ctx0" brushRef="#br0" timeOffset="43484">3165-935,'0'0,"0"0,0 0,0 0,0 0,0 0,0 0,0 0,0 0,0 0,0 0,0 0,0 0,0 0,0 0,0 0,0 0,0 0,0 15,16 1,-16 0,0 15,0-16,0 1,0 0,0-1,0 1,15 15,1-15,-1 15,0-16,-15 1,16-1,-1 1,1 0,-1-1,1 1,14-1,1 1,0 0,0-1,0 1,0-16,15-16,1 16,-17 0,1 0,-15 0,-1 0,1 0,-1 0,0 0,1 0,-16 0,0 0,0 0,0 0,0 0,0 0,0 0,0 0,0 0,0 0,0 0,15 0,-15 0,0 0</inkml:trace>
          <inkml:trace contextRef="#ctx0" brushRef="#br0" timeOffset="44368">3752-873,'0'0,"0"0,0 0,0 0,0 0,0 0,0 0,0 0,0 0,0 0,0 0,0 0,0 0,0 0,0 0,0 0,0 0,0 0,0 0,0 0,0 0,0 0,0 0,0 0,0 0,0 0,0 0,0 0,0 0,0 0,0 0,0 0,0 16,0-1,0 1,0 0,15-1,1 1,-1-1,-15 32,0 0,16 15,-16 1,0-1,15 47,1-15,-1-32,-15-15,0-1,0 1,15 31,1 0,-16 0,15-16,-15 16,0 0,0-15,0-17,0-14,0-1,0-16,0 1,0 0,0-1,0 1,0-1,0 1,0-16,0 0,-15 0,15 0</inkml:trace>
        </inkml:traceGroup>
      </inkml:traceGroup>
    </inkml:traceGroup>
  </inkml:traceGroup>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7AA0903-B546-42F8-8771-86CEFA2A72E8}" type="datetimeFigureOut">
              <a:rPr lang="en-US" smtClean="0"/>
              <a:t>5/2/2017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34277A-586C-437B-A372-5FD4BA80799B}" type="slidenum">
              <a:rPr lang="en-US" smtClean="0"/>
              <a:t>‹#›</a:t>
            </a:fld>
            <a:endParaRPr lang="en-US"/>
          </a:p>
        </p:txBody>
      </p:sp>
    </p:spTree>
    <p:extLst>
      <p:ext uri="{BB962C8B-B14F-4D97-AF65-F5344CB8AC3E}">
        <p14:creationId xmlns:p14="http://schemas.microsoft.com/office/powerpoint/2010/main" val="3862941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7AA0903-B546-42F8-8771-86CEFA2A72E8}" type="datetimeFigureOut">
              <a:rPr lang="en-US" smtClean="0"/>
              <a:t>5/2/2017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34277A-586C-437B-A372-5FD4BA80799B}" type="slidenum">
              <a:rPr lang="en-US" smtClean="0"/>
              <a:t>‹#›</a:t>
            </a:fld>
            <a:endParaRPr lang="en-US"/>
          </a:p>
        </p:txBody>
      </p:sp>
    </p:spTree>
    <p:extLst>
      <p:ext uri="{BB962C8B-B14F-4D97-AF65-F5344CB8AC3E}">
        <p14:creationId xmlns:p14="http://schemas.microsoft.com/office/powerpoint/2010/main" val="34446782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7AA0903-B546-42F8-8771-86CEFA2A72E8}" type="datetimeFigureOut">
              <a:rPr lang="en-US" smtClean="0"/>
              <a:t>5/2/2017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34277A-586C-437B-A372-5FD4BA80799B}" type="slidenum">
              <a:rPr lang="en-US" smtClean="0"/>
              <a:t>‹#›</a:t>
            </a:fld>
            <a:endParaRPr lang="en-US"/>
          </a:p>
        </p:txBody>
      </p:sp>
    </p:spTree>
    <p:extLst>
      <p:ext uri="{BB962C8B-B14F-4D97-AF65-F5344CB8AC3E}">
        <p14:creationId xmlns:p14="http://schemas.microsoft.com/office/powerpoint/2010/main" val="35748672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7AA0903-B546-42F8-8771-86CEFA2A72E8}" type="datetimeFigureOut">
              <a:rPr lang="en-US" smtClean="0"/>
              <a:t>5/2/2017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34277A-586C-437B-A372-5FD4BA80799B}" type="slidenum">
              <a:rPr lang="en-US" smtClean="0"/>
              <a:t>‹#›</a:t>
            </a:fld>
            <a:endParaRPr lang="en-US"/>
          </a:p>
        </p:txBody>
      </p:sp>
    </p:spTree>
    <p:extLst>
      <p:ext uri="{BB962C8B-B14F-4D97-AF65-F5344CB8AC3E}">
        <p14:creationId xmlns:p14="http://schemas.microsoft.com/office/powerpoint/2010/main" val="28647293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7AA0903-B546-42F8-8771-86CEFA2A72E8}" type="datetimeFigureOut">
              <a:rPr lang="en-US" smtClean="0"/>
              <a:t>5/2/2017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34277A-586C-437B-A372-5FD4BA80799B}" type="slidenum">
              <a:rPr lang="en-US" smtClean="0"/>
              <a:t>‹#›</a:t>
            </a:fld>
            <a:endParaRPr lang="en-US"/>
          </a:p>
        </p:txBody>
      </p:sp>
    </p:spTree>
    <p:extLst>
      <p:ext uri="{BB962C8B-B14F-4D97-AF65-F5344CB8AC3E}">
        <p14:creationId xmlns:p14="http://schemas.microsoft.com/office/powerpoint/2010/main" val="42230642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7AA0903-B546-42F8-8771-86CEFA2A72E8}" type="datetimeFigureOut">
              <a:rPr lang="en-US" smtClean="0"/>
              <a:t>5/2/2017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B34277A-586C-437B-A372-5FD4BA80799B}" type="slidenum">
              <a:rPr lang="en-US" smtClean="0"/>
              <a:t>‹#›</a:t>
            </a:fld>
            <a:endParaRPr lang="en-US"/>
          </a:p>
        </p:txBody>
      </p:sp>
    </p:spTree>
    <p:extLst>
      <p:ext uri="{BB962C8B-B14F-4D97-AF65-F5344CB8AC3E}">
        <p14:creationId xmlns:p14="http://schemas.microsoft.com/office/powerpoint/2010/main" val="11866790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7AA0903-B546-42F8-8771-86CEFA2A72E8}" type="datetimeFigureOut">
              <a:rPr lang="en-US" smtClean="0"/>
              <a:t>5/2/2017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B34277A-586C-437B-A372-5FD4BA80799B}" type="slidenum">
              <a:rPr lang="en-US" smtClean="0"/>
              <a:t>‹#›</a:t>
            </a:fld>
            <a:endParaRPr lang="en-US"/>
          </a:p>
        </p:txBody>
      </p:sp>
    </p:spTree>
    <p:extLst>
      <p:ext uri="{BB962C8B-B14F-4D97-AF65-F5344CB8AC3E}">
        <p14:creationId xmlns:p14="http://schemas.microsoft.com/office/powerpoint/2010/main" val="32003405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7AA0903-B546-42F8-8771-86CEFA2A72E8}" type="datetimeFigureOut">
              <a:rPr lang="en-US" smtClean="0"/>
              <a:t>5/2/2017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B34277A-586C-437B-A372-5FD4BA80799B}" type="slidenum">
              <a:rPr lang="en-US" smtClean="0"/>
              <a:t>‹#›</a:t>
            </a:fld>
            <a:endParaRPr lang="en-US"/>
          </a:p>
        </p:txBody>
      </p:sp>
    </p:spTree>
    <p:extLst>
      <p:ext uri="{BB962C8B-B14F-4D97-AF65-F5344CB8AC3E}">
        <p14:creationId xmlns:p14="http://schemas.microsoft.com/office/powerpoint/2010/main" val="19281409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7AA0903-B546-42F8-8771-86CEFA2A72E8}" type="datetimeFigureOut">
              <a:rPr lang="en-US" smtClean="0"/>
              <a:t>5/2/2017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B34277A-586C-437B-A372-5FD4BA80799B}" type="slidenum">
              <a:rPr lang="en-US" smtClean="0"/>
              <a:t>‹#›</a:t>
            </a:fld>
            <a:endParaRPr lang="en-US"/>
          </a:p>
        </p:txBody>
      </p:sp>
    </p:spTree>
    <p:extLst>
      <p:ext uri="{BB962C8B-B14F-4D97-AF65-F5344CB8AC3E}">
        <p14:creationId xmlns:p14="http://schemas.microsoft.com/office/powerpoint/2010/main" val="41442378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7AA0903-B546-42F8-8771-86CEFA2A72E8}" type="datetimeFigureOut">
              <a:rPr lang="en-US" smtClean="0"/>
              <a:t>5/2/2017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B34277A-586C-437B-A372-5FD4BA80799B}" type="slidenum">
              <a:rPr lang="en-US" smtClean="0"/>
              <a:t>‹#›</a:t>
            </a:fld>
            <a:endParaRPr lang="en-US"/>
          </a:p>
        </p:txBody>
      </p:sp>
    </p:spTree>
    <p:extLst>
      <p:ext uri="{BB962C8B-B14F-4D97-AF65-F5344CB8AC3E}">
        <p14:creationId xmlns:p14="http://schemas.microsoft.com/office/powerpoint/2010/main" val="21619505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7AA0903-B546-42F8-8771-86CEFA2A72E8}" type="datetimeFigureOut">
              <a:rPr lang="en-US" smtClean="0"/>
              <a:t>5/2/2017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B34277A-586C-437B-A372-5FD4BA80799B}" type="slidenum">
              <a:rPr lang="en-US" smtClean="0"/>
              <a:t>‹#›</a:t>
            </a:fld>
            <a:endParaRPr lang="en-US"/>
          </a:p>
        </p:txBody>
      </p:sp>
    </p:spTree>
    <p:extLst>
      <p:ext uri="{BB962C8B-B14F-4D97-AF65-F5344CB8AC3E}">
        <p14:creationId xmlns:p14="http://schemas.microsoft.com/office/powerpoint/2010/main" val="27062677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7AA0903-B546-42F8-8771-86CEFA2A72E8}" type="datetimeFigureOut">
              <a:rPr lang="en-US" smtClean="0"/>
              <a:t>5/2/2017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B34277A-586C-437B-A372-5FD4BA80799B}" type="slidenum">
              <a:rPr lang="en-US" smtClean="0"/>
              <a:t>‹#›</a:t>
            </a:fld>
            <a:endParaRPr lang="en-US"/>
          </a:p>
        </p:txBody>
      </p:sp>
    </p:spTree>
    <p:extLst>
      <p:ext uri="{BB962C8B-B14F-4D97-AF65-F5344CB8AC3E}">
        <p14:creationId xmlns:p14="http://schemas.microsoft.com/office/powerpoint/2010/main" val="247339659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customXml" Target="../ink/ink4.xml"/><Relationship Id="rId13" Type="http://schemas.openxmlformats.org/officeDocument/2006/relationships/image" Target="../media/image13.emf"/><Relationship Id="rId18" Type="http://schemas.openxmlformats.org/officeDocument/2006/relationships/customXml" Target="../ink/ink9.xml"/><Relationship Id="rId26" Type="http://schemas.openxmlformats.org/officeDocument/2006/relationships/customXml" Target="../ink/ink13.xml"/><Relationship Id="rId3" Type="http://schemas.openxmlformats.org/officeDocument/2006/relationships/image" Target="../media/image8.emf"/><Relationship Id="rId21" Type="http://schemas.openxmlformats.org/officeDocument/2006/relationships/image" Target="../media/image17.emf"/><Relationship Id="rId7" Type="http://schemas.openxmlformats.org/officeDocument/2006/relationships/image" Target="../media/image10.emf"/><Relationship Id="rId12" Type="http://schemas.openxmlformats.org/officeDocument/2006/relationships/customXml" Target="../ink/ink6.xml"/><Relationship Id="rId17" Type="http://schemas.openxmlformats.org/officeDocument/2006/relationships/image" Target="../media/image15.emf"/><Relationship Id="rId25" Type="http://schemas.openxmlformats.org/officeDocument/2006/relationships/image" Target="../media/image19.emf"/><Relationship Id="rId2" Type="http://schemas.openxmlformats.org/officeDocument/2006/relationships/customXml" Target="../ink/ink1.xml"/><Relationship Id="rId16" Type="http://schemas.openxmlformats.org/officeDocument/2006/relationships/customXml" Target="../ink/ink8.xml"/><Relationship Id="rId20" Type="http://schemas.openxmlformats.org/officeDocument/2006/relationships/customXml" Target="../ink/ink10.xml"/><Relationship Id="rId1" Type="http://schemas.openxmlformats.org/officeDocument/2006/relationships/slideLayout" Target="../slideLayouts/slideLayout2.xml"/><Relationship Id="rId6" Type="http://schemas.openxmlformats.org/officeDocument/2006/relationships/customXml" Target="../ink/ink3.xml"/><Relationship Id="rId11" Type="http://schemas.openxmlformats.org/officeDocument/2006/relationships/image" Target="../media/image12.emf"/><Relationship Id="rId24" Type="http://schemas.openxmlformats.org/officeDocument/2006/relationships/customXml" Target="../ink/ink12.xml"/><Relationship Id="rId5" Type="http://schemas.openxmlformats.org/officeDocument/2006/relationships/image" Target="../media/image9.emf"/><Relationship Id="rId15" Type="http://schemas.openxmlformats.org/officeDocument/2006/relationships/image" Target="../media/image14.emf"/><Relationship Id="rId23" Type="http://schemas.openxmlformats.org/officeDocument/2006/relationships/image" Target="../media/image18.emf"/><Relationship Id="rId10" Type="http://schemas.openxmlformats.org/officeDocument/2006/relationships/customXml" Target="../ink/ink5.xml"/><Relationship Id="rId19" Type="http://schemas.openxmlformats.org/officeDocument/2006/relationships/image" Target="../media/image16.emf"/><Relationship Id="rId4" Type="http://schemas.openxmlformats.org/officeDocument/2006/relationships/customXml" Target="../ink/ink2.xml"/><Relationship Id="rId9" Type="http://schemas.openxmlformats.org/officeDocument/2006/relationships/image" Target="../media/image11.emf"/><Relationship Id="rId14" Type="http://schemas.openxmlformats.org/officeDocument/2006/relationships/customXml" Target="../ink/ink7.xml"/><Relationship Id="rId22" Type="http://schemas.openxmlformats.org/officeDocument/2006/relationships/customXml" Target="../ink/ink11.xml"/><Relationship Id="rId27" Type="http://schemas.openxmlformats.org/officeDocument/2006/relationships/image" Target="../media/image20.emf"/></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ustomXml" Target="../ink/ink14.xml"/><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39.emf"/><Relationship Id="rId5" Type="http://schemas.openxmlformats.org/officeDocument/2006/relationships/customXml" Target="../ink/ink15.xml"/><Relationship Id="rId4" Type="http://schemas.openxmlformats.org/officeDocument/2006/relationships/image" Target="../media/image38.emf"/></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The Role of phospholipase-C </a:t>
            </a:r>
            <a:r>
              <a:rPr lang="el-GR" dirty="0" smtClean="0"/>
              <a:t>β</a:t>
            </a:r>
            <a:r>
              <a:rPr lang="en-US" dirty="0" smtClean="0"/>
              <a:t>1 in intracellular calcium release in smooth muscle contraction</a:t>
            </a:r>
            <a:endParaRPr lang="en-US" dirty="0"/>
          </a:p>
        </p:txBody>
      </p:sp>
      <p:sp>
        <p:nvSpPr>
          <p:cNvPr id="3" name="Subtitle 2"/>
          <p:cNvSpPr>
            <a:spLocks noGrp="1"/>
          </p:cNvSpPr>
          <p:nvPr>
            <p:ph type="subTitle" idx="1"/>
          </p:nvPr>
        </p:nvSpPr>
        <p:spPr/>
        <p:txBody>
          <a:bodyPr/>
          <a:lstStyle/>
          <a:p>
            <a:r>
              <a:rPr lang="en-US" dirty="0" smtClean="0"/>
              <a:t>Neel </a:t>
            </a:r>
            <a:r>
              <a:rPr lang="en-US" dirty="0" err="1" smtClean="0"/>
              <a:t>Gohil</a:t>
            </a:r>
            <a:endParaRPr lang="en-US" dirty="0"/>
          </a:p>
        </p:txBody>
      </p:sp>
    </p:spTree>
    <p:extLst>
      <p:ext uri="{BB962C8B-B14F-4D97-AF65-F5344CB8AC3E}">
        <p14:creationId xmlns:p14="http://schemas.microsoft.com/office/powerpoint/2010/main" val="32096647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Experiment procedure (</a:t>
            </a:r>
            <a:r>
              <a:rPr lang="en-US" dirty="0" err="1" smtClean="0"/>
              <a:t>F</a:t>
            </a:r>
            <a:r>
              <a:rPr lang="en-US" baseline="-25000" dirty="0" err="1" smtClean="0"/>
              <a:t>min</a:t>
            </a:r>
            <a:r>
              <a:rPr lang="en-US" dirty="0" smtClean="0"/>
              <a:t>)</a:t>
            </a:r>
            <a:endParaRPr lang="en-US" dirty="0"/>
          </a:p>
        </p:txBody>
      </p:sp>
      <p:pic>
        <p:nvPicPr>
          <p:cNvPr id="4" name="Content Placeholder 3"/>
          <p:cNvPicPr>
            <a:picLocks noGrp="1"/>
          </p:cNvPicPr>
          <p:nvPr>
            <p:ph idx="1"/>
          </p:nvPr>
        </p:nvPicPr>
        <p:blipFill>
          <a:blip r:embed="rId2">
            <a:extLst>
              <a:ext uri="{28A0092B-C50C-407E-A947-70E740481C1C}">
                <a14:useLocalDpi xmlns:a14="http://schemas.microsoft.com/office/drawing/2010/main" val="0"/>
              </a:ext>
            </a:extLst>
          </a:blip>
          <a:stretch>
            <a:fillRect/>
          </a:stretch>
        </p:blipFill>
        <p:spPr>
          <a:xfrm>
            <a:off x="4495800" y="1676400"/>
            <a:ext cx="4451350" cy="2133600"/>
          </a:xfrm>
          <a:prstGeom prst="rect">
            <a:avLst/>
          </a:prstGeom>
        </p:spPr>
      </p:pic>
      <p:sp>
        <p:nvSpPr>
          <p:cNvPr id="5" name="TextBox 4"/>
          <p:cNvSpPr txBox="1"/>
          <p:nvPr/>
        </p:nvSpPr>
        <p:spPr>
          <a:xfrm>
            <a:off x="152400" y="1600200"/>
            <a:ext cx="3352800" cy="2585323"/>
          </a:xfrm>
          <a:prstGeom prst="rect">
            <a:avLst/>
          </a:prstGeom>
          <a:noFill/>
        </p:spPr>
        <p:txBody>
          <a:bodyPr wrap="square" rtlCol="0">
            <a:spAutoFit/>
          </a:bodyPr>
          <a:lstStyle/>
          <a:p>
            <a:pPr marL="285750" indent="-285750">
              <a:buFont typeface="Arial" panose="020B0604020202020204" pitchFamily="34" charset="0"/>
              <a:buChar char="•"/>
            </a:pPr>
            <a:r>
              <a:rPr lang="en-US" dirty="0" smtClean="0"/>
              <a:t>Triton X-100 (detergent) will be added to lyse myocytes</a:t>
            </a:r>
          </a:p>
          <a:p>
            <a:endParaRPr lang="en-US" dirty="0" smtClean="0"/>
          </a:p>
          <a:p>
            <a:pPr marL="285750" indent="-285750">
              <a:buFont typeface="Arial" panose="020B0604020202020204" pitchFamily="34" charset="0"/>
              <a:buChar char="•"/>
            </a:pPr>
            <a:r>
              <a:rPr lang="en-US" dirty="0" smtClean="0"/>
              <a:t>BAPTA will be added to bind to calcium</a:t>
            </a:r>
          </a:p>
          <a:p>
            <a:endParaRPr lang="en-US" dirty="0"/>
          </a:p>
          <a:p>
            <a:pPr marL="285750" indent="-285750">
              <a:buFont typeface="Arial" panose="020B0604020202020204" pitchFamily="34" charset="0"/>
              <a:buChar char="•"/>
            </a:pPr>
            <a:r>
              <a:rPr lang="en-US" dirty="0" smtClean="0"/>
              <a:t>Fluorescence will be imaged using inverted microscope with LCD monitor</a:t>
            </a:r>
            <a:endParaRPr lang="en-US"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9200" y="3962400"/>
            <a:ext cx="3048000" cy="2381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662452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Experiment procedure (</a:t>
            </a:r>
            <a:r>
              <a:rPr lang="en-US" dirty="0" err="1" smtClean="0"/>
              <a:t>F</a:t>
            </a:r>
            <a:r>
              <a:rPr lang="en-US" baseline="-25000" dirty="0" err="1" smtClean="0"/>
              <a:t>max</a:t>
            </a:r>
            <a:r>
              <a:rPr lang="en-US" dirty="0" smtClean="0"/>
              <a:t>)</a:t>
            </a:r>
            <a:endParaRPr lang="en-US" dirty="0"/>
          </a:p>
        </p:txBody>
      </p:sp>
      <p:pic>
        <p:nvPicPr>
          <p:cNvPr id="4" name="Content Placeholder 3"/>
          <p:cNvPicPr>
            <a:picLocks noGrp="1"/>
          </p:cNvPicPr>
          <p:nvPr>
            <p:ph idx="1"/>
          </p:nvPr>
        </p:nvPicPr>
        <p:blipFill>
          <a:blip r:embed="rId2">
            <a:extLst>
              <a:ext uri="{28A0092B-C50C-407E-A947-70E740481C1C}">
                <a14:useLocalDpi xmlns:a14="http://schemas.microsoft.com/office/drawing/2010/main" val="0"/>
              </a:ext>
            </a:extLst>
          </a:blip>
          <a:stretch>
            <a:fillRect/>
          </a:stretch>
        </p:blipFill>
        <p:spPr>
          <a:xfrm>
            <a:off x="3657600" y="1600200"/>
            <a:ext cx="5054854" cy="2743200"/>
          </a:xfrm>
          <a:prstGeom prst="rect">
            <a:avLst/>
          </a:prstGeom>
        </p:spPr>
      </p:pic>
      <p:sp>
        <p:nvSpPr>
          <p:cNvPr id="5" name="TextBox 4"/>
          <p:cNvSpPr txBox="1"/>
          <p:nvPr/>
        </p:nvSpPr>
        <p:spPr>
          <a:xfrm>
            <a:off x="533400" y="1600200"/>
            <a:ext cx="3124200" cy="2031325"/>
          </a:xfrm>
          <a:prstGeom prst="rect">
            <a:avLst/>
          </a:prstGeom>
          <a:noFill/>
        </p:spPr>
        <p:txBody>
          <a:bodyPr wrap="square" rtlCol="0">
            <a:spAutoFit/>
          </a:bodyPr>
          <a:lstStyle/>
          <a:p>
            <a:pPr marL="285750" indent="-285750">
              <a:buFont typeface="Arial" panose="020B0604020202020204" pitchFamily="34" charset="0"/>
              <a:buChar char="•"/>
            </a:pPr>
            <a:r>
              <a:rPr lang="en-US" dirty="0" smtClean="0"/>
              <a:t>Calcium in the form of CaCl</a:t>
            </a:r>
            <a:r>
              <a:rPr lang="en-US" baseline="-25000" dirty="0" smtClean="0"/>
              <a:t>2</a:t>
            </a:r>
            <a:r>
              <a:rPr lang="en-US" dirty="0" smtClean="0"/>
              <a:t> will be added to the solution</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smtClean="0"/>
              <a:t>Saturation of BAPTA</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smtClean="0"/>
              <a:t>Increase in fluorescence </a:t>
            </a:r>
            <a:endParaRPr lang="en-US" dirty="0"/>
          </a:p>
        </p:txBody>
      </p:sp>
    </p:spTree>
    <p:extLst>
      <p:ext uri="{BB962C8B-B14F-4D97-AF65-F5344CB8AC3E}">
        <p14:creationId xmlns:p14="http://schemas.microsoft.com/office/powerpoint/2010/main" val="32526842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Discussion</a:t>
            </a:r>
            <a:endParaRPr lang="en-US" dirty="0"/>
          </a:p>
        </p:txBody>
      </p:sp>
      <p:sp>
        <p:nvSpPr>
          <p:cNvPr id="3" name="Content Placeholder 2"/>
          <p:cNvSpPr>
            <a:spLocks noGrp="1"/>
          </p:cNvSpPr>
          <p:nvPr>
            <p:ph idx="1"/>
          </p:nvPr>
        </p:nvSpPr>
        <p:spPr/>
        <p:txBody>
          <a:bodyPr>
            <a:normAutofit fontScale="92500"/>
          </a:bodyPr>
          <a:lstStyle/>
          <a:p>
            <a:r>
              <a:rPr lang="en-US" sz="2800" dirty="0" smtClean="0"/>
              <a:t>It </a:t>
            </a:r>
            <a:r>
              <a:rPr lang="en-US" sz="2800" dirty="0"/>
              <a:t>is anticipated that there will be an increase in Ca2+ release in myocytes from wild type mice in response to </a:t>
            </a:r>
            <a:r>
              <a:rPr lang="en-US" sz="2800" smtClean="0"/>
              <a:t>ACh </a:t>
            </a:r>
            <a:r>
              <a:rPr lang="en-US" sz="2800" dirty="0"/>
              <a:t>and that there will be no Ca2+ release in myocytes from PLC-β1 KO mice.  This is because there will be no PIP2 hydrolysis, and IP3 release in PLC-β1 KO mice. </a:t>
            </a:r>
            <a:endParaRPr lang="en-US" sz="2800" dirty="0" smtClean="0"/>
          </a:p>
          <a:p>
            <a:endParaRPr lang="en-US" sz="2800" dirty="0"/>
          </a:p>
          <a:p>
            <a:r>
              <a:rPr lang="en-US" sz="2800" dirty="0"/>
              <a:t>Understanding the role of these enzymes will help us understand the regulation of smooth muscle contraction and how to address problems related to lack of or unregulated contraction of the smooth muscle.</a:t>
            </a:r>
          </a:p>
        </p:txBody>
      </p:sp>
    </p:spTree>
    <p:extLst>
      <p:ext uri="{BB962C8B-B14F-4D97-AF65-F5344CB8AC3E}">
        <p14:creationId xmlns:p14="http://schemas.microsoft.com/office/powerpoint/2010/main" val="3326731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
        <p:nvSpPr>
          <p:cNvPr id="3" name="Content Placeholder 2"/>
          <p:cNvSpPr>
            <a:spLocks noGrp="1"/>
          </p:cNvSpPr>
          <p:nvPr>
            <p:ph idx="1"/>
          </p:nvPr>
        </p:nvSpPr>
        <p:spPr/>
        <p:txBody>
          <a:bodyPr/>
          <a:lstStyle/>
          <a:p>
            <a:endParaRPr lang="en-US" dirty="0"/>
          </a:p>
        </p:txBody>
      </p:sp>
    </p:spTree>
    <p:extLst>
      <p:ext uri="{BB962C8B-B14F-4D97-AF65-F5344CB8AC3E}">
        <p14:creationId xmlns:p14="http://schemas.microsoft.com/office/powerpoint/2010/main" val="18605030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is smooth muscle contraction (SMC)?</a:t>
            </a:r>
            <a:endParaRPr lang="en-US" dirty="0"/>
          </a:p>
        </p:txBody>
      </p:sp>
      <p:pic>
        <p:nvPicPr>
          <p:cNvPr id="1028" name="Picture 4"/>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4659752" y="1524000"/>
            <a:ext cx="4006850" cy="2114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7"/>
          <p:cNvSpPr txBox="1"/>
          <p:nvPr/>
        </p:nvSpPr>
        <p:spPr>
          <a:xfrm>
            <a:off x="838200" y="2057400"/>
            <a:ext cx="3429000" cy="1200329"/>
          </a:xfrm>
          <a:prstGeom prst="rect">
            <a:avLst/>
          </a:prstGeom>
          <a:noFill/>
        </p:spPr>
        <p:txBody>
          <a:bodyPr wrap="square" rtlCol="0">
            <a:spAutoFit/>
          </a:bodyPr>
          <a:lstStyle/>
          <a:p>
            <a:r>
              <a:rPr lang="en-US" dirty="0" smtClean="0"/>
              <a:t>When myosin filaments move towards the dense bodies on their sides resulting in dense bodies coming closer to each other</a:t>
            </a:r>
            <a:endParaRPr lang="en-US" dirty="0"/>
          </a:p>
        </p:txBody>
      </p:sp>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0" y="3724846"/>
            <a:ext cx="3095625" cy="1000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21808" y="4876800"/>
            <a:ext cx="3028950" cy="1066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645346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Role of intracellular calcium in SMC?</a:t>
            </a:r>
            <a:endParaRPr lang="en-US" dirty="0"/>
          </a:p>
        </p:txBody>
      </p:sp>
      <p:sp>
        <p:nvSpPr>
          <p:cNvPr id="3" name="Content Placeholder 2"/>
          <p:cNvSpPr>
            <a:spLocks noGrp="1"/>
          </p:cNvSpPr>
          <p:nvPr>
            <p:ph idx="1"/>
          </p:nvPr>
        </p:nvSpPr>
        <p:spPr>
          <a:xfrm>
            <a:off x="457200" y="1600200"/>
            <a:ext cx="4572000" cy="3962399"/>
          </a:xfrm>
        </p:spPr>
        <p:txBody>
          <a:bodyPr>
            <a:normAutofit/>
          </a:bodyPr>
          <a:lstStyle/>
          <a:p>
            <a:r>
              <a:rPr lang="en-US" sz="2400" dirty="0" smtClean="0"/>
              <a:t>Rise in intracellular calcium leads to activation of further processes that at the end result in contraction</a:t>
            </a:r>
            <a:endParaRPr lang="en-US" sz="2400" dirty="0"/>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82091" y="1295401"/>
            <a:ext cx="3786692" cy="4419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85475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Role of phospholipase C- </a:t>
            </a:r>
            <a:r>
              <a:rPr lang="el-GR" dirty="0" smtClean="0"/>
              <a:t>β</a:t>
            </a:r>
            <a:r>
              <a:rPr lang="en-US" dirty="0" smtClean="0"/>
              <a:t>1 (PLC-</a:t>
            </a:r>
            <a:r>
              <a:rPr lang="el-GR" dirty="0" smtClean="0"/>
              <a:t>β</a:t>
            </a:r>
            <a:r>
              <a:rPr lang="en-US" dirty="0" smtClean="0"/>
              <a:t>1)</a:t>
            </a:r>
            <a:endParaRPr lang="en-US" dirty="0"/>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5841" y="3352800"/>
            <a:ext cx="6103700" cy="243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1143000" y="1600200"/>
            <a:ext cx="6781800" cy="646331"/>
          </a:xfrm>
          <a:prstGeom prst="rect">
            <a:avLst/>
          </a:prstGeom>
          <a:noFill/>
        </p:spPr>
        <p:txBody>
          <a:bodyPr wrap="square" rtlCol="0">
            <a:spAutoFit/>
          </a:bodyPr>
          <a:lstStyle/>
          <a:p>
            <a:r>
              <a:rPr lang="en-US" dirty="0" smtClean="0"/>
              <a:t>Cleave the bond between phosphatidylinositol 4,5-bisphosphate (PIP</a:t>
            </a:r>
            <a:r>
              <a:rPr lang="en-US" baseline="-25000" dirty="0" smtClean="0"/>
              <a:t>2</a:t>
            </a:r>
            <a:r>
              <a:rPr lang="en-US" dirty="0" smtClean="0"/>
              <a:t>) and lipid bilayer </a:t>
            </a:r>
            <a:endParaRPr lang="en-US" dirty="0"/>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2200" y="2872902"/>
            <a:ext cx="2872280" cy="3352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1981200" y="2362200"/>
            <a:ext cx="4495800" cy="646331"/>
          </a:xfrm>
          <a:prstGeom prst="rect">
            <a:avLst/>
          </a:prstGeom>
          <a:noFill/>
        </p:spPr>
        <p:txBody>
          <a:bodyPr wrap="square" rtlCol="0">
            <a:spAutoFit/>
          </a:bodyPr>
          <a:lstStyle/>
          <a:p>
            <a:r>
              <a:rPr lang="en-US" b="1" dirty="0" smtClean="0"/>
              <a:t>How does PLC-</a:t>
            </a:r>
            <a:r>
              <a:rPr lang="el-GR" b="1" dirty="0" smtClean="0"/>
              <a:t>β</a:t>
            </a:r>
            <a:r>
              <a:rPr lang="en-US" b="1" dirty="0" smtClean="0"/>
              <a:t>1 effect intracellular calcium release?</a:t>
            </a:r>
            <a:r>
              <a:rPr lang="en-US" dirty="0" smtClean="0"/>
              <a:t> </a:t>
            </a:r>
            <a:endParaRPr lang="en-US" dirty="0"/>
          </a:p>
        </p:txBody>
      </p:sp>
    </p:spTree>
    <p:extLst>
      <p:ext uri="{BB962C8B-B14F-4D97-AF65-F5344CB8AC3E}">
        <p14:creationId xmlns:p14="http://schemas.microsoft.com/office/powerpoint/2010/main" val="19524567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 Knockout cell line</a:t>
            </a:r>
            <a:endParaRPr lang="en-US" dirty="0"/>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5443756" y="2326912"/>
            <a:ext cx="3547844" cy="3235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838200" y="2362200"/>
            <a:ext cx="4605556" cy="1754326"/>
          </a:xfrm>
          <a:prstGeom prst="rect">
            <a:avLst/>
          </a:prstGeom>
          <a:noFill/>
        </p:spPr>
        <p:txBody>
          <a:bodyPr wrap="none" rtlCol="0">
            <a:spAutoFit/>
          </a:bodyPr>
          <a:lstStyle/>
          <a:p>
            <a:pPr marL="285750" indent="-285750">
              <a:buFont typeface="Arial" panose="020B0604020202020204" pitchFamily="34" charset="0"/>
              <a:buChar char="•"/>
            </a:pPr>
            <a:r>
              <a:rPr lang="en-US" dirty="0" smtClean="0"/>
              <a:t>PLC-</a:t>
            </a:r>
            <a:r>
              <a:rPr lang="el-GR" dirty="0" smtClean="0"/>
              <a:t>β</a:t>
            </a:r>
            <a:r>
              <a:rPr lang="en-US" dirty="0" smtClean="0"/>
              <a:t>1 knockout mice will be obtained from</a:t>
            </a:r>
          </a:p>
          <a:p>
            <a:r>
              <a:rPr lang="en-US" dirty="0"/>
              <a:t>h</a:t>
            </a:r>
            <a:r>
              <a:rPr lang="en-US" dirty="0" smtClean="0"/>
              <a:t>eterozygous mice </a:t>
            </a:r>
          </a:p>
          <a:p>
            <a:endParaRPr lang="en-US" dirty="0"/>
          </a:p>
          <a:p>
            <a:pPr marL="285750" indent="-285750">
              <a:buFont typeface="Arial" panose="020B0604020202020204" pitchFamily="34" charset="0"/>
              <a:buChar char="•"/>
            </a:pPr>
            <a:r>
              <a:rPr lang="en-US" dirty="0" smtClean="0"/>
              <a:t>Smooth muscle tissues (myocytes) will be</a:t>
            </a:r>
          </a:p>
          <a:p>
            <a:r>
              <a:rPr lang="en-US" dirty="0" smtClean="0"/>
              <a:t>isolated </a:t>
            </a:r>
          </a:p>
          <a:p>
            <a:endParaRPr lang="en-US" dirty="0" smtClean="0"/>
          </a:p>
        </p:txBody>
      </p:sp>
    </p:spTree>
    <p:extLst>
      <p:ext uri="{BB962C8B-B14F-4D97-AF65-F5344CB8AC3E}">
        <p14:creationId xmlns:p14="http://schemas.microsoft.com/office/powerpoint/2010/main" val="4049555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Fluo-4 dye</a:t>
            </a:r>
            <a:endParaRPr lang="en-US" dirty="0"/>
          </a:p>
        </p:txBody>
      </p:sp>
      <mc:AlternateContent xmlns:mc="http://schemas.openxmlformats.org/markup-compatibility/2006" xmlns:p14="http://schemas.microsoft.com/office/powerpoint/2010/main">
        <mc:Choice Requires="p14">
          <p:contentPart p14:bwMode="auto" r:id="rId2">
            <p14:nvContentPartPr>
              <p14:cNvPr id="6" name="Ink 5"/>
              <p14:cNvContentPartPr/>
              <p14:nvPr/>
            </p14:nvContentPartPr>
            <p14:xfrm>
              <a:off x="4492861" y="2802117"/>
              <a:ext cx="1802520" cy="1060920"/>
            </p14:xfrm>
          </p:contentPart>
        </mc:Choice>
        <mc:Fallback xmlns="">
          <p:pic>
            <p:nvPicPr>
              <p:cNvPr id="6" name="Ink 5"/>
              <p:cNvPicPr/>
              <p:nvPr/>
            </p:nvPicPr>
            <p:blipFill>
              <a:blip r:embed="rId3"/>
              <a:stretch>
                <a:fillRect/>
              </a:stretch>
            </p:blipFill>
            <p:spPr>
              <a:xfrm>
                <a:off x="4474861" y="2784117"/>
                <a:ext cx="1838520" cy="109692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13" name="Ink 12"/>
              <p14:cNvContentPartPr/>
              <p14:nvPr/>
            </p14:nvContentPartPr>
            <p14:xfrm>
              <a:off x="6205021" y="1492077"/>
              <a:ext cx="1546200" cy="1922040"/>
            </p14:xfrm>
          </p:contentPart>
        </mc:Choice>
        <mc:Fallback xmlns="">
          <p:pic>
            <p:nvPicPr>
              <p:cNvPr id="13" name="Ink 12"/>
              <p:cNvPicPr/>
              <p:nvPr/>
            </p:nvPicPr>
            <p:blipFill>
              <a:blip r:embed="rId5"/>
              <a:stretch>
                <a:fillRect/>
              </a:stretch>
            </p:blipFill>
            <p:spPr>
              <a:xfrm>
                <a:off x="6187021" y="1474077"/>
                <a:ext cx="1582200" cy="195804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36" name="Ink 35"/>
              <p14:cNvContentPartPr/>
              <p14:nvPr/>
            </p14:nvContentPartPr>
            <p14:xfrm>
              <a:off x="2686381" y="3778437"/>
              <a:ext cx="2462760" cy="2150280"/>
            </p14:xfrm>
          </p:contentPart>
        </mc:Choice>
        <mc:Fallback xmlns="">
          <p:pic>
            <p:nvPicPr>
              <p:cNvPr id="36" name="Ink 35"/>
              <p:cNvPicPr/>
              <p:nvPr/>
            </p:nvPicPr>
            <p:blipFill>
              <a:blip r:embed="rId7"/>
              <a:stretch>
                <a:fillRect/>
              </a:stretch>
            </p:blipFill>
            <p:spPr>
              <a:xfrm>
                <a:off x="2668381" y="3760437"/>
                <a:ext cx="2498760" cy="218628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47" name="Ink 46"/>
              <p14:cNvContentPartPr/>
              <p14:nvPr/>
            </p14:nvContentPartPr>
            <p14:xfrm>
              <a:off x="6921781" y="4760517"/>
              <a:ext cx="83880" cy="348480"/>
            </p14:xfrm>
          </p:contentPart>
        </mc:Choice>
        <mc:Fallback xmlns="">
          <p:pic>
            <p:nvPicPr>
              <p:cNvPr id="47" name="Ink 46"/>
              <p:cNvPicPr/>
              <p:nvPr/>
            </p:nvPicPr>
            <p:blipFill>
              <a:blip r:embed="rId9"/>
              <a:stretch>
                <a:fillRect/>
              </a:stretch>
            </p:blipFill>
            <p:spPr>
              <a:xfrm>
                <a:off x="6903781" y="4742517"/>
                <a:ext cx="119880" cy="38448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48" name="Ink 47"/>
              <p14:cNvContentPartPr/>
              <p14:nvPr/>
            </p14:nvContentPartPr>
            <p14:xfrm>
              <a:off x="6894061" y="5421117"/>
              <a:ext cx="272880" cy="254160"/>
            </p14:xfrm>
          </p:contentPart>
        </mc:Choice>
        <mc:Fallback xmlns="">
          <p:pic>
            <p:nvPicPr>
              <p:cNvPr id="48" name="Ink 47"/>
              <p:cNvPicPr/>
              <p:nvPr/>
            </p:nvPicPr>
            <p:blipFill>
              <a:blip r:embed="rId11"/>
              <a:stretch>
                <a:fillRect/>
              </a:stretch>
            </p:blipFill>
            <p:spPr>
              <a:xfrm>
                <a:off x="6876061" y="5403117"/>
                <a:ext cx="308880" cy="29016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51" name="Ink 50"/>
              <p14:cNvContentPartPr/>
              <p14:nvPr/>
            </p14:nvContentPartPr>
            <p14:xfrm>
              <a:off x="6282421" y="3772677"/>
              <a:ext cx="1725120" cy="870480"/>
            </p14:xfrm>
          </p:contentPart>
        </mc:Choice>
        <mc:Fallback xmlns="">
          <p:pic>
            <p:nvPicPr>
              <p:cNvPr id="51" name="Ink 50"/>
              <p:cNvPicPr/>
              <p:nvPr/>
            </p:nvPicPr>
            <p:blipFill>
              <a:blip r:embed="rId13"/>
              <a:stretch>
                <a:fillRect/>
              </a:stretch>
            </p:blipFill>
            <p:spPr>
              <a:xfrm>
                <a:off x="6264421" y="3754677"/>
                <a:ext cx="1761120" cy="90648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61" name="Ink 60"/>
              <p14:cNvContentPartPr/>
              <p14:nvPr/>
            </p14:nvContentPartPr>
            <p14:xfrm>
              <a:off x="6838621" y="5821077"/>
              <a:ext cx="89280" cy="23040"/>
            </p14:xfrm>
          </p:contentPart>
        </mc:Choice>
        <mc:Fallback xmlns="">
          <p:pic>
            <p:nvPicPr>
              <p:cNvPr id="61" name="Ink 60"/>
              <p:cNvPicPr/>
              <p:nvPr/>
            </p:nvPicPr>
            <p:blipFill>
              <a:blip r:embed="rId15"/>
              <a:stretch>
                <a:fillRect/>
              </a:stretch>
            </p:blipFill>
            <p:spPr>
              <a:xfrm>
                <a:off x="6820621" y="5803077"/>
                <a:ext cx="125280" cy="5904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62" name="Ink 61"/>
              <p14:cNvContentPartPr/>
              <p14:nvPr/>
            </p14:nvContentPartPr>
            <p14:xfrm>
              <a:off x="4209181" y="2627877"/>
              <a:ext cx="456120" cy="426960"/>
            </p14:xfrm>
          </p:contentPart>
        </mc:Choice>
        <mc:Fallback xmlns="">
          <p:pic>
            <p:nvPicPr>
              <p:cNvPr id="62" name="Ink 61"/>
              <p:cNvPicPr/>
              <p:nvPr/>
            </p:nvPicPr>
            <p:blipFill>
              <a:blip r:embed="rId17"/>
              <a:stretch>
                <a:fillRect/>
              </a:stretch>
            </p:blipFill>
            <p:spPr>
              <a:xfrm>
                <a:off x="4191181" y="2609877"/>
                <a:ext cx="492120" cy="46296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5" name="Ink 4"/>
              <p14:cNvContentPartPr/>
              <p14:nvPr/>
            </p14:nvContentPartPr>
            <p14:xfrm>
              <a:off x="3925861" y="1589637"/>
              <a:ext cx="2256120" cy="2161080"/>
            </p14:xfrm>
          </p:contentPart>
        </mc:Choice>
        <mc:Fallback xmlns="">
          <p:pic>
            <p:nvPicPr>
              <p:cNvPr id="5" name="Ink 4"/>
              <p:cNvPicPr/>
              <p:nvPr/>
            </p:nvPicPr>
            <p:blipFill>
              <a:blip r:embed="rId19"/>
              <a:stretch>
                <a:fillRect/>
              </a:stretch>
            </p:blipFill>
            <p:spPr>
              <a:xfrm>
                <a:off x="3907861" y="1571637"/>
                <a:ext cx="2292120" cy="219708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7" name="Ink 6"/>
              <p14:cNvContentPartPr/>
              <p14:nvPr/>
            </p14:nvContentPartPr>
            <p14:xfrm>
              <a:off x="4365061" y="5007477"/>
              <a:ext cx="328320" cy="460440"/>
            </p14:xfrm>
          </p:contentPart>
        </mc:Choice>
        <mc:Fallback xmlns="">
          <p:pic>
            <p:nvPicPr>
              <p:cNvPr id="7" name="Ink 6"/>
              <p:cNvPicPr/>
              <p:nvPr/>
            </p:nvPicPr>
            <p:blipFill>
              <a:blip r:embed="rId21"/>
              <a:stretch>
                <a:fillRect/>
              </a:stretch>
            </p:blipFill>
            <p:spPr>
              <a:xfrm>
                <a:off x="4347061" y="4989477"/>
                <a:ext cx="364320" cy="49644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8" name="Ink 7"/>
              <p14:cNvContentPartPr/>
              <p14:nvPr/>
            </p14:nvContentPartPr>
            <p14:xfrm>
              <a:off x="2597461" y="1982397"/>
              <a:ext cx="1095120" cy="578520"/>
            </p14:xfrm>
          </p:contentPart>
        </mc:Choice>
        <mc:Fallback xmlns="">
          <p:pic>
            <p:nvPicPr>
              <p:cNvPr id="8" name="Ink 7"/>
              <p:cNvPicPr/>
              <p:nvPr/>
            </p:nvPicPr>
            <p:blipFill>
              <a:blip r:embed="rId23"/>
              <a:stretch>
                <a:fillRect/>
              </a:stretch>
            </p:blipFill>
            <p:spPr>
              <a:xfrm>
                <a:off x="2579461" y="1964397"/>
                <a:ext cx="1131120" cy="61452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9" name="Ink 8"/>
              <p14:cNvContentPartPr/>
              <p14:nvPr/>
            </p14:nvContentPartPr>
            <p14:xfrm>
              <a:off x="4625341" y="4906317"/>
              <a:ext cx="279000" cy="516960"/>
            </p14:xfrm>
          </p:contentPart>
        </mc:Choice>
        <mc:Fallback xmlns="">
          <p:pic>
            <p:nvPicPr>
              <p:cNvPr id="9" name="Ink 8"/>
              <p:cNvPicPr/>
              <p:nvPr/>
            </p:nvPicPr>
            <p:blipFill>
              <a:blip r:embed="rId25"/>
              <a:stretch>
                <a:fillRect/>
              </a:stretch>
            </p:blipFill>
            <p:spPr>
              <a:xfrm>
                <a:off x="4607341" y="4888317"/>
                <a:ext cx="315000" cy="55296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1" name="Ink 10"/>
              <p14:cNvContentPartPr/>
              <p14:nvPr/>
            </p14:nvContentPartPr>
            <p14:xfrm>
              <a:off x="10661461" y="4776357"/>
              <a:ext cx="360" cy="360"/>
            </p14:xfrm>
          </p:contentPart>
        </mc:Choice>
        <mc:Fallback xmlns="">
          <p:pic>
            <p:nvPicPr>
              <p:cNvPr id="11" name="Ink 10"/>
              <p:cNvPicPr/>
              <p:nvPr/>
            </p:nvPicPr>
            <p:blipFill>
              <a:blip r:embed="rId27"/>
              <a:stretch>
                <a:fillRect/>
              </a:stretch>
            </p:blipFill>
            <p:spPr>
              <a:xfrm>
                <a:off x="10643461" y="4758357"/>
                <a:ext cx="36360" cy="36360"/>
              </a:xfrm>
              <a:prstGeom prst="rect">
                <a:avLst/>
              </a:prstGeom>
            </p:spPr>
          </p:pic>
        </mc:Fallback>
      </mc:AlternateContent>
    </p:spTree>
    <p:extLst>
      <p:ext uri="{BB962C8B-B14F-4D97-AF65-F5344CB8AC3E}">
        <p14:creationId xmlns:p14="http://schemas.microsoft.com/office/powerpoint/2010/main" val="32624443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Fluo-4AM dye</a:t>
            </a:r>
            <a:endParaRPr lang="en-US"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2057400" y="1828800"/>
            <a:ext cx="5795819" cy="1905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2667000" y="3919728"/>
            <a:ext cx="4648200" cy="707886"/>
          </a:xfrm>
          <a:prstGeom prst="rect">
            <a:avLst/>
          </a:prstGeom>
          <a:noFill/>
        </p:spPr>
        <p:txBody>
          <a:bodyPr wrap="square" rtlCol="0">
            <a:spAutoFit/>
          </a:bodyPr>
          <a:lstStyle/>
          <a:p>
            <a:r>
              <a:rPr lang="en-US" sz="2000" dirty="0" smtClean="0"/>
              <a:t>The dye is now able to enter the cell due to no ionization</a:t>
            </a:r>
            <a:endParaRPr lang="en-US" sz="2000" dirty="0"/>
          </a:p>
        </p:txBody>
      </p:sp>
    </p:spTree>
    <p:extLst>
      <p:ext uri="{BB962C8B-B14F-4D97-AF65-F5344CB8AC3E}">
        <p14:creationId xmlns:p14="http://schemas.microsoft.com/office/powerpoint/2010/main" val="33883833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Experiment Procedure</a:t>
            </a:r>
            <a:endParaRPr lang="en-US" dirty="0"/>
          </a:p>
        </p:txBody>
      </p:sp>
      <p:sp>
        <p:nvSpPr>
          <p:cNvPr id="3" name="Content Placeholder 2"/>
          <p:cNvSpPr>
            <a:spLocks noGrp="1"/>
          </p:cNvSpPr>
          <p:nvPr>
            <p:ph idx="1"/>
          </p:nvPr>
        </p:nvSpPr>
        <p:spPr>
          <a:xfrm>
            <a:off x="457200" y="1600201"/>
            <a:ext cx="3962400" cy="4419599"/>
          </a:xfrm>
        </p:spPr>
        <p:txBody>
          <a:bodyPr>
            <a:normAutofit lnSpcReduction="10000"/>
          </a:bodyPr>
          <a:lstStyle/>
          <a:p>
            <a:r>
              <a:rPr lang="en-US" dirty="0" smtClean="0"/>
              <a:t>Fluo-4 AM solution will be mixed with a buffer solution</a:t>
            </a:r>
          </a:p>
          <a:p>
            <a:r>
              <a:rPr lang="en-US" dirty="0" smtClean="0"/>
              <a:t>Myocytes will be placed in a chamber slide</a:t>
            </a:r>
          </a:p>
          <a:p>
            <a:r>
              <a:rPr lang="en-US" dirty="0" smtClean="0"/>
              <a:t>Fluo-4 solution will be added to the slide and incubated </a:t>
            </a:r>
          </a:p>
          <a:p>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86400" y="1447800"/>
            <a:ext cx="2857500" cy="2857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mc:AlternateContent xmlns:mc="http://schemas.openxmlformats.org/markup-compatibility/2006" xmlns:p14="http://schemas.microsoft.com/office/powerpoint/2010/main">
        <mc:Choice Requires="p14">
          <p:contentPart p14:bwMode="auto" r:id="rId3">
            <p14:nvContentPartPr>
              <p14:cNvPr id="5" name="Ink 4"/>
              <p14:cNvContentPartPr/>
              <p14:nvPr/>
            </p14:nvContentPartPr>
            <p14:xfrm>
              <a:off x="5345184" y="4787208"/>
              <a:ext cx="2133720" cy="1322640"/>
            </p14:xfrm>
          </p:contentPart>
        </mc:Choice>
        <mc:Fallback xmlns="">
          <p:pic>
            <p:nvPicPr>
              <p:cNvPr id="5" name="Ink 4"/>
              <p:cNvPicPr/>
              <p:nvPr/>
            </p:nvPicPr>
            <p:blipFill>
              <a:blip r:embed="rId4"/>
              <a:stretch>
                <a:fillRect/>
              </a:stretch>
            </p:blipFill>
            <p:spPr>
              <a:xfrm>
                <a:off x="5327184" y="4769208"/>
                <a:ext cx="2169720" cy="135864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5" name="Ink 14"/>
              <p14:cNvContentPartPr/>
              <p14:nvPr/>
            </p14:nvContentPartPr>
            <p14:xfrm>
              <a:off x="6179664" y="4552128"/>
              <a:ext cx="1730520" cy="1890000"/>
            </p14:xfrm>
          </p:contentPart>
        </mc:Choice>
        <mc:Fallback xmlns="">
          <p:pic>
            <p:nvPicPr>
              <p:cNvPr id="15" name="Ink 14"/>
              <p:cNvPicPr/>
              <p:nvPr/>
            </p:nvPicPr>
            <p:blipFill>
              <a:blip r:embed="rId6"/>
              <a:stretch>
                <a:fillRect/>
              </a:stretch>
            </p:blipFill>
            <p:spPr>
              <a:xfrm>
                <a:off x="6161664" y="4534128"/>
                <a:ext cx="1766520" cy="1926000"/>
              </a:xfrm>
              <a:prstGeom prst="rect">
                <a:avLst/>
              </a:prstGeom>
            </p:spPr>
          </p:pic>
        </mc:Fallback>
      </mc:AlternateContent>
      <p:sp>
        <p:nvSpPr>
          <p:cNvPr id="28" name="TextBox 27"/>
          <p:cNvSpPr txBox="1"/>
          <p:nvPr/>
        </p:nvSpPr>
        <p:spPr>
          <a:xfrm>
            <a:off x="3212592" y="5925182"/>
            <a:ext cx="2286000" cy="369332"/>
          </a:xfrm>
          <a:prstGeom prst="rect">
            <a:avLst/>
          </a:prstGeom>
          <a:noFill/>
        </p:spPr>
        <p:txBody>
          <a:bodyPr wrap="square" rtlCol="0">
            <a:spAutoFit/>
          </a:bodyPr>
          <a:lstStyle/>
          <a:p>
            <a:r>
              <a:rPr lang="en-US" dirty="0" smtClean="0"/>
              <a:t>Non-specific esterase</a:t>
            </a:r>
            <a:endParaRPr lang="en-US" dirty="0"/>
          </a:p>
        </p:txBody>
      </p:sp>
    </p:spTree>
    <p:extLst>
      <p:ext uri="{BB962C8B-B14F-4D97-AF65-F5344CB8AC3E}">
        <p14:creationId xmlns:p14="http://schemas.microsoft.com/office/powerpoint/2010/main" val="2140762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Experiment procedure (micro-</a:t>
            </a:r>
            <a:r>
              <a:rPr lang="en-US" dirty="0" err="1" smtClean="0"/>
              <a:t>fluorometer</a:t>
            </a:r>
            <a:r>
              <a:rPr lang="en-US" dirty="0" smtClean="0"/>
              <a:t>)</a:t>
            </a:r>
            <a:endParaRPr lang="en-US" dirty="0"/>
          </a:p>
        </p:txBody>
      </p:sp>
      <p:sp>
        <p:nvSpPr>
          <p:cNvPr id="3" name="Content Placeholder 2"/>
          <p:cNvSpPr>
            <a:spLocks noGrp="1"/>
          </p:cNvSpPr>
          <p:nvPr>
            <p:ph idx="1"/>
          </p:nvPr>
        </p:nvSpPr>
        <p:spPr>
          <a:xfrm>
            <a:off x="457200" y="1600200"/>
            <a:ext cx="4114800" cy="4525963"/>
          </a:xfrm>
        </p:spPr>
        <p:txBody>
          <a:bodyPr>
            <a:normAutofit/>
          </a:bodyPr>
          <a:lstStyle/>
          <a:p>
            <a:r>
              <a:rPr lang="en-US" sz="2000" dirty="0" smtClean="0"/>
              <a:t>Myocytes will be placed in micro-</a:t>
            </a:r>
            <a:r>
              <a:rPr lang="en-US" sz="2000" dirty="0" err="1" smtClean="0"/>
              <a:t>fluorometer</a:t>
            </a:r>
            <a:endParaRPr lang="en-US" sz="2000" dirty="0" smtClean="0"/>
          </a:p>
          <a:p>
            <a:endParaRPr lang="en-US" sz="2000" dirty="0"/>
          </a:p>
          <a:p>
            <a:r>
              <a:rPr lang="en-US" sz="2000" dirty="0" smtClean="0"/>
              <a:t>Laser pointed at 485nm</a:t>
            </a:r>
          </a:p>
          <a:p>
            <a:pPr marL="0" indent="0">
              <a:buNone/>
            </a:pPr>
            <a:endParaRPr lang="en-US" sz="2000" dirty="0" smtClean="0"/>
          </a:p>
          <a:p>
            <a:r>
              <a:rPr lang="en-US" sz="2000" dirty="0" smtClean="0"/>
              <a:t>images analyzed using ImageJ software on an inverted LCD microscope</a:t>
            </a:r>
            <a:endParaRPr lang="en-US" sz="2000"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9800" y="3352800"/>
            <a:ext cx="2286000" cy="32232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descr="Micro Fluorometer Cells with Teflon/Ptfe Stopp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88608" y="1295400"/>
            <a:ext cx="1905000" cy="190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796842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1397</TotalTime>
  <Words>349</Words>
  <Application>Microsoft Office PowerPoint</Application>
  <PresentationFormat>On-screen Show (4:3)</PresentationFormat>
  <Paragraphs>46</Paragraphs>
  <Slides>13</Slides>
  <Notes>0</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Office Theme</vt:lpstr>
      <vt:lpstr>The Role of phospholipase-C β1 in intracellular calcium release in smooth muscle contraction</vt:lpstr>
      <vt:lpstr>What is smooth muscle contraction (SMC)?</vt:lpstr>
      <vt:lpstr>Role of intracellular calcium in SMC?</vt:lpstr>
      <vt:lpstr>Role of phospholipase C- β1 (PLC-β1)</vt:lpstr>
      <vt:lpstr>Gene Knockout cell line</vt:lpstr>
      <vt:lpstr>Fluo-4 dye</vt:lpstr>
      <vt:lpstr>Fluo-4AM dye</vt:lpstr>
      <vt:lpstr>Experiment Procedure</vt:lpstr>
      <vt:lpstr>Experiment procedure (micro-fluorometer)</vt:lpstr>
      <vt:lpstr>Experiment procedure (Fmin)</vt:lpstr>
      <vt:lpstr>Experiment procedure (Fmax)</vt:lpstr>
      <vt:lpstr>Discussion</vt:lpstr>
      <vt:lpstr>Questions?</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Role of phospholipase-C β1 in intracellular calcium release of the smooth muscle</dc:title>
  <dc:creator>Neel</dc:creator>
  <cp:lastModifiedBy>Neel</cp:lastModifiedBy>
  <cp:revision>35</cp:revision>
  <dcterms:created xsi:type="dcterms:W3CDTF">2017-05-02T01:31:26Z</dcterms:created>
  <dcterms:modified xsi:type="dcterms:W3CDTF">2017-05-03T03:36:59Z</dcterms:modified>
</cp:coreProperties>
</file>