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9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8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0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9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2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6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9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3675-2A76-4BFD-AA99-588736F86DF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52D05-DE79-4E76-8684-E7C6A49FF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3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979488"/>
            <a:ext cx="11120438" cy="2387600"/>
          </a:xfrm>
        </p:spPr>
        <p:txBody>
          <a:bodyPr>
            <a:normAutofit/>
          </a:bodyPr>
          <a:lstStyle/>
          <a:p>
            <a:r>
              <a:rPr lang="en-US" sz="4400" dirty="0"/>
              <a:t>Tbx5 Dominant Negative Protein Inhibiting Myocardial Regeneration in Zebrafish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Joshua Fung</a:t>
            </a:r>
          </a:p>
          <a:p>
            <a:r>
              <a:rPr lang="en-US" dirty="0"/>
              <a:t>BNFO300</a:t>
            </a:r>
          </a:p>
          <a:p>
            <a:r>
              <a:rPr lang="en-US" dirty="0"/>
              <a:t>5/3/17</a:t>
            </a:r>
          </a:p>
        </p:txBody>
      </p:sp>
    </p:spTree>
    <p:extLst>
      <p:ext uri="{BB962C8B-B14F-4D97-AF65-F5344CB8AC3E}">
        <p14:creationId xmlns:p14="http://schemas.microsoft.com/office/powerpoint/2010/main" val="2316142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and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Expressing tbx5DN vs conditional knockout</a:t>
            </a:r>
          </a:p>
          <a:p>
            <a:r>
              <a:rPr lang="en-US" dirty="0"/>
              <a:t>If conditional knockout approach was used, which would be the “real” results</a:t>
            </a:r>
          </a:p>
        </p:txBody>
      </p:sp>
    </p:spTree>
    <p:extLst>
      <p:ext uri="{BB962C8B-B14F-4D97-AF65-F5344CB8AC3E}">
        <p14:creationId xmlns:p14="http://schemas.microsoft.com/office/powerpoint/2010/main" val="32445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61,000 people die of cardiovascular disease per year</a:t>
            </a:r>
          </a:p>
          <a:p>
            <a:r>
              <a:rPr lang="en-US" dirty="0"/>
              <a:t>Possible solution: Heart Regeneration</a:t>
            </a:r>
          </a:p>
          <a:p>
            <a:r>
              <a:rPr lang="en-US" dirty="0"/>
              <a:t>Zebrafish: one of few organisms that possess this ability</a:t>
            </a:r>
          </a:p>
          <a:p>
            <a:r>
              <a:rPr lang="en-US" dirty="0"/>
              <a:t>Tbx5: expressed in heart development</a:t>
            </a:r>
          </a:p>
          <a:p>
            <a:r>
              <a:rPr lang="en-US" dirty="0"/>
              <a:t>Dominant Negative</a:t>
            </a:r>
          </a:p>
        </p:txBody>
      </p:sp>
    </p:spTree>
    <p:extLst>
      <p:ext uri="{BB962C8B-B14F-4D97-AF65-F5344CB8AC3E}">
        <p14:creationId xmlns:p14="http://schemas.microsoft.com/office/powerpoint/2010/main" val="180774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Dominant Negative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mutation that alters protein so it interferes with function of wild-type protein produced by other allele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481" y="2848768"/>
            <a:ext cx="5253038" cy="3071019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52850" y="5919787"/>
            <a:ext cx="157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Figure1. </a:t>
            </a:r>
            <a:r>
              <a:rPr lang="en-US" sz="1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Veitia RA., 2007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3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Tbx5 Dominant Negative construction</a:t>
            </a:r>
          </a:p>
          <a:p>
            <a:r>
              <a:rPr lang="en-US" dirty="0"/>
              <a:t>Transgenic line: </a:t>
            </a:r>
            <a:r>
              <a:rPr lang="en-US" dirty="0" err="1"/>
              <a:t>Tg</a:t>
            </a:r>
            <a:r>
              <a:rPr lang="en-US" dirty="0"/>
              <a:t>(bactin2:loxP-mTagBFP-STOP-loxP-mCherry-2a-EnR-tbx5)</a:t>
            </a:r>
          </a:p>
        </p:txBody>
      </p:sp>
    </p:spTree>
    <p:extLst>
      <p:ext uri="{BB962C8B-B14F-4D97-AF65-F5344CB8AC3E}">
        <p14:creationId xmlns:p14="http://schemas.microsoft.com/office/powerpoint/2010/main" val="370265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ungu\AppData\Local\Microsoft\Windows\INetCache\Content.Word\figur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4" y="1957387"/>
            <a:ext cx="7491413" cy="44291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35023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CreLox</a:t>
            </a:r>
            <a:r>
              <a:rPr lang="en-US" dirty="0"/>
              <a:t> Recombination</a:t>
            </a:r>
          </a:p>
        </p:txBody>
      </p:sp>
      <p:pic>
        <p:nvPicPr>
          <p:cNvPr id="6" name="Picture 5" descr="C:\Users\fungu\AppData\Local\Microsoft\Windows\INetCache\Content.Word\cre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1690688"/>
            <a:ext cx="7815264" cy="4423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468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fungu\AppData\Local\Microsoft\Windows\INetCache\Content.Word\cr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7" y="2269173"/>
            <a:ext cx="6605588" cy="1659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047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Ventricular resection surgery</a:t>
            </a:r>
          </a:p>
          <a:p>
            <a:r>
              <a:rPr lang="en-US" dirty="0" err="1"/>
              <a:t>Euthanization</a:t>
            </a:r>
            <a:endParaRPr lang="en-US" dirty="0"/>
          </a:p>
          <a:p>
            <a:r>
              <a:rPr lang="en-US" dirty="0"/>
              <a:t>Perfusion</a:t>
            </a:r>
          </a:p>
          <a:p>
            <a:r>
              <a:rPr lang="en-US" dirty="0" err="1"/>
              <a:t>Cryosectioning</a:t>
            </a:r>
            <a:endParaRPr lang="en-US" dirty="0"/>
          </a:p>
          <a:p>
            <a:r>
              <a:rPr lang="en-US" dirty="0"/>
              <a:t>Acid </a:t>
            </a:r>
            <a:r>
              <a:rPr lang="en-US" dirty="0" err="1"/>
              <a:t>Fuchsin</a:t>
            </a:r>
            <a:r>
              <a:rPr lang="en-US" dirty="0"/>
              <a:t>-Orange G Staining</a:t>
            </a:r>
          </a:p>
        </p:txBody>
      </p:sp>
    </p:spTree>
    <p:extLst>
      <p:ext uri="{BB962C8B-B14F-4D97-AF65-F5344CB8AC3E}">
        <p14:creationId xmlns:p14="http://schemas.microsoft.com/office/powerpoint/2010/main" val="198639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91387" cy="4351338"/>
          </a:xfrm>
        </p:spPr>
        <p:txBody>
          <a:bodyPr/>
          <a:lstStyle/>
          <a:p>
            <a:r>
              <a:rPr lang="en-US" dirty="0"/>
              <a:t>if all goes well, one of two things can happen: </a:t>
            </a:r>
          </a:p>
          <a:p>
            <a:pPr marL="0" indent="0">
              <a:buNone/>
            </a:pPr>
            <a:r>
              <a:rPr lang="en-US" dirty="0"/>
              <a:t>	Resected hearts scar or regenerate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Scarring indicates tbx5DN inhibits regeneration and that tbx5 is necessary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Successful regeneration indicates that tbx5 is not necessary for heart regeneration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C:\Users\fungu\AppData\Local\Microsoft\Windows\INetCache\Content.Word\orangeStai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587" y="801687"/>
            <a:ext cx="3224213" cy="53752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129587" y="6176963"/>
            <a:ext cx="2266950" cy="2933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Figure5. 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Gupta et al, 2013</a:t>
            </a:r>
          </a:p>
        </p:txBody>
      </p:sp>
    </p:spTree>
    <p:extLst>
      <p:ext uri="{BB962C8B-B14F-4D97-AF65-F5344CB8AC3E}">
        <p14:creationId xmlns:p14="http://schemas.microsoft.com/office/powerpoint/2010/main" val="13299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141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Tbx5 Dominant Negative Protein Inhibiting Myocardial Regeneration in Zebrafish</vt:lpstr>
      <vt:lpstr>Introduction</vt:lpstr>
      <vt:lpstr>Dominant Negative</vt:lpstr>
      <vt:lpstr>Methods</vt:lpstr>
      <vt:lpstr>Methods</vt:lpstr>
      <vt:lpstr>CreLox Recombination</vt:lpstr>
      <vt:lpstr>PowerPoint Presentation</vt:lpstr>
      <vt:lpstr>Methods continued</vt:lpstr>
      <vt:lpstr>Results</vt:lpstr>
      <vt:lpstr>Synthesis and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Tbx5 Dominant Negative Protein Inhibiting Myocardial Regeneration in Zebrafish</dc:title>
  <dc:creator>Josh Fung</dc:creator>
  <cp:lastModifiedBy>Josh Fung</cp:lastModifiedBy>
  <cp:revision>8</cp:revision>
  <dcterms:created xsi:type="dcterms:W3CDTF">2017-05-03T07:48:25Z</dcterms:created>
  <dcterms:modified xsi:type="dcterms:W3CDTF">2017-05-03T09:16:20Z</dcterms:modified>
</cp:coreProperties>
</file>