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573F3D3-0B6B-4D7D-8023-76AF5B25D499}">
  <a:tblStyle styleId="{E573F3D3-0B6B-4D7D-8023-76AF5B25D49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Disruption of DISC1 via knockout of NDEL1 stunts spine formation in the hippocampus region of mice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Focused on hippocampus region, colocalization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Understanding Different Molecular Mechanisms Involved in Schizophrenia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Amanda Atrash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975" y="0"/>
            <a:ext cx="69040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x="0" y="526350"/>
            <a:ext cx="2240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Confocal Imaging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215925" y="4829500"/>
            <a:ext cx="16881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200"/>
              <a:t>Vinegoni et al. (2015)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Golden et al. (2013), results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45834" l="55344" r="22329" t="0"/>
          <a:stretch/>
        </p:blipFill>
        <p:spPr>
          <a:xfrm>
            <a:off x="4961100" y="0"/>
            <a:ext cx="4182899" cy="46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961100" cy="46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Spine Formation → Schizophrenia Drug Treatment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073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325" y="0"/>
            <a:ext cx="30073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649" y="0"/>
            <a:ext cx="3129350" cy="265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352775" y="3481750"/>
            <a:ext cx="24531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References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Disrupted-In-Schizophrenia-1 (DISC1)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Protein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Acts as a scaffold </a:t>
            </a:r>
          </a:p>
        </p:txBody>
      </p:sp>
      <p:graphicFrame>
        <p:nvGraphicFramePr>
          <p:cNvPr id="80" name="Shape 80"/>
          <p:cNvGraphicFramePr/>
          <p:nvPr/>
        </p:nvGraphicFramePr>
        <p:xfrm>
          <a:off x="5071481" y="455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{E573F3D3-0B6B-4D7D-8023-76AF5B25D499}</a:tableStyleId>
              </a:tblPr>
              <a:tblGrid>
                <a:gridCol w="821450"/>
                <a:gridCol w="821450"/>
                <a:gridCol w="821450"/>
                <a:gridCol w="821450"/>
              </a:tblGrid>
              <a:tr h="241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1" name="Shape 81"/>
          <p:cNvSpPr/>
          <p:nvPr/>
        </p:nvSpPr>
        <p:spPr>
          <a:xfrm>
            <a:off x="5154825" y="3536047"/>
            <a:ext cx="722399" cy="990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975583" y="3069166"/>
            <a:ext cx="722399" cy="1457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6796341" y="1919074"/>
            <a:ext cx="722399" cy="260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617100" y="2163901"/>
            <a:ext cx="722399" cy="2363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 rot="10800000">
            <a:off x="509400" y="4552050"/>
            <a:ext cx="814709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Nuclear Distribution Element-like 1 (NDEL1)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Protein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Involved in neuroplasticity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Relationship with DISC1 </a:t>
            </a:r>
          </a:p>
        </p:txBody>
      </p:sp>
      <p:graphicFrame>
        <p:nvGraphicFramePr>
          <p:cNvPr id="92" name="Shape 92"/>
          <p:cNvGraphicFramePr/>
          <p:nvPr/>
        </p:nvGraphicFramePr>
        <p:xfrm>
          <a:off x="5071481" y="455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{E573F3D3-0B6B-4D7D-8023-76AF5B25D499}</a:tableStyleId>
              </a:tblPr>
              <a:tblGrid>
                <a:gridCol w="821450"/>
                <a:gridCol w="821450"/>
                <a:gridCol w="821450"/>
                <a:gridCol w="821450"/>
              </a:tblGrid>
              <a:tr h="241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93" name="Shape 93"/>
          <p:cNvSpPr/>
          <p:nvPr/>
        </p:nvSpPr>
        <p:spPr>
          <a:xfrm>
            <a:off x="5154825" y="3536047"/>
            <a:ext cx="7224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975583" y="3069166"/>
            <a:ext cx="722400" cy="145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796341" y="1919074"/>
            <a:ext cx="722400" cy="260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617100" y="2163901"/>
            <a:ext cx="722400" cy="2363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Shape 97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2" type="body"/>
          </p:nvPr>
        </p:nvSpPr>
        <p:spPr>
          <a:xfrm>
            <a:off x="406050" y="188550"/>
            <a:ext cx="3837000" cy="476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Does knockout of one protein affect the function of the other?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805475" y="175100"/>
            <a:ext cx="3969000" cy="46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knockout of NDEL1 lead to changes in plasticity and dendrite formation in the brain?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proteins binded together?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 of Immunoprecipitation, </a:t>
            </a:r>
            <a:r>
              <a:rPr lang="en"/>
              <a:t>https://goo.gl/images/R0BoLG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7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0" y="-37950"/>
            <a:ext cx="3268499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/>
              <a:t>Knockout NDEL1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8583" r="7755" t="0"/>
          <a:stretch/>
        </p:blipFill>
        <p:spPr>
          <a:xfrm>
            <a:off x="3268500" y="-38100"/>
            <a:ext cx="58755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926175" y="606850"/>
            <a:ext cx="4217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Are proteins in right place?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26637" t="0"/>
          <a:stretch/>
        </p:blipFill>
        <p:spPr>
          <a:xfrm>
            <a:off x="0" y="0"/>
            <a:ext cx="4926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