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58C879-C228-4D1A-A7FF-1F668F6F9198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0C1DF8-E2AC-4411-9CCA-4774A1AD03B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KLF1 Effects on </a:t>
            </a:r>
            <a:r>
              <a:rPr lang="el-GR" dirty="0" smtClean="0">
                <a:latin typeface="Impact" pitchFamily="34" charset="0"/>
              </a:rPr>
              <a:t>γ</a:t>
            </a:r>
            <a:r>
              <a:rPr lang="en-US" dirty="0" smtClean="0">
                <a:latin typeface="Impact" pitchFamily="34" charset="0"/>
              </a:rPr>
              <a:t>-</a:t>
            </a:r>
            <a:r>
              <a:rPr lang="en-US" dirty="0" err="1" smtClean="0">
                <a:latin typeface="Impact" pitchFamily="34" charset="0"/>
              </a:rPr>
              <a:t>Globin</a:t>
            </a:r>
            <a:r>
              <a:rPr lang="en-US" dirty="0" smtClean="0">
                <a:latin typeface="Impact" pitchFamily="34" charset="0"/>
              </a:rPr>
              <a:t> Regulation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Ashria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Arora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</a:t>
            </a:r>
            <a:r>
              <a:rPr lang="en-US" dirty="0" smtClean="0"/>
              <a:t>– and </a:t>
            </a:r>
            <a:r>
              <a:rPr lang="el-GR" dirty="0" smtClean="0"/>
              <a:t>γ</a:t>
            </a:r>
            <a:r>
              <a:rPr lang="en-US" dirty="0" smtClean="0"/>
              <a:t> – </a:t>
            </a:r>
            <a:r>
              <a:rPr lang="en-US" dirty="0" err="1"/>
              <a:t>G</a:t>
            </a:r>
            <a:r>
              <a:rPr lang="en-US" dirty="0" err="1" smtClean="0"/>
              <a:t>lobin</a:t>
            </a:r>
            <a:r>
              <a:rPr lang="en-US" dirty="0" smtClean="0"/>
              <a:t>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Beta </a:t>
            </a:r>
            <a:r>
              <a:rPr lang="en-US" dirty="0" err="1" smtClean="0"/>
              <a:t>globin</a:t>
            </a:r>
            <a:r>
              <a:rPr lang="en-US" dirty="0" smtClean="0"/>
              <a:t> expressed in adulthood </a:t>
            </a:r>
          </a:p>
          <a:p>
            <a:r>
              <a:rPr lang="en-US" dirty="0" smtClean="0"/>
              <a:t>Gamma </a:t>
            </a:r>
            <a:r>
              <a:rPr lang="en-US" dirty="0" err="1" smtClean="0"/>
              <a:t>globin</a:t>
            </a:r>
            <a:r>
              <a:rPr lang="en-US" dirty="0" smtClean="0"/>
              <a:t> expressed fetal erythroblasts</a:t>
            </a:r>
          </a:p>
          <a:p>
            <a:r>
              <a:rPr lang="en-US" dirty="0" smtClean="0"/>
              <a:t>Transcription factors and repressor involved </a:t>
            </a:r>
          </a:p>
          <a:p>
            <a:r>
              <a:rPr lang="en-US" dirty="0" smtClean="0"/>
              <a:t>Mutation in the upstream promoter can cause:</a:t>
            </a:r>
          </a:p>
          <a:p>
            <a:pPr>
              <a:buNone/>
            </a:pPr>
            <a:r>
              <a:rPr lang="en-US" dirty="0" smtClean="0"/>
              <a:t>		-beta </a:t>
            </a:r>
            <a:r>
              <a:rPr lang="en-US" dirty="0" err="1" smtClean="0"/>
              <a:t>thalasemia</a:t>
            </a:r>
            <a:endParaRPr lang="en-US" dirty="0" smtClean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	~production of low to none beta </a:t>
            </a:r>
            <a:r>
              <a:rPr lang="en-US" dirty="0" err="1" smtClean="0"/>
              <a:t>globin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~production and expression of </a:t>
            </a:r>
            <a:r>
              <a:rPr lang="el-GR" dirty="0" smtClean="0"/>
              <a:t>γ</a:t>
            </a:r>
            <a:r>
              <a:rPr lang="en-US" dirty="0" smtClean="0"/>
              <a:t> – 			</a:t>
            </a:r>
            <a:r>
              <a:rPr lang="en-US" dirty="0" err="1" smtClean="0"/>
              <a:t>globin</a:t>
            </a:r>
            <a:r>
              <a:rPr lang="en-US" dirty="0" smtClean="0"/>
              <a:t> to compensate for beta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Krüppel</a:t>
            </a:r>
            <a:r>
              <a:rPr lang="en-US" dirty="0" smtClean="0"/>
              <a:t>-like transcription factors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-</a:t>
            </a:r>
            <a:r>
              <a:rPr lang="en-US" dirty="0" err="1" smtClean="0"/>
              <a:t>Kr</a:t>
            </a:r>
            <a:r>
              <a:rPr lang="en-US" dirty="0" err="1" smtClean="0"/>
              <a:t>ü</a:t>
            </a:r>
            <a:r>
              <a:rPr lang="en-US" dirty="0" err="1" smtClean="0"/>
              <a:t>ppel</a:t>
            </a:r>
            <a:r>
              <a:rPr lang="en-US" dirty="0" smtClean="0"/>
              <a:t> is a gap gene, encodes zinc fingers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~</a:t>
            </a:r>
            <a:r>
              <a:rPr lang="en-US" dirty="0" err="1" smtClean="0"/>
              <a:t>Cys</a:t>
            </a:r>
            <a:r>
              <a:rPr lang="en-US" dirty="0" smtClean="0"/>
              <a:t>/His zinc fingers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-Family of 17 factors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-Previous studies proven KLF1 regulates transcription of beta </a:t>
            </a:r>
            <a:r>
              <a:rPr lang="en-US" dirty="0" err="1" smtClean="0"/>
              <a:t>globin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buNone/>
            </a:pPr>
            <a:r>
              <a:rPr lang="en-US" dirty="0" smtClean="0"/>
              <a:t>~KLF1 null can cause beta </a:t>
            </a:r>
            <a:r>
              <a:rPr lang="en-US" dirty="0" err="1" smtClean="0"/>
              <a:t>thalasemia</a:t>
            </a:r>
            <a:r>
              <a:rPr lang="en-US" dirty="0" smtClean="0"/>
              <a:t>- patient with null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the </a:t>
            </a:r>
            <a:r>
              <a:rPr lang="en-US" dirty="0" err="1" smtClean="0">
                <a:solidFill>
                  <a:srgbClr val="FF0000"/>
                </a:solidFill>
              </a:rPr>
              <a:t>overexpression</a:t>
            </a:r>
            <a:r>
              <a:rPr lang="en-US" dirty="0" smtClean="0">
                <a:solidFill>
                  <a:srgbClr val="FF0000"/>
                </a:solidFill>
              </a:rPr>
              <a:t> of KLF1 a positive or negative regulator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globin</a:t>
            </a:r>
            <a:r>
              <a:rPr lang="en-US" dirty="0" smtClean="0">
                <a:solidFill>
                  <a:srgbClr val="FF0000"/>
                </a:solidFill>
              </a:rPr>
              <a:t> genes?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fetal </a:t>
            </a:r>
            <a:r>
              <a:rPr lang="en-US" dirty="0" err="1" smtClean="0"/>
              <a:t>erythroid</a:t>
            </a:r>
            <a:r>
              <a:rPr lang="en-US" dirty="0" smtClean="0"/>
              <a:t> cell line along with </a:t>
            </a:r>
            <a:r>
              <a:rPr lang="en-US" dirty="0" err="1" smtClean="0"/>
              <a:t>zebrafish</a:t>
            </a:r>
            <a:r>
              <a:rPr lang="en-US" dirty="0" smtClean="0"/>
              <a:t> fetal cell line</a:t>
            </a:r>
          </a:p>
          <a:p>
            <a:pPr>
              <a:buNone/>
            </a:pPr>
            <a:r>
              <a:rPr lang="en-US" dirty="0" smtClean="0"/>
              <a:t>		-control- </a:t>
            </a:r>
            <a:r>
              <a:rPr lang="en-US" dirty="0" err="1" smtClean="0"/>
              <a:t>zebrafish</a:t>
            </a:r>
            <a:r>
              <a:rPr lang="en-US" dirty="0" smtClean="0"/>
              <a:t>, human adult cell with no plasmid construct</a:t>
            </a:r>
          </a:p>
          <a:p>
            <a:r>
              <a:rPr lang="en-US" dirty="0" smtClean="0"/>
              <a:t>Plasmid constructs</a:t>
            </a:r>
            <a:endParaRPr lang="en-US" dirty="0"/>
          </a:p>
          <a:p>
            <a:r>
              <a:rPr lang="en-US" dirty="0" err="1" smtClean="0"/>
              <a:t>Luciferase</a:t>
            </a:r>
            <a:r>
              <a:rPr lang="en-US" dirty="0" smtClean="0"/>
              <a:t> assay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Plasmid constructs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smtClean="0"/>
              <a:t>KLF1, LUC, and </a:t>
            </a:r>
            <a:r>
              <a:rPr lang="el-GR" dirty="0" smtClean="0"/>
              <a:t>γ</a:t>
            </a:r>
            <a:r>
              <a:rPr lang="en-US" dirty="0" err="1" smtClean="0"/>
              <a:t>CACCCLuc</a:t>
            </a:r>
            <a:r>
              <a:rPr lang="en-US" dirty="0" smtClean="0"/>
              <a:t> will be generated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smtClean="0"/>
              <a:t>KLF1 replicated inside human cell line to produce the </a:t>
            </a:r>
            <a:r>
              <a:rPr lang="en-US" dirty="0" err="1" smtClean="0"/>
              <a:t>overexpression</a:t>
            </a:r>
            <a:r>
              <a:rPr lang="en-US" dirty="0" smtClean="0"/>
              <a:t> of KLF1 (</a:t>
            </a:r>
            <a:r>
              <a:rPr lang="en-US" dirty="0" err="1" smtClean="0"/>
              <a:t>recobinant</a:t>
            </a:r>
            <a:r>
              <a:rPr lang="en-US" dirty="0" smtClean="0"/>
              <a:t> DNA)</a:t>
            </a:r>
          </a:p>
          <a:p>
            <a:pPr>
              <a:buNone/>
            </a:pPr>
            <a:r>
              <a:rPr lang="en-US" dirty="0" smtClean="0"/>
              <a:t>	-Generating expression constructs, </a:t>
            </a:r>
            <a:r>
              <a:rPr lang="en-US" dirty="0" err="1" smtClean="0"/>
              <a:t>luciferase</a:t>
            </a:r>
            <a:r>
              <a:rPr lang="en-US" dirty="0" smtClean="0"/>
              <a:t> assay</a:t>
            </a:r>
          </a:p>
          <a:p>
            <a:r>
              <a:rPr lang="en-US" dirty="0" err="1" smtClean="0"/>
              <a:t>Luciferase</a:t>
            </a:r>
            <a:r>
              <a:rPr lang="en-US" dirty="0" smtClean="0"/>
              <a:t> assay- firefly enzyme</a:t>
            </a:r>
          </a:p>
          <a:p>
            <a:pPr lvl="1"/>
            <a:r>
              <a:rPr lang="en-US" dirty="0" smtClean="0"/>
              <a:t>Emission of light is measured to determine expression of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globin</a:t>
            </a:r>
            <a:r>
              <a:rPr lang="en-US" dirty="0" smtClean="0"/>
              <a:t> genes, </a:t>
            </a:r>
            <a:r>
              <a:rPr lang="en-US" dirty="0" err="1" smtClean="0"/>
              <a:t>CAACCLuc</a:t>
            </a:r>
            <a:r>
              <a:rPr lang="en-US" dirty="0" smtClean="0"/>
              <a:t> allows </a:t>
            </a:r>
          </a:p>
          <a:p>
            <a:pPr lvl="1"/>
            <a:r>
              <a:rPr lang="en-US" dirty="0" smtClean="0"/>
              <a:t>More light, mean transcription of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globin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Zebrafish</a:t>
            </a:r>
            <a:r>
              <a:rPr lang="en-US" dirty="0" smtClean="0"/>
              <a:t> represents the expression w/o KLF1, human with normal levels of KLF1, and human with the </a:t>
            </a:r>
            <a:r>
              <a:rPr lang="en-US" dirty="0" err="1" smtClean="0"/>
              <a:t>overexpression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ossible outcomes:</a:t>
            </a:r>
            <a:endParaRPr lang="en-US" dirty="0"/>
          </a:p>
          <a:p>
            <a:pPr lvl="1"/>
            <a:r>
              <a:rPr lang="en-US" dirty="0" smtClean="0"/>
              <a:t>Light emitted to be similar to control (human cell line, normal levels), </a:t>
            </a:r>
            <a:r>
              <a:rPr lang="en-US" dirty="0" err="1" smtClean="0"/>
              <a:t>overexprssion</a:t>
            </a:r>
            <a:r>
              <a:rPr lang="en-US" dirty="0" smtClean="0"/>
              <a:t> has no effect</a:t>
            </a:r>
          </a:p>
          <a:p>
            <a:pPr lvl="1"/>
            <a:r>
              <a:rPr lang="en-US" dirty="0" smtClean="0"/>
              <a:t>Light emitted to be less than control, therefore </a:t>
            </a:r>
            <a:r>
              <a:rPr lang="en-US" dirty="0" err="1" smtClean="0"/>
              <a:t>overexpression</a:t>
            </a:r>
            <a:r>
              <a:rPr lang="en-US" dirty="0" smtClean="0"/>
              <a:t> negatively regulates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globin</a:t>
            </a:r>
            <a:endParaRPr lang="en-US" dirty="0" smtClean="0"/>
          </a:p>
          <a:p>
            <a:pPr lvl="1"/>
            <a:r>
              <a:rPr lang="en-US" dirty="0" smtClean="0"/>
              <a:t>Light emitted more than control levels, </a:t>
            </a:r>
            <a:r>
              <a:rPr lang="en-US" dirty="0" err="1" smtClean="0"/>
              <a:t>overexpression</a:t>
            </a:r>
            <a:r>
              <a:rPr lang="en-US" dirty="0" smtClean="0"/>
              <a:t> positively regulates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1002</TotalTime>
  <Words>141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KLF1 Effects on γ-Globin Regulation</vt:lpstr>
      <vt:lpstr>β– and γ – Globin Genes</vt:lpstr>
      <vt:lpstr>KLF1</vt:lpstr>
      <vt:lpstr>Research Question</vt:lpstr>
      <vt:lpstr>Experiment</vt:lpstr>
      <vt:lpstr>Methods</vt:lpstr>
      <vt:lpstr>Possible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KLF1 Effects on γ-Globin Regulation</dc:title>
  <dc:creator>sandarora@hotmail.com</dc:creator>
  <cp:lastModifiedBy>sandarora@hotmail.com</cp:lastModifiedBy>
  <cp:revision>11</cp:revision>
  <dcterms:created xsi:type="dcterms:W3CDTF">2017-05-03T01:42:20Z</dcterms:created>
  <dcterms:modified xsi:type="dcterms:W3CDTF">2017-05-03T18:24:42Z</dcterms:modified>
</cp:coreProperties>
</file>