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8" r:id="rId4"/>
    <p:sldId id="257" r:id="rId5"/>
    <p:sldId id="259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9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0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3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9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5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7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1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59B18-71B7-495C-8192-E24929DE0E18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44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Vaginal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TM7: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 bacteria, and the mechanisms needed to absorb amino acids.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Patricia Turpin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Vaginosis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11586"/>
            <a:ext cx="5397837" cy="435133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054" y="1704992"/>
            <a:ext cx="4465322" cy="4364526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6721054" y="1687514"/>
            <a:ext cx="4465322" cy="4351338"/>
          </a:xfrm>
          <a:prstGeom prst="borderCallout1">
            <a:avLst>
              <a:gd name="adj1" fmla="val 15790"/>
              <a:gd name="adj2" fmla="val -379"/>
              <a:gd name="adj3" fmla="val 62184"/>
              <a:gd name="adj4" fmla="val -8304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21054" y="6106885"/>
            <a:ext cx="5150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Gram stained vaginal smear with Bacterial Vaginosis</a:t>
            </a:r>
          </a:p>
          <a:p>
            <a:r>
              <a:rPr lang="en-US" sz="1200" dirty="0" smtClean="0"/>
              <a:t>Datcu, R., (2014), Characterization of the vaginal microflora in health and disease, Danish Medical Journal.</a:t>
            </a:r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6222321"/>
            <a:ext cx="539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Lindau, S., (2008), Vaginal Self-Swab Specimen Collection in a Home-Based Survey of Older Women: Methods and Applications. Journal of Gerontology, 106-118.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28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61" y="40940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TM7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5762" y="365124"/>
            <a:ext cx="4368038" cy="2944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34" y="206061"/>
            <a:ext cx="4439876" cy="64208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04552" y="206061"/>
            <a:ext cx="3258355" cy="436593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35" y="5333772"/>
            <a:ext cx="5354276" cy="9061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37823" y="3309869"/>
            <a:ext cx="606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Hugenholtz</a:t>
            </a:r>
            <a:r>
              <a:rPr lang="en-US" sz="1200" dirty="0"/>
              <a:t>, P., et al, (2000) Investigation of Candidate Division TM7, a Recently Recognized </a:t>
            </a:r>
          </a:p>
          <a:p>
            <a:r>
              <a:rPr lang="en-US" sz="1200" dirty="0"/>
              <a:t>Major Lineage of the Domain Bacteria with No Known Pure-Culture Representatives. </a:t>
            </a:r>
          </a:p>
          <a:p>
            <a:r>
              <a:rPr lang="en-US" sz="1200" dirty="0"/>
              <a:t>Applied and Environmental Microbiology, 67, 411-419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233374" y="4251331"/>
            <a:ext cx="5306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</a:t>
            </a:r>
            <a:r>
              <a:rPr lang="en-US" sz="2800" dirty="0" smtClean="0"/>
              <a:t>ay not be able to synthesize amino acids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7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0"/>
            <a:ext cx="10515600" cy="1325563"/>
          </a:xfrm>
        </p:spPr>
        <p:txBody>
          <a:bodyPr/>
          <a:lstStyle/>
          <a:p>
            <a:pPr algn="r"/>
            <a:r>
              <a:rPr lang="en-US" dirty="0" smtClean="0"/>
              <a:t>Oral TM7 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79" y="1137539"/>
            <a:ext cx="5562600" cy="46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13" y="505800"/>
            <a:ext cx="5215384" cy="59529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4697" y="180459"/>
            <a:ext cx="282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Actinomyces</a:t>
            </a:r>
            <a:r>
              <a:rPr lang="en-US" dirty="0"/>
              <a:t> </a:t>
            </a:r>
            <a:r>
              <a:rPr lang="en-US" i="1" dirty="0"/>
              <a:t>odontolyticus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35579" y="6119336"/>
            <a:ext cx="556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He, X., et al (2015) Cultivation of a human-associated TM7 </a:t>
            </a:r>
            <a:r>
              <a:rPr lang="en-US" sz="1200" dirty="0" err="1"/>
              <a:t>phylotype</a:t>
            </a:r>
            <a:r>
              <a:rPr lang="en-US" sz="1200" dirty="0"/>
              <a:t> reveals a reduced genome </a:t>
            </a:r>
            <a:r>
              <a:rPr lang="en-US" sz="1200" dirty="0" smtClean="0"/>
              <a:t>and </a:t>
            </a:r>
            <a:r>
              <a:rPr lang="en-US" sz="1200" dirty="0" err="1"/>
              <a:t>epibiotic</a:t>
            </a:r>
            <a:r>
              <a:rPr lang="en-US" sz="1200" dirty="0"/>
              <a:t> parasitic lifestyle. PNAS, 112, 244-249.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purpose of this experiment is to determine what mechanisms TM7 needs in order to absorb the </a:t>
            </a:r>
            <a:r>
              <a:rPr lang="en-US" sz="3600" dirty="0" smtClean="0"/>
              <a:t>amino acids </a:t>
            </a:r>
            <a:r>
              <a:rPr lang="en-US" sz="3600" dirty="0" smtClean="0"/>
              <a:t>that </a:t>
            </a:r>
            <a:r>
              <a:rPr lang="en-US" sz="3600" dirty="0"/>
              <a:t>it cannot naturally produce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08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Correlation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4400" dirty="0" smtClean="0"/>
                  <a:t>Actual vs. Expected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Higher the ratio, higher probability to be host.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45" t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074" y="3903350"/>
            <a:ext cx="4637852" cy="15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 smtClean="0"/>
              <a:t>2: </a:t>
            </a:r>
            <a:r>
              <a:rPr lang="en-US" dirty="0" smtClean="0"/>
              <a:t>Genetic comparison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9312"/>
            <a:ext cx="3051220" cy="4943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2955" y="5189588"/>
            <a:ext cx="5024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Basic Local Alignment Search Tool (BLAST)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658" y="2044467"/>
            <a:ext cx="666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7028" cy="6254616"/>
          </a:xfrm>
        </p:spPr>
        <p:txBody>
          <a:bodyPr/>
          <a:lstStyle/>
          <a:p>
            <a:pPr algn="ctr"/>
            <a:r>
              <a:rPr lang="en-US" dirty="0" smtClean="0"/>
              <a:t>Questions or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221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Office Theme</vt:lpstr>
      <vt:lpstr>Vaginal TM7: host bacteria, and the mechanisms needed to absorb amino acids.</vt:lpstr>
      <vt:lpstr>Bacterial Vaginosis</vt:lpstr>
      <vt:lpstr>TM7</vt:lpstr>
      <vt:lpstr>Oral TM7 </vt:lpstr>
      <vt:lpstr>Question</vt:lpstr>
      <vt:lpstr>Part 1: Correlation </vt:lpstr>
      <vt:lpstr>Part 2: Genetic comparison</vt:lpstr>
      <vt:lpstr>Questions or 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Vaginal TM7 host bacteria, and the mechanisms needed to absorb amino acids.</dc:title>
  <dc:creator>Trish Turpin</dc:creator>
  <cp:lastModifiedBy>Trish Turpin</cp:lastModifiedBy>
  <cp:revision>21</cp:revision>
  <dcterms:created xsi:type="dcterms:W3CDTF">2016-05-03T01:54:00Z</dcterms:created>
  <dcterms:modified xsi:type="dcterms:W3CDTF">2016-05-03T11:40:44Z</dcterms:modified>
</cp:coreProperties>
</file>