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landbirds.net/sites/default/files/Iwasa2004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How do </a:t>
            </a:r>
            <a:r>
              <a:rPr lang="en-US" sz="4400" dirty="0" err="1"/>
              <a:t>Acetamiprid</a:t>
            </a:r>
            <a:r>
              <a:rPr lang="en-US" sz="4400" dirty="0"/>
              <a:t> and </a:t>
            </a:r>
            <a:r>
              <a:rPr lang="en-US" sz="4400" dirty="0" err="1"/>
              <a:t>Imidacloprid</a:t>
            </a:r>
            <a:r>
              <a:rPr lang="en-US" sz="4400" dirty="0"/>
              <a:t> bind to the alpha subunit of </a:t>
            </a:r>
            <a:r>
              <a:rPr lang="en-US" sz="4400" i="1" dirty="0" err="1"/>
              <a:t>Apis</a:t>
            </a:r>
            <a:r>
              <a:rPr lang="en-US" sz="4400" i="1" dirty="0"/>
              <a:t> </a:t>
            </a:r>
            <a:r>
              <a:rPr lang="en-US" sz="4400" i="1" dirty="0" err="1"/>
              <a:t>mellifera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Kalish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Imidacloprid</a:t>
            </a:r>
            <a:r>
              <a:rPr lang="en-US" dirty="0" smtClean="0"/>
              <a:t> and </a:t>
            </a:r>
            <a:r>
              <a:rPr lang="en-US" dirty="0" err="1" smtClean="0"/>
              <a:t>Acetamiprid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86" y="1738223"/>
            <a:ext cx="9638686" cy="3543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3691" y="5460521"/>
            <a:ext cx="887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Iwasa</a:t>
            </a:r>
            <a:r>
              <a:rPr lang="en-US" dirty="0"/>
              <a:t>, Takao, Naoki </a:t>
            </a:r>
            <a:r>
              <a:rPr lang="en-US" dirty="0" err="1"/>
              <a:t>Motoyama</a:t>
            </a:r>
            <a:r>
              <a:rPr lang="en-US" dirty="0"/>
              <a:t>, John T. Ambrose, and </a:t>
            </a:r>
            <a:r>
              <a:rPr lang="en-US" dirty="0" err="1"/>
              <a:t>R.michael</a:t>
            </a:r>
            <a:r>
              <a:rPr lang="en-US" dirty="0"/>
              <a:t> Roe. "Mechanism for the Differential Toxicity of Neonicotinoid Insecticides in the Honey Bee, </a:t>
            </a:r>
            <a:r>
              <a:rPr lang="en-US" dirty="0" err="1"/>
              <a:t>Apis</a:t>
            </a:r>
            <a:r>
              <a:rPr lang="en-US" dirty="0"/>
              <a:t> </a:t>
            </a:r>
            <a:r>
              <a:rPr lang="en-US" dirty="0" err="1"/>
              <a:t>Mellifera</a:t>
            </a:r>
            <a:r>
              <a:rPr lang="en-US" dirty="0"/>
              <a:t>." </a:t>
            </a:r>
            <a:r>
              <a:rPr lang="en-US" i="1" dirty="0"/>
              <a:t>Crop Protection</a:t>
            </a:r>
            <a:r>
              <a:rPr lang="en-US" dirty="0"/>
              <a:t> 23.5 (2004): 371-78.</a:t>
            </a:r>
            <a:r>
              <a:rPr lang="en-US" i="1" dirty="0"/>
              <a:t>Elsevier</a:t>
            </a:r>
            <a:r>
              <a:rPr lang="en-US" dirty="0"/>
              <a:t>. Web. </a:t>
            </a:r>
            <a:r>
              <a:rPr lang="en-US" u="sng" dirty="0">
                <a:hlinkClick r:id="rId3"/>
              </a:rPr>
              <a:t>http://www.farmlandbirds.net/sites/default/files/Iwasa2004.pdf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Structures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637" r="8572" b="62645"/>
          <a:stretch/>
        </p:blipFill>
        <p:spPr bwMode="auto">
          <a:xfrm>
            <a:off x="2567940" y="2834640"/>
            <a:ext cx="6865620" cy="2202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Left Arrow 8"/>
          <p:cNvSpPr/>
          <p:nvPr/>
        </p:nvSpPr>
        <p:spPr>
          <a:xfrm rot="13686883">
            <a:off x="4724400" y="2556510"/>
            <a:ext cx="754380" cy="556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7734699">
            <a:off x="4739640" y="4587240"/>
            <a:ext cx="1005840" cy="6629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to the Nitro Group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1" t="30798" r="21624" b="23544"/>
          <a:stretch/>
        </p:blipFill>
        <p:spPr>
          <a:xfrm>
            <a:off x="957532" y="2135439"/>
            <a:ext cx="4602373" cy="3644259"/>
          </a:xfr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29864" y="2135439"/>
            <a:ext cx="5382883" cy="34631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2.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structure of the agonist binding domain of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AChBP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mollusk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Lymnaea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stagnalis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bonded with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Imidacloprid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figure was generated based on the PDB file 2ZJU in RSCB-Ligand Explorer. Q55 and C187 of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AChBP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are colored green, correspond to Q79 and G189, respectively, of the chicken α7 subunit (Shimomura et al., 2002).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to Imidazole Ring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2" t="30879" r="34405" b="33679"/>
          <a:stretch/>
        </p:blipFill>
        <p:spPr bwMode="auto">
          <a:xfrm>
            <a:off x="715775" y="2564276"/>
            <a:ext cx="5688117" cy="3645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02724" y="2564275"/>
            <a:ext cx="4803475" cy="36459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structure of the agonist binding domain of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AChBP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mollusk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Lymnaea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stagnalis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bound to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Imidacloprid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figure was generated based on the PDB file 2ZJU in RSCB-Ligand Explorer. Y192 and Y185 (of YXCC) are major structures in determining loop C binding site, W143 is a catalyst for Loop B binding.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89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Sites observed</a:t>
            </a:r>
            <a:endParaRPr lang="en-US" dirty="0"/>
          </a:p>
        </p:txBody>
      </p:sp>
      <p:pic>
        <p:nvPicPr>
          <p:cNvPr id="6" name="Content Placeholder 5" descr="Research Topic (Last saved by user)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45588" r="6061" b="11325"/>
          <a:stretch/>
        </p:blipFill>
        <p:spPr>
          <a:xfrm>
            <a:off x="1127287" y="2631055"/>
            <a:ext cx="10378913" cy="2950723"/>
          </a:xfrm>
        </p:spPr>
      </p:pic>
    </p:spTree>
    <p:extLst>
      <p:ext uri="{BB962C8B-B14F-4D97-AF65-F5344CB8AC3E}">
        <p14:creationId xmlns:p14="http://schemas.microsoft.com/office/powerpoint/2010/main" val="20848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160908"/>
              </p:ext>
            </p:extLst>
          </p:nvPr>
        </p:nvGraphicFramePr>
        <p:xfrm>
          <a:off x="1371602" y="2976114"/>
          <a:ext cx="9325152" cy="22601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76765"/>
                <a:gridCol w="4088783"/>
                <a:gridCol w="4259604"/>
              </a:tblGrid>
              <a:tr h="4445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 Strand (C)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Reverse Strand (B)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N212E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5’-TATTAC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GAG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TGCTGCCCAGAACCG-3’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3’-CGGTTCTGGGCAGCA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CTC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GTAATA-5’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Y211S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5’-TAT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AATTGCTGCCCAGAACCG-3’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3’-CGGTTCTGGGCAGCAATT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GCT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ATA-5’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4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K77Q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5’-ATCTCTGGTTA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CAA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TTGGAATGG-3’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3’-CCATTCCAA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TTG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TAACCAGAGAT-5’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Edge Primers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5’-ATGAGACGTTGGACTCTCATGGC-3’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3’-TATTTCCTTTGTATTCCTTTTCTC-5’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71602" y="2057401"/>
            <a:ext cx="8747183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Mellifera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subunit a7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genbank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NM_001011621) in the pMT3 vector will be used as a template.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7193" y="5511299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12 copies of each wild-type and mutant receptor must be made so that they can undergo 3 trials of exposure to each of the 4 agonists.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Clamp </a:t>
            </a:r>
            <a:r>
              <a:rPr lang="en-US" dirty="0" err="1" smtClean="0"/>
              <a:t>ElectroPhysiology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9683" y="2337759"/>
            <a:ext cx="6676845" cy="3994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37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1274</TotalTime>
  <Words>274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Vapor Trail</vt:lpstr>
      <vt:lpstr>How do Acetamiprid and Imidacloprid bind to the alpha subunit of Apis mellifera?</vt:lpstr>
      <vt:lpstr>Imidacloprid and Acetamiprid</vt:lpstr>
      <vt:lpstr>Chemical Structures</vt:lpstr>
      <vt:lpstr>Binding to the Nitro Group</vt:lpstr>
      <vt:lpstr>Binding to Imidazole Ring</vt:lpstr>
      <vt:lpstr>Binding Sites observed</vt:lpstr>
      <vt:lpstr>Primers</vt:lpstr>
      <vt:lpstr>Voltage Clamp ElectroPhysiology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Acetamiprid and Imidacloprid bind to the alpha subunit of Apis mellifera?</dc:title>
  <dc:creator>Robert Kalish</dc:creator>
  <cp:lastModifiedBy>Robert Kalish</cp:lastModifiedBy>
  <cp:revision>6</cp:revision>
  <dcterms:created xsi:type="dcterms:W3CDTF">2016-05-04T19:55:53Z</dcterms:created>
  <dcterms:modified xsi:type="dcterms:W3CDTF">2016-05-05T17:10:22Z</dcterms:modified>
</cp:coreProperties>
</file>