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86"/>
  </p:normalViewPr>
  <p:slideViewPr>
    <p:cSldViewPr snapToGrid="0" snapToObjects="1">
      <p:cViewPr>
        <p:scale>
          <a:sx n="78" d="100"/>
          <a:sy n="78" d="100"/>
        </p:scale>
        <p:origin x="51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918741"/>
            <a:ext cx="6815669" cy="958257"/>
          </a:xfrm>
        </p:spPr>
        <p:txBody>
          <a:bodyPr/>
          <a:lstStyle/>
          <a:p>
            <a:r>
              <a:rPr lang="en-US" sz="2800" dirty="0" smtClean="0"/>
              <a:t>The effect of suppressing HIF1A on the expression of HIF2A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Author: Shray Amin</a:t>
            </a:r>
          </a:p>
          <a:p>
            <a:r>
              <a:rPr lang="en-US" dirty="0" smtClean="0"/>
              <a:t>Project Mentor: Keith 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already known?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oxygen-regulated subunits HIF-1 and 2 are expressed in inverse relationship to oxygen tensions in every cell line investigated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528" y="783772"/>
            <a:ext cx="4708069" cy="1502228"/>
          </a:xfrm>
        </p:spPr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169" y="748580"/>
            <a:ext cx="5505359" cy="5485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169" y="3869569"/>
            <a:ext cx="2592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mbria" charset="0"/>
                <a:ea typeface="Calibri" charset="0"/>
                <a:cs typeface="Times New Roman" charset="0"/>
              </a:rPr>
              <a:t>transcription factors that creates a response to hypoxia</a:t>
            </a:r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7886" y="2776962"/>
            <a:ext cx="464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mbria" charset="0"/>
                <a:ea typeface="Calibri" charset="0"/>
                <a:cs typeface="Times New Roman" charset="0"/>
              </a:rPr>
              <a:t>A transcription factor is a protein that binds to specific DNA sequences, thereby controlling the rate of transcription of genetic information from DNA to messenger RNA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2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Hypoxia Inducible Factors are known to known to transcribe of </a:t>
            </a:r>
            <a:r>
              <a:rPr lang="en-US" dirty="0"/>
              <a:t>more than 60 </a:t>
            </a:r>
            <a:r>
              <a:rPr lang="en-US" dirty="0" smtClean="0"/>
              <a:t>genes, which affect biological </a:t>
            </a:r>
            <a:r>
              <a:rPr lang="en-US" dirty="0"/>
              <a:t>processes such as angiogenesis and erythropoiesis, which assist in promoting and increasing oxygen delivery to hypoxic regions </a:t>
            </a:r>
            <a:r>
              <a:rPr lang="en-US" dirty="0" smtClean="0"/>
              <a:t>and regenerating lost </a:t>
            </a:r>
            <a:r>
              <a:rPr lang="en-US" dirty="0"/>
              <a:t>or damaged tissue in mammals that have a repair </a:t>
            </a:r>
            <a:r>
              <a:rPr lang="en-US" dirty="0" smtClean="0"/>
              <a:t>response. Additionally, the overexpression of HIFs are linked to cancer.</a:t>
            </a:r>
          </a:p>
          <a:p>
            <a:r>
              <a:rPr lang="en-US" dirty="0" smtClean="0"/>
              <a:t>A better understanding of the interplay between HIF 1 and 2 alpha can offer valuable incite into research in regenerative treatments and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the consequential effects on HIF2a via the suppression of HIF1a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3338648"/>
            <a:ext cx="4528456" cy="253722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910943" y="4033157"/>
            <a:ext cx="1534886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79873" y="3739243"/>
            <a:ext cx="3450768" cy="174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HIF-2a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9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template for the experiment will follow </a:t>
            </a:r>
            <a:r>
              <a:rPr lang="en-US" dirty="0" err="1"/>
              <a:t>Rosenber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(2002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Short, rat kidneys subject to Hypoxic conditions, half of which will be treated with HAF, will under go immunohistochemistry to measure the two different HIFs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 Continued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8042" y="2573689"/>
            <a:ext cx="3494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Half of the rat kidneys will be subject HAF, which </a:t>
            </a:r>
            <a:r>
              <a:rPr lang="en-US" dirty="0"/>
              <a:t>is known Hypoxia Associated </a:t>
            </a:r>
            <a:r>
              <a:rPr lang="en-US" dirty="0" smtClean="0"/>
              <a:t>Factor. It will be added in the form of a plasmid modeled after </a:t>
            </a:r>
            <a:r>
              <a:rPr lang="en-US" dirty="0" err="1" smtClean="0"/>
              <a:t>Koh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(2008).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276"/>
          <a:stretch/>
        </p:blipFill>
        <p:spPr>
          <a:xfrm>
            <a:off x="1095805" y="2573689"/>
            <a:ext cx="428566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6120" y="4051017"/>
            <a:ext cx="1045029" cy="375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pOTB7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3507" y="4147458"/>
            <a:ext cx="4457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HAF</a:t>
            </a:r>
            <a:r>
              <a:rPr lang="en-US"/>
              <a:t>HAF ubiquitinates HIF1A, but not HIF2A, targeting it for destruction regardless of oxygen tension, making it an ideal protein to use for the removal of HIF1a, leaving only the HIF2a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7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112760"/>
            <a:ext cx="9601196" cy="1303867"/>
          </a:xfrm>
        </p:spPr>
        <p:txBody>
          <a:bodyPr/>
          <a:lstStyle/>
          <a:p>
            <a:r>
              <a:rPr lang="en-US" dirty="0" err="1" smtClean="0"/>
              <a:t>Imminohistochemistry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076699" cy="3318936"/>
          </a:xfrm>
        </p:spPr>
        <p:txBody>
          <a:bodyPr/>
          <a:lstStyle/>
          <a:p>
            <a:r>
              <a:rPr lang="en-US" dirty="0"/>
              <a:t>the process of detecting </a:t>
            </a:r>
            <a:r>
              <a:rPr lang="en-US"/>
              <a:t>antigens </a:t>
            </a:r>
            <a:r>
              <a:rPr lang="en-US" smtClean="0"/>
              <a:t>in </a:t>
            </a:r>
            <a:r>
              <a:rPr lang="en-US"/>
              <a:t>cells of a tissue section by exploiting the principle of antibodies binding specifically to antigens in biological tissues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42" y="2556932"/>
            <a:ext cx="4474029" cy="25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first 24 hours while under </a:t>
            </a:r>
            <a:r>
              <a:rPr lang="en-US" dirty="0"/>
              <a:t>conditions of </a:t>
            </a:r>
            <a:r>
              <a:rPr lang="en-US" dirty="0" smtClean="0"/>
              <a:t>acute, </a:t>
            </a:r>
            <a:r>
              <a:rPr lang="en-US" dirty="0"/>
              <a:t>transactivation of target genes occurs primarily by virtue of HIF1A, whereas following longer periods HIF2A begins to exert more of an influence (</a:t>
            </a:r>
            <a:r>
              <a:rPr lang="en-US" dirty="0" err="1"/>
              <a:t>Koh</a:t>
            </a:r>
            <a:r>
              <a:rPr lang="en-US" dirty="0"/>
              <a:t> et al., 2011, </a:t>
            </a:r>
            <a:r>
              <a:rPr lang="en-US" dirty="0" err="1"/>
              <a:t>Koh</a:t>
            </a:r>
            <a:r>
              <a:rPr lang="en-US" dirty="0"/>
              <a:t> and </a:t>
            </a:r>
            <a:r>
              <a:rPr lang="en-US" dirty="0" err="1"/>
              <a:t>Powis</a:t>
            </a:r>
            <a:r>
              <a:rPr lang="en-US" dirty="0"/>
              <a:t>, 2012). Thus, a potential result of suppression HIF1a could be that there is no temporal delay for the incidence of HIF2a. </a:t>
            </a:r>
          </a:p>
        </p:txBody>
      </p:sp>
    </p:spTree>
    <p:extLst>
      <p:ext uri="{BB962C8B-B14F-4D97-AF65-F5344CB8AC3E}">
        <p14:creationId xmlns:p14="http://schemas.microsoft.com/office/powerpoint/2010/main" val="1876225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405</Words>
  <Application>Microsoft Macintosh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Cambria</vt:lpstr>
      <vt:lpstr>Garamond</vt:lpstr>
      <vt:lpstr>Times New Roman</vt:lpstr>
      <vt:lpstr>Arial</vt:lpstr>
      <vt:lpstr>Organic</vt:lpstr>
      <vt:lpstr>The effect of suppressing HIF1A on the expression of HIF2A </vt:lpstr>
      <vt:lpstr>What is already known?</vt:lpstr>
      <vt:lpstr>Background Information</vt:lpstr>
      <vt:lpstr>Why it matters?</vt:lpstr>
      <vt:lpstr>Project Goal</vt:lpstr>
      <vt:lpstr>The Experiment</vt:lpstr>
      <vt:lpstr>The Experiment Continued…</vt:lpstr>
      <vt:lpstr>Imminohistochemistry?</vt:lpstr>
      <vt:lpstr>Potential Outcome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suppressing HIF1A on the expression of HIF2A </dc:title>
  <dc:creator>Shray Amin</dc:creator>
  <cp:lastModifiedBy>Shray Amin</cp:lastModifiedBy>
  <cp:revision>7</cp:revision>
  <dcterms:created xsi:type="dcterms:W3CDTF">2016-05-04T21:47:16Z</dcterms:created>
  <dcterms:modified xsi:type="dcterms:W3CDTF">2016-05-04T23:12:35Z</dcterms:modified>
</cp:coreProperties>
</file>