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9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4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2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6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487" y="307782"/>
            <a:ext cx="9144000" cy="126856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Vaginal Microbiome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728" y="1576350"/>
            <a:ext cx="72771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124" y="629947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406" y="1955510"/>
            <a:ext cx="6096268" cy="4184256"/>
          </a:xfrm>
        </p:spPr>
      </p:pic>
    </p:spTree>
    <p:extLst>
      <p:ext uri="{BB962C8B-B14F-4D97-AF65-F5344CB8AC3E}">
        <p14:creationId xmlns:p14="http://schemas.microsoft.com/office/powerpoint/2010/main" val="391441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688" y="539859"/>
            <a:ext cx="5190186" cy="20739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Mendes-</a:t>
            </a:r>
            <a:r>
              <a:rPr lang="en-US" dirty="0" err="1" smtClean="0">
                <a:latin typeface="Franklin Gothic Book" panose="020B0503020102020204" pitchFamily="34" charset="0"/>
              </a:rPr>
              <a:t>Soares</a:t>
            </a:r>
            <a:r>
              <a:rPr lang="en-US" dirty="0" smtClean="0">
                <a:latin typeface="Franklin Gothic Book" panose="020B0503020102020204" pitchFamily="34" charset="0"/>
              </a:rPr>
              <a:t> et al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http://jb.asm.org/content/196/7/1458/F5.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" y="365125"/>
            <a:ext cx="7225048" cy="615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49737" y="2152185"/>
            <a:ext cx="4003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Genes over and under-represented in vaginal Lactobacillus species relative to other Lactobacilli strains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46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i="1" dirty="0" smtClean="0">
                <a:latin typeface="Franklin Gothic Book" panose="020B0503020102020204" pitchFamily="34" charset="0"/>
              </a:rPr>
              <a:t>Yamaguchi &amp; Inouye. Regulation of growth and death in Escherichia coli by toxin-antitoxin systems. Nature </a:t>
            </a:r>
            <a:r>
              <a:rPr lang="en-US" sz="1200" i="1" dirty="0">
                <a:latin typeface="Franklin Gothic Book" panose="020B0503020102020204" pitchFamily="34" charset="0"/>
              </a:rPr>
              <a:t>Reviews Microbiology </a:t>
            </a:r>
            <a:r>
              <a:rPr lang="en-US" sz="1200" b="1" dirty="0">
                <a:latin typeface="Franklin Gothic Book" panose="020B0503020102020204" pitchFamily="34" charset="0"/>
              </a:rPr>
              <a:t>9</a:t>
            </a:r>
            <a:r>
              <a:rPr lang="en-US" sz="1200" dirty="0">
                <a:latin typeface="Franklin Gothic Book" panose="020B0503020102020204" pitchFamily="34" charset="0"/>
              </a:rPr>
              <a:t>, 779-790 (November 2011</a:t>
            </a:r>
            <a:r>
              <a:rPr lang="en-US" sz="1200" dirty="0" smtClean="0">
                <a:latin typeface="Franklin Gothic Book" panose="020B0503020102020204" pitchFamily="34" charset="0"/>
              </a:rPr>
              <a:t>).</a:t>
            </a:r>
            <a:endParaRPr lang="en-US" sz="1200" dirty="0">
              <a:latin typeface="Franklin Gothic Book" panose="020B05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ranklin Gothic Book" panose="020B0503020102020204" pitchFamily="34" charset="0"/>
              </a:rPr>
              <a:t>ReIEB</a:t>
            </a:r>
            <a:r>
              <a:rPr lang="en-US" dirty="0" smtClean="0">
                <a:latin typeface="Franklin Gothic Book" panose="020B0503020102020204" pitchFamily="34" charset="0"/>
              </a:rPr>
              <a:t> toxin-antitoxin system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2373235"/>
            <a:ext cx="6988911" cy="30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0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Specialized Persister Cells &amp; the Mechanism of Multidrug Tolerance in Escherichia coli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Induced expression of the ReIE toxin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Subjected E. coli cells to antibiotics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Spotted cells on an agar plate which induced expression of ReIB antitoxin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Counted numbers of surviving persister cell colonies </a:t>
            </a:r>
            <a:endParaRPr lang="en-US" sz="18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Number of surviving persister cells was 10 to 10,000 times higher when toxin was expressed before adding antibiotics</a:t>
            </a:r>
            <a:r>
              <a:rPr lang="en-US" sz="1800" dirty="0">
                <a:latin typeface="Franklin Gothic Book" panose="020B0503020102020204" pitchFamily="34" charset="0"/>
              </a:rPr>
              <a:t> </a:t>
            </a:r>
            <a:r>
              <a:rPr lang="en-US" sz="1800" dirty="0" smtClean="0">
                <a:latin typeface="Franklin Gothic Book" panose="020B0503020102020204" pitchFamily="34" charset="0"/>
              </a:rPr>
              <a:t>(aside from </a:t>
            </a:r>
            <a:r>
              <a:rPr lang="en-US" sz="1800" dirty="0" err="1" smtClean="0">
                <a:latin typeface="Franklin Gothic Book" panose="020B0503020102020204" pitchFamily="34" charset="0"/>
              </a:rPr>
              <a:t>Mitomycin</a:t>
            </a:r>
            <a:r>
              <a:rPr lang="en-US" sz="1800" dirty="0" smtClean="0">
                <a:latin typeface="Franklin Gothic Book" panose="020B0503020102020204" pitchFamily="34" charset="0"/>
              </a:rPr>
              <a:t> C)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463" y="1098976"/>
            <a:ext cx="55816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5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02751" cy="383993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Franklin Gothic Book" panose="020B0503020102020204" pitchFamily="34" charset="0"/>
              </a:rPr>
              <a:t>Does the toxin-antitoxin protein family present in Lactobacillus </a:t>
            </a:r>
            <a:r>
              <a:rPr lang="en-US" sz="4400" dirty="0" err="1" smtClean="0">
                <a:latin typeface="Franklin Gothic Book" panose="020B0503020102020204" pitchFamily="34" charset="0"/>
              </a:rPr>
              <a:t>iners</a:t>
            </a:r>
            <a:r>
              <a:rPr lang="en-US" sz="4400" dirty="0" smtClean="0">
                <a:latin typeface="Franklin Gothic Book" panose="020B0503020102020204" pitchFamily="34" charset="0"/>
              </a:rPr>
              <a:t> play a part in its ability to survive the conditions associated with bacterial vaginosis?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Experiment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Create an artificial microbiome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Knock out the toxin and antitoxin genes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Use an expression vector to insert toxin gene into the genome where it can be forcibly expressed using a promotor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Add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to microbiome and induce expression of toxin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Use 16s </a:t>
            </a:r>
            <a:r>
              <a:rPr lang="en-US" dirty="0" err="1" smtClean="0">
                <a:latin typeface="Franklin Gothic Book" panose="020B0503020102020204" pitchFamily="34" charset="0"/>
              </a:rPr>
              <a:t>rRNA</a:t>
            </a:r>
            <a:r>
              <a:rPr lang="en-US" dirty="0" smtClean="0">
                <a:latin typeface="Franklin Gothic Book" panose="020B0503020102020204" pitchFamily="34" charset="0"/>
              </a:rPr>
              <a:t> analysis to analyze relative abundance of bacteria in microbiome comparing wild-type, absence of antitoxin strain, absence of toxin-antitoxin strain</a:t>
            </a:r>
          </a:p>
        </p:txBody>
      </p:sp>
    </p:spTree>
    <p:extLst>
      <p:ext uri="{BB962C8B-B14F-4D97-AF65-F5344CB8AC3E}">
        <p14:creationId xmlns:p14="http://schemas.microsoft.com/office/powerpoint/2010/main" val="393036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Possible Outcomes: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toxin gene in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allows for increased survivability of the bacteria when in conditions associated with bacterial vaginosis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The toxin-antitoxin protein family has a detrimental effect on the survivability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There is no difference </a:t>
            </a:r>
          </a:p>
        </p:txBody>
      </p:sp>
    </p:spTree>
    <p:extLst>
      <p:ext uri="{BB962C8B-B14F-4D97-AF65-F5344CB8AC3E}">
        <p14:creationId xmlns:p14="http://schemas.microsoft.com/office/powerpoint/2010/main" val="144003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185" y="2584217"/>
            <a:ext cx="10803673" cy="1920875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Possible treatment for bacterial vaginosis?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9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246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Office Theme</vt:lpstr>
      <vt:lpstr>The Vaginal Microbiome</vt:lpstr>
      <vt:lpstr>Lactobacillus iners</vt:lpstr>
      <vt:lpstr>Mendes-Soares et al</vt:lpstr>
      <vt:lpstr>ReIEB toxin-antitoxin system</vt:lpstr>
      <vt:lpstr>Specialized Persister Cells &amp; the Mechanism of Multidrug Tolerance in Escherichia coli</vt:lpstr>
      <vt:lpstr>Does the toxin-antitoxin protein family present in Lactobacillus iners play a part in its ability to survive the conditions associated with bacterial vaginosis?</vt:lpstr>
      <vt:lpstr>The Experiment</vt:lpstr>
      <vt:lpstr>Possible Outcomes:</vt:lpstr>
      <vt:lpstr>Possible treatment for bacterial vaginosis?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Vaginal Microbiome</dc:title>
  <dc:creator>Sarah Adkins</dc:creator>
  <cp:lastModifiedBy>Sarah Adkins</cp:lastModifiedBy>
  <cp:revision>10</cp:revision>
  <dcterms:created xsi:type="dcterms:W3CDTF">2016-05-05T14:41:02Z</dcterms:created>
  <dcterms:modified xsi:type="dcterms:W3CDTF">2016-05-05T16:53:12Z</dcterms:modified>
</cp:coreProperties>
</file>