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Gene doping of </a:t>
            </a:r>
            <a:r>
              <a:rPr lang="en-US" sz="3800" dirty="0" smtClean="0"/>
              <a:t>mice with PGC1a </a:t>
            </a:r>
            <a:r>
              <a:rPr lang="en-US" sz="3800" dirty="0"/>
              <a:t>via </a:t>
            </a:r>
            <a:r>
              <a:rPr lang="en-US" sz="3800" dirty="0" smtClean="0"/>
              <a:t>ormosil to </a:t>
            </a:r>
            <a:r>
              <a:rPr lang="en-US" sz="3800" dirty="0"/>
              <a:t>produce </a:t>
            </a:r>
            <a:r>
              <a:rPr lang="en-US" sz="3800" dirty="0" smtClean="0"/>
              <a:t>fitness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Kamran Rowshandel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8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exercise be substituted?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8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PGC1a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mitochondrial biogenesis</a:t>
            </a:r>
          </a:p>
          <a:p>
            <a:r>
              <a:rPr lang="en-US" dirty="0" smtClean="0"/>
              <a:t>Prevents ROS-mediated degradation and other damage to mitochondria by signaling for the expression of a slew of proteins that keep mitochondria healthy</a:t>
            </a:r>
          </a:p>
          <a:p>
            <a:endParaRPr lang="en-US" dirty="0"/>
          </a:p>
          <a:p>
            <a:r>
              <a:rPr lang="en-US" dirty="0" smtClean="0"/>
              <a:t>Expressed every time you exercise!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8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Ormosil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Ormosil is organically modified silica and has many purposes due to physical characteristics it possesses due to the way it is on a “</a:t>
            </a:r>
            <a:r>
              <a:rPr lang="en-US" dirty="0" err="1" smtClean="0"/>
              <a:t>nano</a:t>
            </a:r>
            <a:r>
              <a:rPr lang="en-US" dirty="0" smtClean="0"/>
              <a:t>” level</a:t>
            </a:r>
          </a:p>
          <a:p>
            <a:endParaRPr lang="en-US" dirty="0"/>
          </a:p>
          <a:p>
            <a:r>
              <a:rPr lang="en-US" dirty="0"/>
              <a:t>There are multiple ways of getting a gene to be expressed by an </a:t>
            </a:r>
            <a:r>
              <a:rPr lang="en-US" dirty="0" smtClean="0"/>
              <a:t>animal, but some methods have drawbacks</a:t>
            </a:r>
          </a:p>
          <a:p>
            <a:r>
              <a:rPr lang="en-US" dirty="0" smtClean="0"/>
              <a:t>Ormosil does not have drawbacks compared to viral gene delivery vectors, which have killed people in the past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31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Ormosil vectors are made by mixing the gene and ormosil together in solution and letting sit for 30 minutes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IV injection into adult mice yields expression of the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0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Naturally,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60 adult mice will be injected with the treatment</a:t>
            </a:r>
          </a:p>
          <a:p>
            <a:r>
              <a:rPr lang="en-US" dirty="0" smtClean="0"/>
              <a:t>A group of 40 adult mice will exercise daily on motorized treadmills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a group of 20 adult mice will be sedentary</a:t>
            </a:r>
          </a:p>
        </p:txBody>
      </p:sp>
    </p:spTree>
    <p:extLst>
      <p:ext uri="{BB962C8B-B14F-4D97-AF65-F5344CB8AC3E}">
        <p14:creationId xmlns:p14="http://schemas.microsoft.com/office/powerpoint/2010/main" val="345539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the world in 80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will be examined for indicators of fitness such as muscle development by visual appearance on a daily basis as they are fed and taken care of</a:t>
            </a:r>
          </a:p>
          <a:p>
            <a:endParaRPr lang="en-US" dirty="0"/>
          </a:p>
          <a:p>
            <a:r>
              <a:rPr lang="en-US" dirty="0" smtClean="0"/>
              <a:t>On the final day all mice will be run on motorized treadmills to exhaustion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4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maybe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the group which received treatment will be able to run as long as the mice which exercised daily</a:t>
            </a:r>
          </a:p>
          <a:p>
            <a:endParaRPr lang="en-US" dirty="0"/>
          </a:p>
          <a:p>
            <a:r>
              <a:rPr lang="en-US" dirty="0" smtClean="0"/>
              <a:t>Examination of the muscle tissues in each group by microscope will then be done to find what changes </a:t>
            </a:r>
            <a:r>
              <a:rPr lang="en-US" smtClean="0"/>
              <a:t>high levels of </a:t>
            </a:r>
            <a:r>
              <a:rPr lang="en-US" dirty="0" smtClean="0"/>
              <a:t>PGC1a can cause in muscle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94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281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Gene doping of mice with PGC1a via ormosil to produce fitness</vt:lpstr>
      <vt:lpstr>The question</vt:lpstr>
      <vt:lpstr>PGC1a</vt:lpstr>
      <vt:lpstr>Ormosil</vt:lpstr>
      <vt:lpstr>The method</vt:lpstr>
      <vt:lpstr>Naturally,</vt:lpstr>
      <vt:lpstr>Around the world in 80 days</vt:lpstr>
      <vt:lpstr>Just maybe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doping of mice via nonviral vector to produce fitness</dc:title>
  <dc:creator>Sean Rowshandel</dc:creator>
  <cp:lastModifiedBy>Sean Rowshandel</cp:lastModifiedBy>
  <cp:revision>4</cp:revision>
  <dcterms:created xsi:type="dcterms:W3CDTF">2014-12-04T13:23:28Z</dcterms:created>
  <dcterms:modified xsi:type="dcterms:W3CDTF">2014-12-04T14:01:30Z</dcterms:modified>
</cp:coreProperties>
</file>