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1" r:id="rId5"/>
    <p:sldId id="260" r:id="rId6"/>
    <p:sldId id="262" r:id="rId7"/>
    <p:sldId id="267" r:id="rId8"/>
    <p:sldId id="269" r:id="rId9"/>
    <p:sldId id="268" r:id="rId10"/>
    <p:sldId id="264" r:id="rId11"/>
    <p:sldId id="263" r:id="rId12"/>
    <p:sldId id="265" r:id="rId13"/>
    <p:sldId id="266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AF76A-5EE0-4DDA-8358-2D018B569407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30DDA-8998-44A4-9AB4-8A0008BC7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58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30DDA-8998-44A4-9AB4-8A0008BC70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34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0604-C062-4A17-AD51-1117ACC07721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E768-2281-4206-8DDC-A3A0D9064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07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0604-C062-4A17-AD51-1117ACC07721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E768-2281-4206-8DDC-A3A0D9064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1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0604-C062-4A17-AD51-1117ACC07721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E768-2281-4206-8DDC-A3A0D9064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00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0604-C062-4A17-AD51-1117ACC07721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E768-2281-4206-8DDC-A3A0D9064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5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0604-C062-4A17-AD51-1117ACC07721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E768-2281-4206-8DDC-A3A0D9064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8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0604-C062-4A17-AD51-1117ACC07721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E768-2281-4206-8DDC-A3A0D9064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68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0604-C062-4A17-AD51-1117ACC07721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E768-2281-4206-8DDC-A3A0D9064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72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0604-C062-4A17-AD51-1117ACC07721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E768-2281-4206-8DDC-A3A0D9064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42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0604-C062-4A17-AD51-1117ACC07721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E768-2281-4206-8DDC-A3A0D9064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9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0604-C062-4A17-AD51-1117ACC07721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E768-2281-4206-8DDC-A3A0D9064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5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0604-C062-4A17-AD51-1117ACC07721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E768-2281-4206-8DDC-A3A0D9064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81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60604-C062-4A17-AD51-1117ACC07721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4E768-2281-4206-8DDC-A3A0D9064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6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1"/>
            <a:ext cx="7772400" cy="3810000"/>
          </a:xfrm>
        </p:spPr>
        <p:txBody>
          <a:bodyPr>
            <a:noAutofit/>
          </a:bodyPr>
          <a:lstStyle/>
          <a:p>
            <a:r>
              <a:rPr lang="en-US" sz="6600" dirty="0" err="1" smtClean="0"/>
              <a:t>CpmA</a:t>
            </a:r>
            <a:r>
              <a:rPr lang="en-US" sz="6600" dirty="0" smtClean="0"/>
              <a:t> and Phage 80</a:t>
            </a:r>
            <a:r>
              <a:rPr lang="el-GR" sz="6600" dirty="0" smtClean="0"/>
              <a:t>α </a:t>
            </a:r>
            <a:r>
              <a:rPr lang="en-US" sz="6600" dirty="0" smtClean="0"/>
              <a:t>scaffolding proteins interaction in Staphylococcus aureus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60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Bead Beater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934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30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Nickel Column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79751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61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SDS-</a:t>
            </a:r>
            <a:r>
              <a:rPr lang="en-US" dirty="0" err="1" smtClean="0"/>
              <a:t>Polyacryamide</a:t>
            </a:r>
            <a:r>
              <a:rPr lang="en-US" dirty="0" smtClean="0"/>
              <a:t> Gel Electrophoresis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191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200400" cy="4602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15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Spectrometry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20081"/>
            <a:ext cx="7620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12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696199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75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/>
              <a:t>SaPIs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r>
              <a:rPr lang="en-US" sz="2400" dirty="0" err="1"/>
              <a:t>SaPIs</a:t>
            </a:r>
            <a:r>
              <a:rPr lang="en-US" sz="2400" dirty="0"/>
              <a:t> are super antigen carrying pathogenicity islands.  They are mobile genetic elements that are discretely integrated within the </a:t>
            </a:r>
            <a:r>
              <a:rPr lang="en-US" sz="2400" dirty="0" smtClean="0"/>
              <a:t>genome </a:t>
            </a:r>
            <a:r>
              <a:rPr lang="en-US" sz="2400" dirty="0"/>
              <a:t>of S. </a:t>
            </a:r>
            <a:r>
              <a:rPr lang="en-US" sz="2400" dirty="0" smtClean="0"/>
              <a:t>aureus</a:t>
            </a:r>
          </a:p>
          <a:p>
            <a:r>
              <a:rPr lang="en-US" sz="2400" dirty="0"/>
              <a:t>One example is S. aureus SaPl1.  This particular </a:t>
            </a:r>
            <a:r>
              <a:rPr lang="en-US" sz="2400" dirty="0" err="1"/>
              <a:t>SaPI</a:t>
            </a:r>
            <a:r>
              <a:rPr lang="en-US" sz="2400" dirty="0"/>
              <a:t> is responsible for the spread of toxins.  The toxins released by SaPI1 can cause toxic shock syndrome, a rare life threatening disease </a:t>
            </a:r>
            <a:endParaRPr lang="en-US" sz="2400" dirty="0" smtClean="0"/>
          </a:p>
          <a:p>
            <a:r>
              <a:rPr lang="en-US" sz="2400" dirty="0"/>
              <a:t>The </a:t>
            </a:r>
            <a:r>
              <a:rPr lang="en-US" sz="2400" dirty="0" err="1"/>
              <a:t>SaPIs</a:t>
            </a:r>
            <a:r>
              <a:rPr lang="en-US" sz="2400" dirty="0"/>
              <a:t> excise form the host genome using helper phages to replicate. .  Helper phages are viruses that assist a separate and unrelated defective virus to reproduce.  This process occurs by infecting the same host cell that is already occupied by the , pathogenicity island this in turn provides the proteins the </a:t>
            </a:r>
            <a:r>
              <a:rPr lang="en-US" sz="2400" dirty="0" err="1"/>
              <a:t>SaPI</a:t>
            </a:r>
            <a:r>
              <a:rPr lang="en-US" sz="2400" dirty="0"/>
              <a:t> is missing to complete its’ life cycle </a:t>
            </a:r>
          </a:p>
        </p:txBody>
      </p:sp>
    </p:spTree>
    <p:extLst>
      <p:ext uri="{BB962C8B-B14F-4D97-AF65-F5344CB8AC3E}">
        <p14:creationId xmlns:p14="http://schemas.microsoft.com/office/powerpoint/2010/main" val="258623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SaPI</a:t>
            </a:r>
            <a:r>
              <a:rPr lang="en-US" dirty="0" smtClean="0"/>
              <a:t> Integrated in MRSA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85619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3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SaPI1 highjacks the Helper </a:t>
            </a:r>
            <a:r>
              <a:rPr lang="en-US" dirty="0"/>
              <a:t>P</a:t>
            </a:r>
            <a:r>
              <a:rPr lang="en-US" dirty="0" smtClean="0"/>
              <a:t>hage and redirect capsid formation. The two proteins that</a:t>
            </a:r>
            <a:br>
              <a:rPr lang="en-US" dirty="0" smtClean="0"/>
            </a:br>
            <a:r>
              <a:rPr lang="en-US" dirty="0" smtClean="0"/>
              <a:t>are responsible for this are  </a:t>
            </a:r>
            <a:r>
              <a:rPr lang="en-US" dirty="0" smtClean="0"/>
              <a:t>CpmA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CpmB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570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1"/>
            <a:ext cx="7239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97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Plasmid Modification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6858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42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Plasmid Insertion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5943599" cy="390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22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Purify Plasmids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6667500" cy="34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28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</a:t>
            </a:r>
            <a:r>
              <a:rPr lang="en-US" dirty="0"/>
              <a:t>into </a:t>
            </a:r>
            <a:r>
              <a:rPr lang="en-US" dirty="0" smtClean="0"/>
              <a:t>Staphylococcus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56452"/>
            <a:ext cx="8229600" cy="341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94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172</Words>
  <Application>Microsoft Office PowerPoint</Application>
  <PresentationFormat>On-screen Show (4:3)</PresentationFormat>
  <Paragraphs>16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CpmA and Phage 80α scaffolding proteins interaction in Staphylococcus aureus</vt:lpstr>
      <vt:lpstr>SaPIs </vt:lpstr>
      <vt:lpstr>SaPI Integrated in MRSA</vt:lpstr>
      <vt:lpstr>The SaPI1 highjacks the Helper Phage and redirect capsid formation. The two proteins that are responsible for this are  CpmA and CpmB </vt:lpstr>
      <vt:lpstr>PowerPoint Presentation</vt:lpstr>
      <vt:lpstr>Plasmid Modification</vt:lpstr>
      <vt:lpstr>Plasmid Insertion</vt:lpstr>
      <vt:lpstr>Purify Plasmids</vt:lpstr>
      <vt:lpstr>Insertion into Staphylococcus</vt:lpstr>
      <vt:lpstr>Bead Beater</vt:lpstr>
      <vt:lpstr>Nickel Column</vt:lpstr>
      <vt:lpstr>SDS-Polyacryamide Gel Electrophoresis</vt:lpstr>
      <vt:lpstr>Mass Spectrometry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CpmA and 80α scaffolding proteins interaction in Staphylococcus aureus</dc:title>
  <dc:creator>owner</dc:creator>
  <cp:lastModifiedBy>owner</cp:lastModifiedBy>
  <cp:revision>20</cp:revision>
  <dcterms:created xsi:type="dcterms:W3CDTF">2014-12-03T05:03:28Z</dcterms:created>
  <dcterms:modified xsi:type="dcterms:W3CDTF">2014-12-04T13:29:13Z</dcterms:modified>
</cp:coreProperties>
</file>