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Leading Causes of Death in the U.S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Sheet1!$A$1:$A$10</c:f>
              <c:strCache>
                <c:ptCount val="10"/>
                <c:pt idx="0">
                  <c:v>Heart Disease</c:v>
                </c:pt>
                <c:pt idx="1">
                  <c:v>Cancer</c:v>
                </c:pt>
                <c:pt idx="2">
                  <c:v>Lower Respiratory Disease</c:v>
                </c:pt>
                <c:pt idx="3">
                  <c:v>Stroke</c:v>
                </c:pt>
                <c:pt idx="4">
                  <c:v>Accidents</c:v>
                </c:pt>
                <c:pt idx="5">
                  <c:v>Alzheimer's Disease</c:v>
                </c:pt>
                <c:pt idx="6">
                  <c:v>Daibetes</c:v>
                </c:pt>
                <c:pt idx="7">
                  <c:v>Influenza and Pneumonia</c:v>
                </c:pt>
                <c:pt idx="8">
                  <c:v>Nephritis</c:v>
                </c:pt>
                <c:pt idx="9">
                  <c:v>Suicide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596577</c:v>
                </c:pt>
                <c:pt idx="1">
                  <c:v>576691</c:v>
                </c:pt>
                <c:pt idx="2">
                  <c:v>142943</c:v>
                </c:pt>
                <c:pt idx="3">
                  <c:v>128932</c:v>
                </c:pt>
                <c:pt idx="4">
                  <c:v>126438</c:v>
                </c:pt>
                <c:pt idx="5">
                  <c:v>84974</c:v>
                </c:pt>
                <c:pt idx="6">
                  <c:v>73831</c:v>
                </c:pt>
                <c:pt idx="7">
                  <c:v>53826</c:v>
                </c:pt>
                <c:pt idx="8">
                  <c:v>45591</c:v>
                </c:pt>
                <c:pt idx="9">
                  <c:v>39518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4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6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0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7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6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2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5880E-651C-4EBA-A570-4285600D5227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A9F6-76B7-4D99-98BD-D022FF8BC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Investigating the effects of human aldehyde dehydrogenase on </a:t>
            </a:r>
            <a:r>
              <a:rPr lang="en-US" b="1" dirty="0" err="1"/>
              <a:t>vaccinia</a:t>
            </a:r>
            <a:r>
              <a:rPr lang="en-US" b="1" dirty="0"/>
              <a:t> virus replication in breast cancer stem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Mazin</a:t>
            </a:r>
            <a:r>
              <a:rPr lang="en-US" dirty="0" smtClean="0"/>
              <a:t> </a:t>
            </a:r>
            <a:r>
              <a:rPr lang="en-US" dirty="0" err="1" smtClean="0"/>
              <a:t>Elsarrag</a:t>
            </a:r>
            <a:endParaRPr lang="en-US" dirty="0" smtClean="0"/>
          </a:p>
          <a:p>
            <a:r>
              <a:rPr lang="en-US" dirty="0" smtClean="0"/>
              <a:t>BNFO 300</a:t>
            </a:r>
          </a:p>
          <a:p>
            <a:r>
              <a:rPr lang="en-US" dirty="0" smtClean="0"/>
              <a:t>12/4/2014</a:t>
            </a:r>
          </a:p>
        </p:txBody>
      </p:sp>
    </p:spTree>
    <p:extLst>
      <p:ext uri="{BB962C8B-B14F-4D97-AF65-F5344CB8AC3E}">
        <p14:creationId xmlns:p14="http://schemas.microsoft.com/office/powerpoint/2010/main" val="15980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is responsible for nearly 25% of all deaths in the U.S.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9338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1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stem cells give rise to the primary tumor mass</a:t>
            </a:r>
            <a:endParaRPr lang="en-US" dirty="0"/>
          </a:p>
        </p:txBody>
      </p:sp>
      <p:pic>
        <p:nvPicPr>
          <p:cNvPr id="5" name="Picture 4" descr="CancerStem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41" y="1690688"/>
            <a:ext cx="6057900" cy="505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71841" y="3943350"/>
            <a:ext cx="14081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Cancer</a:t>
            </a:r>
            <a:r>
              <a:rPr lang="en-US">
                <a:solidFill>
                  <a:srgbClr val="FF0000"/>
                </a:solidFill>
              </a:rPr>
              <a:t> Stem Cell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692316" y="2797175"/>
            <a:ext cx="11906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/>
              <a:t>DNA</a:t>
            </a:r>
            <a:r>
              <a:rPr lang="en-US"/>
              <a:t> mutations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8032791" y="2155825"/>
            <a:ext cx="1408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Cancer Stem Cell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8032791" y="3622675"/>
            <a:ext cx="1408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Cancer </a:t>
            </a:r>
            <a:r>
              <a:rPr lang="en-US" sz="2000">
                <a:solidFill>
                  <a:schemeClr val="accent2"/>
                </a:solidFill>
              </a:rPr>
              <a:t>Progenitor</a:t>
            </a:r>
            <a:r>
              <a:rPr lang="en-US">
                <a:solidFill>
                  <a:schemeClr val="accent2"/>
                </a:solidFill>
              </a:rPr>
              <a:t> Cell</a:t>
            </a:r>
          </a:p>
        </p:txBody>
      </p:sp>
    </p:spTree>
    <p:extLst>
      <p:ext uri="{BB962C8B-B14F-4D97-AF65-F5344CB8AC3E}">
        <p14:creationId xmlns:p14="http://schemas.microsoft.com/office/powerpoint/2010/main" val="14600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CSCs are highly resistant to current forms of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1856"/>
            <a:ext cx="3894221" cy="4351338"/>
          </a:xfrm>
        </p:spPr>
        <p:txBody>
          <a:bodyPr/>
          <a:lstStyle/>
          <a:p>
            <a:r>
              <a:rPr lang="en-US" dirty="0" smtClean="0"/>
              <a:t>Drug Resistant</a:t>
            </a:r>
          </a:p>
          <a:p>
            <a:r>
              <a:rPr lang="en-US" dirty="0" smtClean="0"/>
              <a:t>Radiation Resistant</a:t>
            </a:r>
          </a:p>
          <a:p>
            <a:r>
              <a:rPr lang="en-US" dirty="0" smtClean="0"/>
              <a:t>Not removed by surgery</a:t>
            </a:r>
          </a:p>
          <a:p>
            <a:r>
              <a:rPr lang="en-US" dirty="0" smtClean="0"/>
              <a:t>How to remove them?</a:t>
            </a:r>
          </a:p>
          <a:p>
            <a:endParaRPr lang="en-US" dirty="0"/>
          </a:p>
        </p:txBody>
      </p:sp>
      <p:pic>
        <p:nvPicPr>
          <p:cNvPr id="1030" name="Picture 6" descr="http://upload.wikimedia.org/wikipedia/commons/thumb/9/99/Cancer_stem_cells_text_resized.svg/320px-Cancer_stem_cells_text_resize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496" y="1930328"/>
            <a:ext cx="6012305" cy="445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7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Oncolytic</a:t>
            </a:r>
            <a:r>
              <a:rPr lang="en-US" dirty="0" smtClean="0"/>
              <a:t> </a:t>
            </a:r>
            <a:r>
              <a:rPr lang="en-US" dirty="0" err="1" smtClean="0"/>
              <a:t>virotherapy</a:t>
            </a:r>
            <a:r>
              <a:rPr lang="en-US" dirty="0" smtClean="0"/>
              <a:t> is one way to target CSCs</a:t>
            </a:r>
            <a:endParaRPr lang="en-US" dirty="0"/>
          </a:p>
        </p:txBody>
      </p:sp>
      <p:pic>
        <p:nvPicPr>
          <p:cNvPr id="2054" name="Picture 6" descr="Oncolytic virus HF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47" y="1690688"/>
            <a:ext cx="7058527" cy="464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0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Vaccinia</a:t>
            </a:r>
            <a:r>
              <a:rPr lang="en-US" dirty="0" smtClean="0"/>
              <a:t> Virus Replication Cycle has 4 stages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64" y="1639108"/>
            <a:ext cx="7171072" cy="521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0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CSCs express Aldehyde Dehydrogenase, which is protective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9536" y="1516338"/>
            <a:ext cx="3972928" cy="514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Wang et al showed that </a:t>
            </a:r>
            <a:r>
              <a:rPr lang="en-US" dirty="0" err="1" smtClean="0"/>
              <a:t>Vaccinia</a:t>
            </a:r>
            <a:r>
              <a:rPr lang="en-US" dirty="0" smtClean="0"/>
              <a:t> virus replicated more </a:t>
            </a:r>
            <a:r>
              <a:rPr lang="en-US" dirty="0" err="1" smtClean="0"/>
              <a:t>efficienty</a:t>
            </a:r>
            <a:r>
              <a:rPr lang="en-US" dirty="0" smtClean="0"/>
              <a:t> in ALDH+ cells (CSCs)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1661" y="1690688"/>
            <a:ext cx="6468677" cy="42769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54769" y="6195219"/>
            <a:ext cx="10515600" cy="542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is this the case? How does ALDH influence VACV?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FRET Biosensors to measure the concentration of Retinoic Acid</a:t>
            </a:r>
            <a:endParaRPr lang="en-US" dirty="0"/>
          </a:p>
        </p:txBody>
      </p:sp>
      <p:pic>
        <p:nvPicPr>
          <p:cNvPr id="4" name="Content Placeholder 3" descr="http://zeiss-campus.magnet.fsu.edu/tutorials/spectralimaging/fretbiosensors/fretbiosensorsfigure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189" y="1690688"/>
            <a:ext cx="7475621" cy="42351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7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146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Investigating the effects of human aldehyde dehydrogenase on vaccinia virus replication in breast cancer stem cells</vt:lpstr>
      <vt:lpstr>Cancer is responsible for nearly 25% of all deaths in the U.S.</vt:lpstr>
      <vt:lpstr>Cancer stem cells give rise to the primary tumor mass</vt:lpstr>
      <vt:lpstr>CSCs are highly resistant to current forms of therapy</vt:lpstr>
      <vt:lpstr>Oncolytic virotherapy is one way to target CSCs</vt:lpstr>
      <vt:lpstr>Vaccinia Virus Replication Cycle has 4 stages</vt:lpstr>
      <vt:lpstr>CSCs express Aldehyde Dehydrogenase, which is protective</vt:lpstr>
      <vt:lpstr>Wang et al showed that Vaccinia virus replicated more efficienty in ALDH+ cells (CSCs)</vt:lpstr>
      <vt:lpstr>FRET Biosensors to measure the concentration of Retinoic Acid</vt:lpstr>
    </vt:vector>
  </TitlesOfParts>
  <Company>VCU Library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effects of human aldehyde dehydrogenase on vaccinia virus replication in breast cancer stem cells</dc:title>
  <dc:creator>vculpub</dc:creator>
  <cp:lastModifiedBy>vculpub</cp:lastModifiedBy>
  <cp:revision>5</cp:revision>
  <dcterms:created xsi:type="dcterms:W3CDTF">2014-12-04T13:58:02Z</dcterms:created>
  <dcterms:modified xsi:type="dcterms:W3CDTF">2014-12-04T14:27:11Z</dcterms:modified>
</cp:coreProperties>
</file>