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2"/>
  </p:sldMasterIdLst>
  <p:sldIdLst>
    <p:sldId id="256" r:id="rId3"/>
    <p:sldId id="261" r:id="rId4"/>
    <p:sldId id="257" r:id="rId5"/>
    <p:sldId id="259" r:id="rId6"/>
    <p:sldId id="260" r:id="rId7"/>
    <p:sldId id="267" r:id="rId8"/>
    <p:sldId id="262" r:id="rId9"/>
    <p:sldId id="263" r:id="rId10"/>
    <p:sldId id="268" r:id="rId11"/>
    <p:sldId id="269" r:id="rId12"/>
    <p:sldId id="270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8B9ED-7A95-4E9D-AD26-C8E0034F14E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B612F6-1297-4700-AAC2-C6855F566371}">
      <dgm:prSet phldrT="[Text]"/>
      <dgm:spPr/>
      <dgm:t>
        <a:bodyPr/>
        <a:lstStyle/>
        <a:p>
          <a:r>
            <a:rPr lang="en-US" dirty="0" smtClean="0"/>
            <a:t>ATRA</a:t>
          </a:r>
          <a:endParaRPr lang="en-US" dirty="0"/>
        </a:p>
      </dgm:t>
    </dgm:pt>
    <dgm:pt modelId="{2C758A2D-ABCE-4F8C-825A-3BA2E272396E}" type="parTrans" cxnId="{0AFD8258-044F-4AAE-AA7D-7313FA3D847A}">
      <dgm:prSet/>
      <dgm:spPr/>
      <dgm:t>
        <a:bodyPr/>
        <a:lstStyle/>
        <a:p>
          <a:endParaRPr lang="en-US"/>
        </a:p>
      </dgm:t>
    </dgm:pt>
    <dgm:pt modelId="{2402A281-C002-4129-B7A4-AB9F7CD32532}" type="sibTrans" cxnId="{0AFD8258-044F-4AAE-AA7D-7313FA3D847A}">
      <dgm:prSet/>
      <dgm:spPr/>
      <dgm:t>
        <a:bodyPr/>
        <a:lstStyle/>
        <a:p>
          <a:endParaRPr lang="en-US"/>
        </a:p>
      </dgm:t>
    </dgm:pt>
    <dgm:pt modelId="{0BB22DD7-540F-491E-A260-CB05F02B2A3C}">
      <dgm:prSet phldrT="[Text]"/>
      <dgm:spPr/>
      <dgm:t>
        <a:bodyPr/>
        <a:lstStyle/>
        <a:p>
          <a:r>
            <a:rPr lang="en-US" dirty="0" smtClean="0"/>
            <a:t>Activates PKA</a:t>
          </a:r>
          <a:endParaRPr lang="en-US" dirty="0"/>
        </a:p>
      </dgm:t>
    </dgm:pt>
    <dgm:pt modelId="{7F4F3F2B-7FD7-4E19-9631-9BEA42B9A66F}" type="parTrans" cxnId="{07084141-9912-41DC-BA34-A3486B45C4EA}">
      <dgm:prSet/>
      <dgm:spPr/>
      <dgm:t>
        <a:bodyPr/>
        <a:lstStyle/>
        <a:p>
          <a:endParaRPr lang="en-US"/>
        </a:p>
      </dgm:t>
    </dgm:pt>
    <dgm:pt modelId="{2D2B37D1-5AF1-453A-9928-D2B915722957}" type="sibTrans" cxnId="{07084141-9912-41DC-BA34-A3486B45C4EA}">
      <dgm:prSet/>
      <dgm:spPr/>
      <dgm:t>
        <a:bodyPr/>
        <a:lstStyle/>
        <a:p>
          <a:endParaRPr lang="en-US"/>
        </a:p>
      </dgm:t>
    </dgm:pt>
    <dgm:pt modelId="{B3F7DAB9-81F2-4B28-92C3-75ED0F70D177}">
      <dgm:prSet phldrT="[Text]"/>
      <dgm:spPr/>
      <dgm:t>
        <a:bodyPr/>
        <a:lstStyle/>
        <a:p>
          <a:r>
            <a:rPr lang="en-US" dirty="0" smtClean="0"/>
            <a:t>PKA</a:t>
          </a:r>
          <a:endParaRPr lang="en-US" dirty="0"/>
        </a:p>
      </dgm:t>
    </dgm:pt>
    <dgm:pt modelId="{5C70D08E-6A0D-4BF1-9713-431EDA0754D9}" type="parTrans" cxnId="{AB49F0A0-EA99-4686-8845-97D8F9BEF26E}">
      <dgm:prSet/>
      <dgm:spPr/>
      <dgm:t>
        <a:bodyPr/>
        <a:lstStyle/>
        <a:p>
          <a:endParaRPr lang="en-US"/>
        </a:p>
      </dgm:t>
    </dgm:pt>
    <dgm:pt modelId="{2187C8B8-458A-4234-AB11-3B60299757C4}" type="sibTrans" cxnId="{AB49F0A0-EA99-4686-8845-97D8F9BEF26E}">
      <dgm:prSet/>
      <dgm:spPr/>
      <dgm:t>
        <a:bodyPr/>
        <a:lstStyle/>
        <a:p>
          <a:endParaRPr lang="en-US"/>
        </a:p>
      </dgm:t>
    </dgm:pt>
    <dgm:pt modelId="{DF68095B-5AC9-44A5-A252-7F9A6804F8B0}">
      <dgm:prSet phldrT="[Text]"/>
      <dgm:spPr/>
      <dgm:t>
        <a:bodyPr/>
        <a:lstStyle/>
        <a:p>
          <a:r>
            <a:rPr lang="en-US" dirty="0" smtClean="0"/>
            <a:t>Protein kinase A</a:t>
          </a:r>
          <a:endParaRPr lang="en-US" dirty="0"/>
        </a:p>
      </dgm:t>
    </dgm:pt>
    <dgm:pt modelId="{25BDC4B2-5BA4-463B-9616-7C0B3AF28902}" type="parTrans" cxnId="{C4389B41-D80C-45C2-9D71-71A43BEFAF70}">
      <dgm:prSet/>
      <dgm:spPr/>
      <dgm:t>
        <a:bodyPr/>
        <a:lstStyle/>
        <a:p>
          <a:endParaRPr lang="en-US"/>
        </a:p>
      </dgm:t>
    </dgm:pt>
    <dgm:pt modelId="{4BBEF21F-3BC4-4A18-9514-8CDCADB11E4B}" type="sibTrans" cxnId="{C4389B41-D80C-45C2-9D71-71A43BEFAF70}">
      <dgm:prSet/>
      <dgm:spPr/>
      <dgm:t>
        <a:bodyPr/>
        <a:lstStyle/>
        <a:p>
          <a:endParaRPr lang="en-US"/>
        </a:p>
      </dgm:t>
    </dgm:pt>
    <dgm:pt modelId="{665E4B1F-39DD-4C4A-8779-E94444A4F30B}">
      <dgm:prSet phldrT="[Text]"/>
      <dgm:spPr/>
      <dgm:t>
        <a:bodyPr/>
        <a:lstStyle/>
        <a:p>
          <a:r>
            <a:rPr lang="en-US" dirty="0" smtClean="0"/>
            <a:t>Phosphorylates CREB</a:t>
          </a:r>
          <a:endParaRPr lang="en-US" dirty="0"/>
        </a:p>
      </dgm:t>
    </dgm:pt>
    <dgm:pt modelId="{EBB719C0-6412-404B-BE13-BA50F47D99F1}" type="parTrans" cxnId="{F9B1FDB8-93AE-4249-8D57-85D9959ED022}">
      <dgm:prSet/>
      <dgm:spPr/>
      <dgm:t>
        <a:bodyPr/>
        <a:lstStyle/>
        <a:p>
          <a:endParaRPr lang="en-US"/>
        </a:p>
      </dgm:t>
    </dgm:pt>
    <dgm:pt modelId="{774A69A9-3EA3-4A69-9774-E26C4103BACC}" type="sibTrans" cxnId="{F9B1FDB8-93AE-4249-8D57-85D9959ED022}">
      <dgm:prSet/>
      <dgm:spPr/>
      <dgm:t>
        <a:bodyPr/>
        <a:lstStyle/>
        <a:p>
          <a:endParaRPr lang="en-US"/>
        </a:p>
      </dgm:t>
    </dgm:pt>
    <dgm:pt modelId="{FFB54212-A102-4E5F-A222-5F225789A508}">
      <dgm:prSet phldrT="[Text]"/>
      <dgm:spPr/>
      <dgm:t>
        <a:bodyPr/>
        <a:lstStyle/>
        <a:p>
          <a:r>
            <a:rPr lang="en-US" dirty="0" smtClean="0"/>
            <a:t>CREB</a:t>
          </a:r>
          <a:endParaRPr lang="en-US" dirty="0"/>
        </a:p>
      </dgm:t>
    </dgm:pt>
    <dgm:pt modelId="{9A2C2993-AA5F-4811-98CB-ECF00F0A26C2}" type="parTrans" cxnId="{EA905B37-FF85-435B-BB4C-8C404B2615E8}">
      <dgm:prSet/>
      <dgm:spPr/>
      <dgm:t>
        <a:bodyPr/>
        <a:lstStyle/>
        <a:p>
          <a:endParaRPr lang="en-US"/>
        </a:p>
      </dgm:t>
    </dgm:pt>
    <dgm:pt modelId="{EEDBF738-878A-4CF3-8DE3-B79923AEDCDE}" type="sibTrans" cxnId="{EA905B37-FF85-435B-BB4C-8C404B2615E8}">
      <dgm:prSet/>
      <dgm:spPr/>
      <dgm:t>
        <a:bodyPr/>
        <a:lstStyle/>
        <a:p>
          <a:endParaRPr lang="en-US"/>
        </a:p>
      </dgm:t>
    </dgm:pt>
    <dgm:pt modelId="{3B5A8CD8-1487-4ED9-AA5F-967D51F8D74A}">
      <dgm:prSet phldrT="[Text]"/>
      <dgm:spPr/>
      <dgm:t>
        <a:bodyPr/>
        <a:lstStyle/>
        <a:p>
          <a:r>
            <a:rPr lang="en-US" dirty="0" err="1" smtClean="0"/>
            <a:t>cAMP</a:t>
          </a:r>
          <a:r>
            <a:rPr lang="en-US" dirty="0" smtClean="0"/>
            <a:t> response-element binding protein</a:t>
          </a:r>
          <a:endParaRPr lang="en-US" dirty="0"/>
        </a:p>
      </dgm:t>
    </dgm:pt>
    <dgm:pt modelId="{A9C92F05-FFE2-4397-BD5C-D367FADCB53A}" type="parTrans" cxnId="{DC417314-0499-49CF-BCA8-12E9E35E61A6}">
      <dgm:prSet/>
      <dgm:spPr/>
      <dgm:t>
        <a:bodyPr/>
        <a:lstStyle/>
        <a:p>
          <a:endParaRPr lang="en-US"/>
        </a:p>
      </dgm:t>
    </dgm:pt>
    <dgm:pt modelId="{50308908-F3B9-421E-A0EE-2896B20224A5}" type="sibTrans" cxnId="{DC417314-0499-49CF-BCA8-12E9E35E61A6}">
      <dgm:prSet/>
      <dgm:spPr/>
      <dgm:t>
        <a:bodyPr/>
        <a:lstStyle/>
        <a:p>
          <a:endParaRPr lang="en-US"/>
        </a:p>
      </dgm:t>
    </dgm:pt>
    <dgm:pt modelId="{10687C52-2B0B-4370-9B98-B8C97EAC7529}">
      <dgm:prSet phldrT="[Text]"/>
      <dgm:spPr/>
      <dgm:t>
        <a:bodyPr/>
        <a:lstStyle/>
        <a:p>
          <a:r>
            <a:rPr lang="en-US" dirty="0" smtClean="0"/>
            <a:t>Initiates transcription of ORMDL3</a:t>
          </a:r>
          <a:endParaRPr lang="en-US" dirty="0"/>
        </a:p>
      </dgm:t>
    </dgm:pt>
    <dgm:pt modelId="{6C83A5BE-2FD3-456B-964C-E0C2F5709C04}" type="parTrans" cxnId="{E6890AE1-0410-4875-9E01-E46E9A8742CD}">
      <dgm:prSet/>
      <dgm:spPr/>
      <dgm:t>
        <a:bodyPr/>
        <a:lstStyle/>
        <a:p>
          <a:endParaRPr lang="en-US"/>
        </a:p>
      </dgm:t>
    </dgm:pt>
    <dgm:pt modelId="{21279EAA-71DE-4BA9-9AE3-1598239BBB41}" type="sibTrans" cxnId="{E6890AE1-0410-4875-9E01-E46E9A8742CD}">
      <dgm:prSet/>
      <dgm:spPr/>
      <dgm:t>
        <a:bodyPr/>
        <a:lstStyle/>
        <a:p>
          <a:endParaRPr lang="en-US"/>
        </a:p>
      </dgm:t>
    </dgm:pt>
    <dgm:pt modelId="{E44D4F07-92E9-46D2-93E8-6FF0B8B9F3C9}">
      <dgm:prSet phldrT="[Text]"/>
      <dgm:spPr/>
      <dgm:t>
        <a:bodyPr/>
        <a:lstStyle/>
        <a:p>
          <a:r>
            <a:rPr lang="en-US" dirty="0" smtClean="0"/>
            <a:t>ORMDL3</a:t>
          </a:r>
          <a:endParaRPr lang="en-US" dirty="0"/>
        </a:p>
      </dgm:t>
    </dgm:pt>
    <dgm:pt modelId="{636F39BC-ADED-4D56-A841-B745B97B0A31}" type="parTrans" cxnId="{C7286C18-A775-4BBC-9761-FA657D1AF78A}">
      <dgm:prSet/>
      <dgm:spPr/>
      <dgm:t>
        <a:bodyPr/>
        <a:lstStyle/>
        <a:p>
          <a:endParaRPr lang="en-US"/>
        </a:p>
      </dgm:t>
    </dgm:pt>
    <dgm:pt modelId="{B8F0A4EA-528F-4DA8-8EC7-D1E2266A88A8}" type="sibTrans" cxnId="{C7286C18-A775-4BBC-9761-FA657D1AF78A}">
      <dgm:prSet/>
      <dgm:spPr/>
      <dgm:t>
        <a:bodyPr/>
        <a:lstStyle/>
        <a:p>
          <a:endParaRPr lang="en-US"/>
        </a:p>
      </dgm:t>
    </dgm:pt>
    <dgm:pt modelId="{D9FD0BA1-391F-4E83-889E-0AA423937D7A}">
      <dgm:prSet phldrT="[Text]"/>
      <dgm:spPr/>
      <dgm:t>
        <a:bodyPr/>
        <a:lstStyle/>
        <a:p>
          <a:r>
            <a:rPr lang="en-US" dirty="0" smtClean="0"/>
            <a:t>Gene associated with childhood asthma</a:t>
          </a:r>
          <a:endParaRPr lang="en-US" dirty="0"/>
        </a:p>
      </dgm:t>
    </dgm:pt>
    <dgm:pt modelId="{56015B53-83BE-4462-8736-7184617BBE03}" type="parTrans" cxnId="{A32B5C0E-7A07-42E4-BD31-0E2BA81823F3}">
      <dgm:prSet/>
      <dgm:spPr/>
      <dgm:t>
        <a:bodyPr/>
        <a:lstStyle/>
        <a:p>
          <a:endParaRPr lang="en-US"/>
        </a:p>
      </dgm:t>
    </dgm:pt>
    <dgm:pt modelId="{6B1D4C3E-EEA5-43D4-9CBD-CC6B3DDB0D44}" type="sibTrans" cxnId="{A32B5C0E-7A07-42E4-BD31-0E2BA81823F3}">
      <dgm:prSet/>
      <dgm:spPr/>
      <dgm:t>
        <a:bodyPr/>
        <a:lstStyle/>
        <a:p>
          <a:endParaRPr lang="en-US"/>
        </a:p>
      </dgm:t>
    </dgm:pt>
    <dgm:pt modelId="{7BDAB295-414A-42A0-A653-7F3A1851CFE2}">
      <dgm:prSet phldrT="[Text]"/>
      <dgm:spPr/>
      <dgm:t>
        <a:bodyPr/>
        <a:lstStyle/>
        <a:p>
          <a:endParaRPr lang="en-US" dirty="0"/>
        </a:p>
      </dgm:t>
    </dgm:pt>
    <dgm:pt modelId="{0B1DEF8F-E8B4-45B6-89D5-F519F292DD6B}" type="parTrans" cxnId="{7824709D-3F0A-4D50-8294-B073D6E0CE4E}">
      <dgm:prSet/>
      <dgm:spPr/>
      <dgm:t>
        <a:bodyPr/>
        <a:lstStyle/>
        <a:p>
          <a:endParaRPr lang="en-US"/>
        </a:p>
      </dgm:t>
    </dgm:pt>
    <dgm:pt modelId="{CB206A90-8C44-4B6D-B2F9-6ECFD05BDB85}" type="sibTrans" cxnId="{7824709D-3F0A-4D50-8294-B073D6E0CE4E}">
      <dgm:prSet/>
      <dgm:spPr/>
      <dgm:t>
        <a:bodyPr/>
        <a:lstStyle/>
        <a:p>
          <a:endParaRPr lang="en-US"/>
        </a:p>
      </dgm:t>
    </dgm:pt>
    <dgm:pt modelId="{3B62DC91-41C0-41F5-B423-368854E6E23A}">
      <dgm:prSet phldrT="[Text]"/>
      <dgm:spPr/>
      <dgm:t>
        <a:bodyPr/>
        <a:lstStyle/>
        <a:p>
          <a:r>
            <a:rPr lang="en-US" dirty="0" smtClean="0"/>
            <a:t>All-trans retinoic acid (metabolite of vitamin A)</a:t>
          </a:r>
          <a:endParaRPr lang="en-US" dirty="0"/>
        </a:p>
      </dgm:t>
    </dgm:pt>
    <dgm:pt modelId="{B7D11C5A-9E96-4C2F-B069-CA3D0098162D}" type="parTrans" cxnId="{B37726E4-82C6-477F-8796-8347D53341F9}">
      <dgm:prSet/>
      <dgm:spPr/>
      <dgm:t>
        <a:bodyPr/>
        <a:lstStyle/>
        <a:p>
          <a:endParaRPr lang="en-US"/>
        </a:p>
      </dgm:t>
    </dgm:pt>
    <dgm:pt modelId="{DF0810DA-B2A5-4812-91FF-52F88018F35D}" type="sibTrans" cxnId="{B37726E4-82C6-477F-8796-8347D53341F9}">
      <dgm:prSet/>
      <dgm:spPr/>
      <dgm:t>
        <a:bodyPr/>
        <a:lstStyle/>
        <a:p>
          <a:endParaRPr lang="en-US"/>
        </a:p>
      </dgm:t>
    </dgm:pt>
    <dgm:pt modelId="{1A8CD2EA-3A16-4E1A-B352-A0AF6BF173E9}">
      <dgm:prSet phldrT="[Text]"/>
      <dgm:spPr/>
      <dgm:t>
        <a:bodyPr/>
        <a:lstStyle/>
        <a:p>
          <a:endParaRPr lang="en-US" dirty="0"/>
        </a:p>
      </dgm:t>
    </dgm:pt>
    <dgm:pt modelId="{85B97F7A-0636-4736-A6F4-E4D17F6C4084}" type="parTrans" cxnId="{7F055760-303A-460A-A2F0-72D6385F40FE}">
      <dgm:prSet/>
      <dgm:spPr/>
      <dgm:t>
        <a:bodyPr/>
        <a:lstStyle/>
        <a:p>
          <a:endParaRPr lang="en-US"/>
        </a:p>
      </dgm:t>
    </dgm:pt>
    <dgm:pt modelId="{DE046EEB-4E5B-4769-B974-A2A2C798BD39}" type="sibTrans" cxnId="{7F055760-303A-460A-A2F0-72D6385F40FE}">
      <dgm:prSet/>
      <dgm:spPr/>
      <dgm:t>
        <a:bodyPr/>
        <a:lstStyle/>
        <a:p>
          <a:endParaRPr lang="en-US"/>
        </a:p>
      </dgm:t>
    </dgm:pt>
    <dgm:pt modelId="{7A150353-02C6-46E4-9C27-C2BDAA3E89A2}">
      <dgm:prSet phldrT="[Text]"/>
      <dgm:spPr/>
      <dgm:t>
        <a:bodyPr/>
        <a:lstStyle/>
        <a:p>
          <a:endParaRPr lang="en-US" dirty="0"/>
        </a:p>
      </dgm:t>
    </dgm:pt>
    <dgm:pt modelId="{1EF6E022-95C7-469E-A538-334BD2D09FE0}" type="parTrans" cxnId="{F38AE83A-CF6E-4A2F-9E99-F949E1F5B270}">
      <dgm:prSet/>
      <dgm:spPr/>
      <dgm:t>
        <a:bodyPr/>
        <a:lstStyle/>
        <a:p>
          <a:endParaRPr lang="en-US"/>
        </a:p>
      </dgm:t>
    </dgm:pt>
    <dgm:pt modelId="{14334312-9D30-4F44-9439-3CC3CDD8B7FE}" type="sibTrans" cxnId="{F38AE83A-CF6E-4A2F-9E99-F949E1F5B270}">
      <dgm:prSet/>
      <dgm:spPr/>
      <dgm:t>
        <a:bodyPr/>
        <a:lstStyle/>
        <a:p>
          <a:endParaRPr lang="en-US"/>
        </a:p>
      </dgm:t>
    </dgm:pt>
    <dgm:pt modelId="{4BC516DC-7FFE-467E-9932-5780A32D006B}">
      <dgm:prSet phldrT="[Text]"/>
      <dgm:spPr/>
      <dgm:t>
        <a:bodyPr/>
        <a:lstStyle/>
        <a:p>
          <a:endParaRPr lang="en-US" dirty="0"/>
        </a:p>
      </dgm:t>
    </dgm:pt>
    <dgm:pt modelId="{47C15D84-48C1-4312-8EDC-9A97A88B0683}" type="parTrans" cxnId="{BE6408E9-B60B-4782-8145-703CF6718E17}">
      <dgm:prSet/>
      <dgm:spPr/>
      <dgm:t>
        <a:bodyPr/>
        <a:lstStyle/>
        <a:p>
          <a:endParaRPr lang="en-US"/>
        </a:p>
      </dgm:t>
    </dgm:pt>
    <dgm:pt modelId="{119AC558-44F3-4A13-B221-42BA7B3EF078}" type="sibTrans" cxnId="{BE6408E9-B60B-4782-8145-703CF6718E17}">
      <dgm:prSet/>
      <dgm:spPr/>
      <dgm:t>
        <a:bodyPr/>
        <a:lstStyle/>
        <a:p>
          <a:endParaRPr lang="en-US"/>
        </a:p>
      </dgm:t>
    </dgm:pt>
    <dgm:pt modelId="{D8FB5B83-562C-49ED-A067-662DC3272EB3}">
      <dgm:prSet phldrT="[Text]"/>
      <dgm:spPr/>
      <dgm:t>
        <a:bodyPr/>
        <a:lstStyle/>
        <a:p>
          <a:endParaRPr lang="en-US" dirty="0"/>
        </a:p>
      </dgm:t>
    </dgm:pt>
    <dgm:pt modelId="{439E2F31-E124-4502-B79B-C40FE7FD73FD}" type="parTrans" cxnId="{E5309269-6AB5-4018-B0C2-4BACBB248BE6}">
      <dgm:prSet/>
      <dgm:spPr/>
      <dgm:t>
        <a:bodyPr/>
        <a:lstStyle/>
        <a:p>
          <a:endParaRPr lang="en-US"/>
        </a:p>
      </dgm:t>
    </dgm:pt>
    <dgm:pt modelId="{4C6BA361-90A2-46B2-B4C7-F4BE1B13C029}" type="sibTrans" cxnId="{E5309269-6AB5-4018-B0C2-4BACBB248BE6}">
      <dgm:prSet/>
      <dgm:spPr/>
      <dgm:t>
        <a:bodyPr/>
        <a:lstStyle/>
        <a:p>
          <a:endParaRPr lang="en-US"/>
        </a:p>
      </dgm:t>
    </dgm:pt>
    <dgm:pt modelId="{252BF617-3CC5-4D1B-B89D-3C0E0A2E1B3D}">
      <dgm:prSet phldrT="[Text]"/>
      <dgm:spPr/>
      <dgm:t>
        <a:bodyPr/>
        <a:lstStyle/>
        <a:p>
          <a:endParaRPr lang="en-US" dirty="0"/>
        </a:p>
      </dgm:t>
    </dgm:pt>
    <dgm:pt modelId="{1306E64A-5D50-47A3-9491-154BAF7FB7FD}" type="parTrans" cxnId="{F0C11D4D-3303-4193-92BA-10634D988D51}">
      <dgm:prSet/>
      <dgm:spPr/>
      <dgm:t>
        <a:bodyPr/>
        <a:lstStyle/>
        <a:p>
          <a:endParaRPr lang="en-US"/>
        </a:p>
      </dgm:t>
    </dgm:pt>
    <dgm:pt modelId="{3784BC9B-AC7B-4E7C-B650-47B89E8494DA}" type="sibTrans" cxnId="{F0C11D4D-3303-4193-92BA-10634D988D51}">
      <dgm:prSet/>
      <dgm:spPr/>
      <dgm:t>
        <a:bodyPr/>
        <a:lstStyle/>
        <a:p>
          <a:endParaRPr lang="en-US"/>
        </a:p>
      </dgm:t>
    </dgm:pt>
    <dgm:pt modelId="{2B3EB45B-649D-4D30-B151-30CD344A5340}" type="pres">
      <dgm:prSet presAssocID="{4B68B9ED-7A95-4E9D-AD26-C8E0034F14EE}" presName="Name0" presStyleCnt="0">
        <dgm:presLayoutVars>
          <dgm:dir/>
          <dgm:animLvl val="lvl"/>
          <dgm:resizeHandles val="exact"/>
        </dgm:presLayoutVars>
      </dgm:prSet>
      <dgm:spPr/>
    </dgm:pt>
    <dgm:pt modelId="{08AFA0FD-8849-439D-B4DB-8581517DD387}" type="pres">
      <dgm:prSet presAssocID="{4B68B9ED-7A95-4E9D-AD26-C8E0034F14EE}" presName="tSp" presStyleCnt="0"/>
      <dgm:spPr/>
    </dgm:pt>
    <dgm:pt modelId="{EC0DF072-153C-45EF-95EB-FD38E301E37A}" type="pres">
      <dgm:prSet presAssocID="{4B68B9ED-7A95-4E9D-AD26-C8E0034F14EE}" presName="bSp" presStyleCnt="0"/>
      <dgm:spPr/>
    </dgm:pt>
    <dgm:pt modelId="{90FFBEBC-B31D-4E4E-BE54-B47FB9B2BA57}" type="pres">
      <dgm:prSet presAssocID="{4B68B9ED-7A95-4E9D-AD26-C8E0034F14EE}" presName="process" presStyleCnt="0"/>
      <dgm:spPr/>
    </dgm:pt>
    <dgm:pt modelId="{C08C2909-9C98-4E8C-A208-57AC09D75677}" type="pres">
      <dgm:prSet presAssocID="{61B612F6-1297-4700-AAC2-C6855F566371}" presName="composite1" presStyleCnt="0"/>
      <dgm:spPr/>
    </dgm:pt>
    <dgm:pt modelId="{382201E1-340D-4C17-A841-55303352436F}" type="pres">
      <dgm:prSet presAssocID="{61B612F6-1297-4700-AAC2-C6855F566371}" presName="dummyNode1" presStyleLbl="node1" presStyleIdx="0" presStyleCnt="4"/>
      <dgm:spPr/>
    </dgm:pt>
    <dgm:pt modelId="{11D6CC55-84DA-415F-AD1C-7F75CF23AC58}" type="pres">
      <dgm:prSet presAssocID="{61B612F6-1297-4700-AAC2-C6855F566371}" presName="childNode1" presStyleLbl="bgAcc1" presStyleIdx="0" presStyleCnt="4" custScaleX="162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1D7E-E897-4185-96E1-88841AD41482}" type="pres">
      <dgm:prSet presAssocID="{61B612F6-1297-4700-AAC2-C6855F566371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7EEB9-CFF6-4853-9060-E9583AC8724E}" type="pres">
      <dgm:prSet presAssocID="{61B612F6-1297-4700-AAC2-C6855F566371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EB26A156-C6E9-4371-8F61-4CA357888578}" type="pres">
      <dgm:prSet presAssocID="{61B612F6-1297-4700-AAC2-C6855F566371}" presName="connSite1" presStyleCnt="0"/>
      <dgm:spPr/>
    </dgm:pt>
    <dgm:pt modelId="{FD33454A-1096-41AF-B565-BA6EA944330E}" type="pres">
      <dgm:prSet presAssocID="{2402A281-C002-4129-B7A4-AB9F7CD32532}" presName="Name9" presStyleLbl="sibTrans2D1" presStyleIdx="0" presStyleCnt="3"/>
      <dgm:spPr/>
    </dgm:pt>
    <dgm:pt modelId="{C0ABB88F-FB31-40A6-8232-29571E3A1CF1}" type="pres">
      <dgm:prSet presAssocID="{B3F7DAB9-81F2-4B28-92C3-75ED0F70D177}" presName="composite2" presStyleCnt="0"/>
      <dgm:spPr/>
    </dgm:pt>
    <dgm:pt modelId="{6F6EF62E-E62D-46A8-98C6-B84679D69275}" type="pres">
      <dgm:prSet presAssocID="{B3F7DAB9-81F2-4B28-92C3-75ED0F70D177}" presName="dummyNode2" presStyleLbl="node1" presStyleIdx="0" presStyleCnt="4"/>
      <dgm:spPr/>
    </dgm:pt>
    <dgm:pt modelId="{B077F4B8-5A15-4E22-A2D2-CD576AD7F26C}" type="pres">
      <dgm:prSet presAssocID="{B3F7DAB9-81F2-4B28-92C3-75ED0F70D177}" presName="childNode2" presStyleLbl="bgAcc1" presStyleIdx="1" presStyleCnt="4" custScaleX="144616">
        <dgm:presLayoutVars>
          <dgm:bulletEnabled val="1"/>
        </dgm:presLayoutVars>
      </dgm:prSet>
      <dgm:spPr/>
    </dgm:pt>
    <dgm:pt modelId="{4CCFE81F-83E5-48E2-8104-3710CAA58F40}" type="pres">
      <dgm:prSet presAssocID="{B3F7DAB9-81F2-4B28-92C3-75ED0F70D177}" presName="childNode2tx" presStyleLbl="bgAcc1" presStyleIdx="1" presStyleCnt="4">
        <dgm:presLayoutVars>
          <dgm:bulletEnabled val="1"/>
        </dgm:presLayoutVars>
      </dgm:prSet>
      <dgm:spPr/>
    </dgm:pt>
    <dgm:pt modelId="{3CD37232-CCB7-4E0C-BDDB-BDEE5DF8ABB2}" type="pres">
      <dgm:prSet presAssocID="{B3F7DAB9-81F2-4B28-92C3-75ED0F70D177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7A4F7B32-7935-4503-8E95-C832F69E926A}" type="pres">
      <dgm:prSet presAssocID="{B3F7DAB9-81F2-4B28-92C3-75ED0F70D177}" presName="connSite2" presStyleCnt="0"/>
      <dgm:spPr/>
    </dgm:pt>
    <dgm:pt modelId="{EFA252EE-6DDC-47E9-AE0C-0548FD1F2383}" type="pres">
      <dgm:prSet presAssocID="{2187C8B8-458A-4234-AB11-3B60299757C4}" presName="Name18" presStyleLbl="sibTrans2D1" presStyleIdx="1" presStyleCnt="3"/>
      <dgm:spPr/>
    </dgm:pt>
    <dgm:pt modelId="{CF0CA383-2216-4CAA-A867-C0CA20B28F05}" type="pres">
      <dgm:prSet presAssocID="{FFB54212-A102-4E5F-A222-5F225789A508}" presName="composite1" presStyleCnt="0"/>
      <dgm:spPr/>
    </dgm:pt>
    <dgm:pt modelId="{5E39A25A-4A11-4D96-BFDE-5EF75AA24CD4}" type="pres">
      <dgm:prSet presAssocID="{FFB54212-A102-4E5F-A222-5F225789A508}" presName="dummyNode1" presStyleLbl="node1" presStyleIdx="1" presStyleCnt="4"/>
      <dgm:spPr/>
    </dgm:pt>
    <dgm:pt modelId="{0174955D-6A92-4DEB-8F2B-4EE28F5E1C3B}" type="pres">
      <dgm:prSet presAssocID="{FFB54212-A102-4E5F-A222-5F225789A508}" presName="childNode1" presStyleLbl="bgAcc1" presStyleIdx="2" presStyleCnt="4" custScaleX="18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A3E8-B95A-4A0E-94E4-BC3005F6E0CB}" type="pres">
      <dgm:prSet presAssocID="{FFB54212-A102-4E5F-A222-5F225789A508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D9E4F-9CF5-4552-B8E7-86B500B134CA}" type="pres">
      <dgm:prSet presAssocID="{FFB54212-A102-4E5F-A222-5F225789A508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AAB3D6EC-172D-4258-B36F-1C4103AC22D0}" type="pres">
      <dgm:prSet presAssocID="{FFB54212-A102-4E5F-A222-5F225789A508}" presName="connSite1" presStyleCnt="0"/>
      <dgm:spPr/>
    </dgm:pt>
    <dgm:pt modelId="{740FCE10-3014-4BF3-9DD9-8F8DD88D1DAC}" type="pres">
      <dgm:prSet presAssocID="{EEDBF738-878A-4CF3-8DE3-B79923AEDCDE}" presName="Name9" presStyleLbl="sibTrans2D1" presStyleIdx="2" presStyleCnt="3"/>
      <dgm:spPr/>
    </dgm:pt>
    <dgm:pt modelId="{6673DD2E-8F54-4D12-8D50-B313DAAC8723}" type="pres">
      <dgm:prSet presAssocID="{E44D4F07-92E9-46D2-93E8-6FF0B8B9F3C9}" presName="composite2" presStyleCnt="0"/>
      <dgm:spPr/>
    </dgm:pt>
    <dgm:pt modelId="{50CD3C6A-0090-4910-95FD-0E72FDE77D51}" type="pres">
      <dgm:prSet presAssocID="{E44D4F07-92E9-46D2-93E8-6FF0B8B9F3C9}" presName="dummyNode2" presStyleLbl="node1" presStyleIdx="2" presStyleCnt="4"/>
      <dgm:spPr/>
    </dgm:pt>
    <dgm:pt modelId="{E957D079-3AE1-44BB-95F7-D2D6AAD76EB6}" type="pres">
      <dgm:prSet presAssocID="{E44D4F07-92E9-46D2-93E8-6FF0B8B9F3C9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61800-B734-4EDE-9331-F4739BCB94B0}" type="pres">
      <dgm:prSet presAssocID="{E44D4F07-92E9-46D2-93E8-6FF0B8B9F3C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98A23-3F34-4D5F-A75F-AA240B9B82DB}" type="pres">
      <dgm:prSet presAssocID="{E44D4F07-92E9-46D2-93E8-6FF0B8B9F3C9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3F24129F-D92A-4A49-BCDA-9A206FAEAD95}" type="pres">
      <dgm:prSet presAssocID="{E44D4F07-92E9-46D2-93E8-6FF0B8B9F3C9}" presName="connSite2" presStyleCnt="0"/>
      <dgm:spPr/>
    </dgm:pt>
  </dgm:ptLst>
  <dgm:cxnLst>
    <dgm:cxn modelId="{B33BF6D3-FB40-4839-951A-B75684677575}" type="presOf" srcId="{1A8CD2EA-3A16-4E1A-B352-A0AF6BF173E9}" destId="{B077F4B8-5A15-4E22-A2D2-CD576AD7F26C}" srcOrd="0" destOrd="0" presId="urn:microsoft.com/office/officeart/2005/8/layout/hProcess4"/>
    <dgm:cxn modelId="{EA905B37-FF85-435B-BB4C-8C404B2615E8}" srcId="{4B68B9ED-7A95-4E9D-AD26-C8E0034F14EE}" destId="{FFB54212-A102-4E5F-A222-5F225789A508}" srcOrd="2" destOrd="0" parTransId="{9A2C2993-AA5F-4811-98CB-ECF00F0A26C2}" sibTransId="{EEDBF738-878A-4CF3-8DE3-B79923AEDCDE}"/>
    <dgm:cxn modelId="{F9B1FDB8-93AE-4249-8D57-85D9959ED022}" srcId="{B3F7DAB9-81F2-4B28-92C3-75ED0F70D177}" destId="{665E4B1F-39DD-4C4A-8779-E94444A4F30B}" srcOrd="2" destOrd="0" parTransId="{EBB719C0-6412-404B-BE13-BA50F47D99F1}" sibTransId="{774A69A9-3EA3-4A69-9774-E26C4103BACC}"/>
    <dgm:cxn modelId="{07084141-9912-41DC-BA34-A3486B45C4EA}" srcId="{61B612F6-1297-4700-AAC2-C6855F566371}" destId="{0BB22DD7-540F-491E-A260-CB05F02B2A3C}" srcOrd="3" destOrd="0" parTransId="{7F4F3F2B-7FD7-4E19-9631-9BEA42B9A66F}" sibTransId="{2D2B37D1-5AF1-453A-9928-D2B915722957}"/>
    <dgm:cxn modelId="{5B969853-47B4-4BCF-A170-FF4EC15D3749}" type="presOf" srcId="{4BC516DC-7FFE-467E-9932-5780A32D006B}" destId="{A15EA3E8-B95A-4A0E-94E4-BC3005F6E0CB}" srcOrd="1" destOrd="1" presId="urn:microsoft.com/office/officeart/2005/8/layout/hProcess4"/>
    <dgm:cxn modelId="{C7286C18-A775-4BBC-9761-FA657D1AF78A}" srcId="{4B68B9ED-7A95-4E9D-AD26-C8E0034F14EE}" destId="{E44D4F07-92E9-46D2-93E8-6FF0B8B9F3C9}" srcOrd="3" destOrd="0" parTransId="{636F39BC-ADED-4D56-A841-B745B97B0A31}" sibTransId="{B8F0A4EA-528F-4DA8-8EC7-D1E2266A88A8}"/>
    <dgm:cxn modelId="{F38AE83A-CF6E-4A2F-9E99-F949E1F5B270}" srcId="{FFB54212-A102-4E5F-A222-5F225789A508}" destId="{7A150353-02C6-46E4-9C27-C2BDAA3E89A2}" srcOrd="0" destOrd="0" parTransId="{1EF6E022-95C7-469E-A538-334BD2D09FE0}" sibTransId="{14334312-9D30-4F44-9439-3CC3CDD8B7FE}"/>
    <dgm:cxn modelId="{BBCBB332-7260-4D68-8C35-07104022B5CB}" type="presOf" srcId="{7BDAB295-414A-42A0-A653-7F3A1851CFE2}" destId="{11D6CC55-84DA-415F-AD1C-7F75CF23AC58}" srcOrd="0" destOrd="1" presId="urn:microsoft.com/office/officeart/2005/8/layout/hProcess4"/>
    <dgm:cxn modelId="{D6A70030-2343-406C-BB44-E33A7916A501}" type="presOf" srcId="{4BC516DC-7FFE-467E-9932-5780A32D006B}" destId="{0174955D-6A92-4DEB-8F2B-4EE28F5E1C3B}" srcOrd="0" destOrd="1" presId="urn:microsoft.com/office/officeart/2005/8/layout/hProcess4"/>
    <dgm:cxn modelId="{0D87C3EC-D43A-4D2F-9C23-7664BCCB10CC}" type="presOf" srcId="{665E4B1F-39DD-4C4A-8779-E94444A4F30B}" destId="{4CCFE81F-83E5-48E2-8104-3710CAA58F40}" srcOrd="1" destOrd="2" presId="urn:microsoft.com/office/officeart/2005/8/layout/hProcess4"/>
    <dgm:cxn modelId="{F7A5B843-F837-4FB2-9CAB-C6970684F1B2}" type="presOf" srcId="{7A150353-02C6-46E4-9C27-C2BDAA3E89A2}" destId="{0174955D-6A92-4DEB-8F2B-4EE28F5E1C3B}" srcOrd="0" destOrd="0" presId="urn:microsoft.com/office/officeart/2005/8/layout/hProcess4"/>
    <dgm:cxn modelId="{EDB4D398-3D68-4795-A5E1-3D6A1A813BF8}" type="presOf" srcId="{D8FB5B83-562C-49ED-A067-662DC3272EB3}" destId="{4F631D7E-E897-4185-96E1-88841AD41482}" srcOrd="1" destOrd="0" presId="urn:microsoft.com/office/officeart/2005/8/layout/hProcess4"/>
    <dgm:cxn modelId="{0AAD0007-5F69-4CCA-8C02-EE6CBE1C3332}" type="presOf" srcId="{FFB54212-A102-4E5F-A222-5F225789A508}" destId="{3A3D9E4F-9CF5-4552-B8E7-86B500B134CA}" srcOrd="0" destOrd="0" presId="urn:microsoft.com/office/officeart/2005/8/layout/hProcess4"/>
    <dgm:cxn modelId="{C8F4F676-3C74-4CAE-900B-0CFA1AE805C2}" type="presOf" srcId="{E44D4F07-92E9-46D2-93E8-6FF0B8B9F3C9}" destId="{BC098A23-3F34-4D5F-A75F-AA240B9B82DB}" srcOrd="0" destOrd="0" presId="urn:microsoft.com/office/officeart/2005/8/layout/hProcess4"/>
    <dgm:cxn modelId="{A6E4BE20-A7B7-44C1-87A6-D5C90A61CB3E}" type="presOf" srcId="{3B5A8CD8-1487-4ED9-AA5F-967D51F8D74A}" destId="{A15EA3E8-B95A-4A0E-94E4-BC3005F6E0CB}" srcOrd="1" destOrd="2" presId="urn:microsoft.com/office/officeart/2005/8/layout/hProcess4"/>
    <dgm:cxn modelId="{07351CFF-7C9C-4990-8E0A-D7CA4B2D8343}" type="presOf" srcId="{10687C52-2B0B-4370-9B98-B8C97EAC7529}" destId="{0174955D-6A92-4DEB-8F2B-4EE28F5E1C3B}" srcOrd="0" destOrd="3" presId="urn:microsoft.com/office/officeart/2005/8/layout/hProcess4"/>
    <dgm:cxn modelId="{FF18CFEC-E4FB-4B47-9726-B1BB1C302EDA}" type="presOf" srcId="{2187C8B8-458A-4234-AB11-3B60299757C4}" destId="{EFA252EE-6DDC-47E9-AE0C-0548FD1F2383}" srcOrd="0" destOrd="0" presId="urn:microsoft.com/office/officeart/2005/8/layout/hProcess4"/>
    <dgm:cxn modelId="{13B8717C-35E9-45A6-8F3D-4D9664DF324C}" type="presOf" srcId="{EEDBF738-878A-4CF3-8DE3-B79923AEDCDE}" destId="{740FCE10-3014-4BF3-9DD9-8F8DD88D1DAC}" srcOrd="0" destOrd="0" presId="urn:microsoft.com/office/officeart/2005/8/layout/hProcess4"/>
    <dgm:cxn modelId="{7824709D-3F0A-4D50-8294-B073D6E0CE4E}" srcId="{61B612F6-1297-4700-AAC2-C6855F566371}" destId="{7BDAB295-414A-42A0-A653-7F3A1851CFE2}" srcOrd="1" destOrd="0" parTransId="{0B1DEF8F-E8B4-45B6-89D5-F519F292DD6B}" sibTransId="{CB206A90-8C44-4B6D-B2F9-6ECFD05BDB85}"/>
    <dgm:cxn modelId="{BA090F1F-11D9-426E-BAE1-FDB89B1C274F}" type="presOf" srcId="{252BF617-3CC5-4D1B-B89D-3C0E0A2E1B3D}" destId="{E957D079-3AE1-44BB-95F7-D2D6AAD76EB6}" srcOrd="0" destOrd="0" presId="urn:microsoft.com/office/officeart/2005/8/layout/hProcess4"/>
    <dgm:cxn modelId="{FDB2E5B8-083D-434D-A054-2A368024CA5C}" type="presOf" srcId="{3B62DC91-41C0-41F5-B423-368854E6E23A}" destId="{4F631D7E-E897-4185-96E1-88841AD41482}" srcOrd="1" destOrd="2" presId="urn:microsoft.com/office/officeart/2005/8/layout/hProcess4"/>
    <dgm:cxn modelId="{63892311-DE6F-4357-972E-F9A71DE4D752}" type="presOf" srcId="{0BB22DD7-540F-491E-A260-CB05F02B2A3C}" destId="{4F631D7E-E897-4185-96E1-88841AD41482}" srcOrd="1" destOrd="3" presId="urn:microsoft.com/office/officeart/2005/8/layout/hProcess4"/>
    <dgm:cxn modelId="{84937DBE-CD72-4359-A8CC-B04413DEC957}" type="presOf" srcId="{10687C52-2B0B-4370-9B98-B8C97EAC7529}" destId="{A15EA3E8-B95A-4A0E-94E4-BC3005F6E0CB}" srcOrd="1" destOrd="3" presId="urn:microsoft.com/office/officeart/2005/8/layout/hProcess4"/>
    <dgm:cxn modelId="{DF71DBF8-F918-4197-81AC-624DC489E955}" type="presOf" srcId="{7A150353-02C6-46E4-9C27-C2BDAA3E89A2}" destId="{A15EA3E8-B95A-4A0E-94E4-BC3005F6E0CB}" srcOrd="1" destOrd="0" presId="urn:microsoft.com/office/officeart/2005/8/layout/hProcess4"/>
    <dgm:cxn modelId="{719DB1EE-E6B7-462D-A86F-41F4AAFA876C}" type="presOf" srcId="{D9FD0BA1-391F-4E83-889E-0AA423937D7A}" destId="{D7F61800-B734-4EDE-9331-F4739BCB94B0}" srcOrd="1" destOrd="1" presId="urn:microsoft.com/office/officeart/2005/8/layout/hProcess4"/>
    <dgm:cxn modelId="{E6890AE1-0410-4875-9E01-E46E9A8742CD}" srcId="{FFB54212-A102-4E5F-A222-5F225789A508}" destId="{10687C52-2B0B-4370-9B98-B8C97EAC7529}" srcOrd="3" destOrd="0" parTransId="{6C83A5BE-2FD3-456B-964C-E0C2F5709C04}" sibTransId="{21279EAA-71DE-4BA9-9AE3-1598239BBB41}"/>
    <dgm:cxn modelId="{EFFE6D2F-E8D0-4B4B-A913-3612617F4A87}" type="presOf" srcId="{7BDAB295-414A-42A0-A653-7F3A1851CFE2}" destId="{4F631D7E-E897-4185-96E1-88841AD41482}" srcOrd="1" destOrd="1" presId="urn:microsoft.com/office/officeart/2005/8/layout/hProcess4"/>
    <dgm:cxn modelId="{6E7D7FEB-5066-4239-8D34-A89E5BD6F31B}" type="presOf" srcId="{D9FD0BA1-391F-4E83-889E-0AA423937D7A}" destId="{E957D079-3AE1-44BB-95F7-D2D6AAD76EB6}" srcOrd="0" destOrd="1" presId="urn:microsoft.com/office/officeart/2005/8/layout/hProcess4"/>
    <dgm:cxn modelId="{0C376CB4-BC97-4AED-9389-A116308CAB27}" type="presOf" srcId="{2402A281-C002-4129-B7A4-AB9F7CD32532}" destId="{FD33454A-1096-41AF-B565-BA6EA944330E}" srcOrd="0" destOrd="0" presId="urn:microsoft.com/office/officeart/2005/8/layout/hProcess4"/>
    <dgm:cxn modelId="{A69A7195-2868-42F6-95E5-57B5751DA7DC}" type="presOf" srcId="{61B612F6-1297-4700-AAC2-C6855F566371}" destId="{EF87EEB9-CFF6-4853-9060-E9583AC8724E}" srcOrd="0" destOrd="0" presId="urn:microsoft.com/office/officeart/2005/8/layout/hProcess4"/>
    <dgm:cxn modelId="{C4389B41-D80C-45C2-9D71-71A43BEFAF70}" srcId="{B3F7DAB9-81F2-4B28-92C3-75ED0F70D177}" destId="{DF68095B-5AC9-44A5-A252-7F9A6804F8B0}" srcOrd="1" destOrd="0" parTransId="{25BDC4B2-5BA4-463B-9616-7C0B3AF28902}" sibTransId="{4BBEF21F-3BC4-4A18-9514-8CDCADB11E4B}"/>
    <dgm:cxn modelId="{ED925412-CC15-4343-A358-EFF79D4FCC06}" type="presOf" srcId="{DF68095B-5AC9-44A5-A252-7F9A6804F8B0}" destId="{4CCFE81F-83E5-48E2-8104-3710CAA58F40}" srcOrd="1" destOrd="1" presId="urn:microsoft.com/office/officeart/2005/8/layout/hProcess4"/>
    <dgm:cxn modelId="{F0C11D4D-3303-4193-92BA-10634D988D51}" srcId="{E44D4F07-92E9-46D2-93E8-6FF0B8B9F3C9}" destId="{252BF617-3CC5-4D1B-B89D-3C0E0A2E1B3D}" srcOrd="0" destOrd="0" parTransId="{1306E64A-5D50-47A3-9491-154BAF7FB7FD}" sibTransId="{3784BC9B-AC7B-4E7C-B650-47B89E8494DA}"/>
    <dgm:cxn modelId="{6590D538-6B7D-499F-B434-0733700668F6}" type="presOf" srcId="{B3F7DAB9-81F2-4B28-92C3-75ED0F70D177}" destId="{3CD37232-CCB7-4E0C-BDDB-BDEE5DF8ABB2}" srcOrd="0" destOrd="0" presId="urn:microsoft.com/office/officeart/2005/8/layout/hProcess4"/>
    <dgm:cxn modelId="{0AFD8258-044F-4AAE-AA7D-7313FA3D847A}" srcId="{4B68B9ED-7A95-4E9D-AD26-C8E0034F14EE}" destId="{61B612F6-1297-4700-AAC2-C6855F566371}" srcOrd="0" destOrd="0" parTransId="{2C758A2D-ABCE-4F8C-825A-3BA2E272396E}" sibTransId="{2402A281-C002-4129-B7A4-AB9F7CD32532}"/>
    <dgm:cxn modelId="{0C2F3BA6-3AF4-466A-A875-EF4CE0989DE7}" type="presOf" srcId="{DF68095B-5AC9-44A5-A252-7F9A6804F8B0}" destId="{B077F4B8-5A15-4E22-A2D2-CD576AD7F26C}" srcOrd="0" destOrd="1" presId="urn:microsoft.com/office/officeart/2005/8/layout/hProcess4"/>
    <dgm:cxn modelId="{8B517C20-9987-4757-9726-8AC9442857B2}" type="presOf" srcId="{0BB22DD7-540F-491E-A260-CB05F02B2A3C}" destId="{11D6CC55-84DA-415F-AD1C-7F75CF23AC58}" srcOrd="0" destOrd="3" presId="urn:microsoft.com/office/officeart/2005/8/layout/hProcess4"/>
    <dgm:cxn modelId="{DC417314-0499-49CF-BCA8-12E9E35E61A6}" srcId="{FFB54212-A102-4E5F-A222-5F225789A508}" destId="{3B5A8CD8-1487-4ED9-AA5F-967D51F8D74A}" srcOrd="2" destOrd="0" parTransId="{A9C92F05-FFE2-4397-BD5C-D367FADCB53A}" sibTransId="{50308908-F3B9-421E-A0EE-2896B20224A5}"/>
    <dgm:cxn modelId="{97907A60-586F-4B93-AB94-8B15C51B742C}" type="presOf" srcId="{1A8CD2EA-3A16-4E1A-B352-A0AF6BF173E9}" destId="{4CCFE81F-83E5-48E2-8104-3710CAA58F40}" srcOrd="1" destOrd="0" presId="urn:microsoft.com/office/officeart/2005/8/layout/hProcess4"/>
    <dgm:cxn modelId="{04D5E395-AE06-4FF5-A317-67A364456020}" type="presOf" srcId="{252BF617-3CC5-4D1B-B89D-3C0E0A2E1B3D}" destId="{D7F61800-B734-4EDE-9331-F4739BCB94B0}" srcOrd="1" destOrd="0" presId="urn:microsoft.com/office/officeart/2005/8/layout/hProcess4"/>
    <dgm:cxn modelId="{B37726E4-82C6-477F-8796-8347D53341F9}" srcId="{61B612F6-1297-4700-AAC2-C6855F566371}" destId="{3B62DC91-41C0-41F5-B423-368854E6E23A}" srcOrd="2" destOrd="0" parTransId="{B7D11C5A-9E96-4C2F-B069-CA3D0098162D}" sibTransId="{DF0810DA-B2A5-4812-91FF-52F88018F35D}"/>
    <dgm:cxn modelId="{E5309269-6AB5-4018-B0C2-4BACBB248BE6}" srcId="{61B612F6-1297-4700-AAC2-C6855F566371}" destId="{D8FB5B83-562C-49ED-A067-662DC3272EB3}" srcOrd="0" destOrd="0" parTransId="{439E2F31-E124-4502-B79B-C40FE7FD73FD}" sibTransId="{4C6BA361-90A2-46B2-B4C7-F4BE1B13C029}"/>
    <dgm:cxn modelId="{19ED021D-51EA-4377-842F-8096489C511F}" type="presOf" srcId="{665E4B1F-39DD-4C4A-8779-E94444A4F30B}" destId="{B077F4B8-5A15-4E22-A2D2-CD576AD7F26C}" srcOrd="0" destOrd="2" presId="urn:microsoft.com/office/officeart/2005/8/layout/hProcess4"/>
    <dgm:cxn modelId="{BE6408E9-B60B-4782-8145-703CF6718E17}" srcId="{FFB54212-A102-4E5F-A222-5F225789A508}" destId="{4BC516DC-7FFE-467E-9932-5780A32D006B}" srcOrd="1" destOrd="0" parTransId="{47C15D84-48C1-4312-8EDC-9A97A88B0683}" sibTransId="{119AC558-44F3-4A13-B221-42BA7B3EF078}"/>
    <dgm:cxn modelId="{7FF700A8-8322-4451-BB52-85E4A69ADA6E}" type="presOf" srcId="{D8FB5B83-562C-49ED-A067-662DC3272EB3}" destId="{11D6CC55-84DA-415F-AD1C-7F75CF23AC58}" srcOrd="0" destOrd="0" presId="urn:microsoft.com/office/officeart/2005/8/layout/hProcess4"/>
    <dgm:cxn modelId="{FF000EE0-E44D-4E07-B8D3-A68B768323A9}" type="presOf" srcId="{4B68B9ED-7A95-4E9D-AD26-C8E0034F14EE}" destId="{2B3EB45B-649D-4D30-B151-30CD344A5340}" srcOrd="0" destOrd="0" presId="urn:microsoft.com/office/officeart/2005/8/layout/hProcess4"/>
    <dgm:cxn modelId="{7F055760-303A-460A-A2F0-72D6385F40FE}" srcId="{B3F7DAB9-81F2-4B28-92C3-75ED0F70D177}" destId="{1A8CD2EA-3A16-4E1A-B352-A0AF6BF173E9}" srcOrd="0" destOrd="0" parTransId="{85B97F7A-0636-4736-A6F4-E4D17F6C4084}" sibTransId="{DE046EEB-4E5B-4769-B974-A2A2C798BD39}"/>
    <dgm:cxn modelId="{624C38CD-6E89-4A46-8C25-E05ECB214A05}" type="presOf" srcId="{3B5A8CD8-1487-4ED9-AA5F-967D51F8D74A}" destId="{0174955D-6A92-4DEB-8F2B-4EE28F5E1C3B}" srcOrd="0" destOrd="2" presId="urn:microsoft.com/office/officeart/2005/8/layout/hProcess4"/>
    <dgm:cxn modelId="{A32B5C0E-7A07-42E4-BD31-0E2BA81823F3}" srcId="{E44D4F07-92E9-46D2-93E8-6FF0B8B9F3C9}" destId="{D9FD0BA1-391F-4E83-889E-0AA423937D7A}" srcOrd="1" destOrd="0" parTransId="{56015B53-83BE-4462-8736-7184617BBE03}" sibTransId="{6B1D4C3E-EEA5-43D4-9CBD-CC6B3DDB0D44}"/>
    <dgm:cxn modelId="{AB49F0A0-EA99-4686-8845-97D8F9BEF26E}" srcId="{4B68B9ED-7A95-4E9D-AD26-C8E0034F14EE}" destId="{B3F7DAB9-81F2-4B28-92C3-75ED0F70D177}" srcOrd="1" destOrd="0" parTransId="{5C70D08E-6A0D-4BF1-9713-431EDA0754D9}" sibTransId="{2187C8B8-458A-4234-AB11-3B60299757C4}"/>
    <dgm:cxn modelId="{DCC1BC3D-6515-4DBF-91F6-E40382103852}" type="presOf" srcId="{3B62DC91-41C0-41F5-B423-368854E6E23A}" destId="{11D6CC55-84DA-415F-AD1C-7F75CF23AC58}" srcOrd="0" destOrd="2" presId="urn:microsoft.com/office/officeart/2005/8/layout/hProcess4"/>
    <dgm:cxn modelId="{1DB0302A-3D14-4BC2-B43F-C3C994873A1B}" type="presParOf" srcId="{2B3EB45B-649D-4D30-B151-30CD344A5340}" destId="{08AFA0FD-8849-439D-B4DB-8581517DD387}" srcOrd="0" destOrd="0" presId="urn:microsoft.com/office/officeart/2005/8/layout/hProcess4"/>
    <dgm:cxn modelId="{4E689B3A-C7AF-41D0-8AD3-688B1453C75C}" type="presParOf" srcId="{2B3EB45B-649D-4D30-B151-30CD344A5340}" destId="{EC0DF072-153C-45EF-95EB-FD38E301E37A}" srcOrd="1" destOrd="0" presId="urn:microsoft.com/office/officeart/2005/8/layout/hProcess4"/>
    <dgm:cxn modelId="{6AB0EF62-8799-487E-975C-398AC7203C83}" type="presParOf" srcId="{2B3EB45B-649D-4D30-B151-30CD344A5340}" destId="{90FFBEBC-B31D-4E4E-BE54-B47FB9B2BA57}" srcOrd="2" destOrd="0" presId="urn:microsoft.com/office/officeart/2005/8/layout/hProcess4"/>
    <dgm:cxn modelId="{0FF569DC-8BA1-4755-A4C6-EE6233970ECA}" type="presParOf" srcId="{90FFBEBC-B31D-4E4E-BE54-B47FB9B2BA57}" destId="{C08C2909-9C98-4E8C-A208-57AC09D75677}" srcOrd="0" destOrd="0" presId="urn:microsoft.com/office/officeart/2005/8/layout/hProcess4"/>
    <dgm:cxn modelId="{D9AA8E43-F264-4C02-B22F-C73035AE48FB}" type="presParOf" srcId="{C08C2909-9C98-4E8C-A208-57AC09D75677}" destId="{382201E1-340D-4C17-A841-55303352436F}" srcOrd="0" destOrd="0" presId="urn:microsoft.com/office/officeart/2005/8/layout/hProcess4"/>
    <dgm:cxn modelId="{DE2B8E4D-4C7F-40AD-AC6C-82938737297D}" type="presParOf" srcId="{C08C2909-9C98-4E8C-A208-57AC09D75677}" destId="{11D6CC55-84DA-415F-AD1C-7F75CF23AC58}" srcOrd="1" destOrd="0" presId="urn:microsoft.com/office/officeart/2005/8/layout/hProcess4"/>
    <dgm:cxn modelId="{487B5303-539A-4FA4-B065-7D1B8152D8CC}" type="presParOf" srcId="{C08C2909-9C98-4E8C-A208-57AC09D75677}" destId="{4F631D7E-E897-4185-96E1-88841AD41482}" srcOrd="2" destOrd="0" presId="urn:microsoft.com/office/officeart/2005/8/layout/hProcess4"/>
    <dgm:cxn modelId="{61A49758-72F7-400D-8007-F528609BB0D5}" type="presParOf" srcId="{C08C2909-9C98-4E8C-A208-57AC09D75677}" destId="{EF87EEB9-CFF6-4853-9060-E9583AC8724E}" srcOrd="3" destOrd="0" presId="urn:microsoft.com/office/officeart/2005/8/layout/hProcess4"/>
    <dgm:cxn modelId="{2A6FCE6F-7F8F-41A7-BBAA-FF29B1E93CC5}" type="presParOf" srcId="{C08C2909-9C98-4E8C-A208-57AC09D75677}" destId="{EB26A156-C6E9-4371-8F61-4CA357888578}" srcOrd="4" destOrd="0" presId="urn:microsoft.com/office/officeart/2005/8/layout/hProcess4"/>
    <dgm:cxn modelId="{05FF8B7B-01DE-4F6C-92B6-11D2F79D55CA}" type="presParOf" srcId="{90FFBEBC-B31D-4E4E-BE54-B47FB9B2BA57}" destId="{FD33454A-1096-41AF-B565-BA6EA944330E}" srcOrd="1" destOrd="0" presId="urn:microsoft.com/office/officeart/2005/8/layout/hProcess4"/>
    <dgm:cxn modelId="{6B6DACD2-30A7-489A-89EC-962E04B780DB}" type="presParOf" srcId="{90FFBEBC-B31D-4E4E-BE54-B47FB9B2BA57}" destId="{C0ABB88F-FB31-40A6-8232-29571E3A1CF1}" srcOrd="2" destOrd="0" presId="urn:microsoft.com/office/officeart/2005/8/layout/hProcess4"/>
    <dgm:cxn modelId="{CC67166B-1977-4C49-8FA4-E6B8E45A793E}" type="presParOf" srcId="{C0ABB88F-FB31-40A6-8232-29571E3A1CF1}" destId="{6F6EF62E-E62D-46A8-98C6-B84679D69275}" srcOrd="0" destOrd="0" presId="urn:microsoft.com/office/officeart/2005/8/layout/hProcess4"/>
    <dgm:cxn modelId="{12BC098D-9295-4C9F-B637-9840F384493B}" type="presParOf" srcId="{C0ABB88F-FB31-40A6-8232-29571E3A1CF1}" destId="{B077F4B8-5A15-4E22-A2D2-CD576AD7F26C}" srcOrd="1" destOrd="0" presId="urn:microsoft.com/office/officeart/2005/8/layout/hProcess4"/>
    <dgm:cxn modelId="{685879C0-747D-4FAD-BE26-466573D7108A}" type="presParOf" srcId="{C0ABB88F-FB31-40A6-8232-29571E3A1CF1}" destId="{4CCFE81F-83E5-48E2-8104-3710CAA58F40}" srcOrd="2" destOrd="0" presId="urn:microsoft.com/office/officeart/2005/8/layout/hProcess4"/>
    <dgm:cxn modelId="{35EB9B71-2D7B-4526-B0FC-5013F6D77873}" type="presParOf" srcId="{C0ABB88F-FB31-40A6-8232-29571E3A1CF1}" destId="{3CD37232-CCB7-4E0C-BDDB-BDEE5DF8ABB2}" srcOrd="3" destOrd="0" presId="urn:microsoft.com/office/officeart/2005/8/layout/hProcess4"/>
    <dgm:cxn modelId="{6A3B9DFF-4968-4FC4-A23A-30EF1A8219CB}" type="presParOf" srcId="{C0ABB88F-FB31-40A6-8232-29571E3A1CF1}" destId="{7A4F7B32-7935-4503-8E95-C832F69E926A}" srcOrd="4" destOrd="0" presId="urn:microsoft.com/office/officeart/2005/8/layout/hProcess4"/>
    <dgm:cxn modelId="{F19151AF-F775-41E1-BBA3-A346D77D2D02}" type="presParOf" srcId="{90FFBEBC-B31D-4E4E-BE54-B47FB9B2BA57}" destId="{EFA252EE-6DDC-47E9-AE0C-0548FD1F2383}" srcOrd="3" destOrd="0" presId="urn:microsoft.com/office/officeart/2005/8/layout/hProcess4"/>
    <dgm:cxn modelId="{0F50E8FE-BF70-4635-B9F0-81EDDC2C2330}" type="presParOf" srcId="{90FFBEBC-B31D-4E4E-BE54-B47FB9B2BA57}" destId="{CF0CA383-2216-4CAA-A867-C0CA20B28F05}" srcOrd="4" destOrd="0" presId="urn:microsoft.com/office/officeart/2005/8/layout/hProcess4"/>
    <dgm:cxn modelId="{6F8383AB-88F0-4E4A-85B5-57B4E71696FE}" type="presParOf" srcId="{CF0CA383-2216-4CAA-A867-C0CA20B28F05}" destId="{5E39A25A-4A11-4D96-BFDE-5EF75AA24CD4}" srcOrd="0" destOrd="0" presId="urn:microsoft.com/office/officeart/2005/8/layout/hProcess4"/>
    <dgm:cxn modelId="{5F40BCEE-6AED-4BE9-9AB5-B3DA226C167A}" type="presParOf" srcId="{CF0CA383-2216-4CAA-A867-C0CA20B28F05}" destId="{0174955D-6A92-4DEB-8F2B-4EE28F5E1C3B}" srcOrd="1" destOrd="0" presId="urn:microsoft.com/office/officeart/2005/8/layout/hProcess4"/>
    <dgm:cxn modelId="{B0AB2630-A891-4937-87A4-A409F3A79B79}" type="presParOf" srcId="{CF0CA383-2216-4CAA-A867-C0CA20B28F05}" destId="{A15EA3E8-B95A-4A0E-94E4-BC3005F6E0CB}" srcOrd="2" destOrd="0" presId="urn:microsoft.com/office/officeart/2005/8/layout/hProcess4"/>
    <dgm:cxn modelId="{BF72047B-0103-46E7-9475-5CD801D8830D}" type="presParOf" srcId="{CF0CA383-2216-4CAA-A867-C0CA20B28F05}" destId="{3A3D9E4F-9CF5-4552-B8E7-86B500B134CA}" srcOrd="3" destOrd="0" presId="urn:microsoft.com/office/officeart/2005/8/layout/hProcess4"/>
    <dgm:cxn modelId="{D5B94645-360D-4DF4-8DF0-19F4E4F1BA97}" type="presParOf" srcId="{CF0CA383-2216-4CAA-A867-C0CA20B28F05}" destId="{AAB3D6EC-172D-4258-B36F-1C4103AC22D0}" srcOrd="4" destOrd="0" presId="urn:microsoft.com/office/officeart/2005/8/layout/hProcess4"/>
    <dgm:cxn modelId="{C393876B-9DB1-4223-9EA6-56C487FFCB6B}" type="presParOf" srcId="{90FFBEBC-B31D-4E4E-BE54-B47FB9B2BA57}" destId="{740FCE10-3014-4BF3-9DD9-8F8DD88D1DAC}" srcOrd="5" destOrd="0" presId="urn:microsoft.com/office/officeart/2005/8/layout/hProcess4"/>
    <dgm:cxn modelId="{92F750CC-A453-451D-8343-601D26012E33}" type="presParOf" srcId="{90FFBEBC-B31D-4E4E-BE54-B47FB9B2BA57}" destId="{6673DD2E-8F54-4D12-8D50-B313DAAC8723}" srcOrd="6" destOrd="0" presId="urn:microsoft.com/office/officeart/2005/8/layout/hProcess4"/>
    <dgm:cxn modelId="{71E64EAD-09ED-4E4D-BF96-82559ED9B015}" type="presParOf" srcId="{6673DD2E-8F54-4D12-8D50-B313DAAC8723}" destId="{50CD3C6A-0090-4910-95FD-0E72FDE77D51}" srcOrd="0" destOrd="0" presId="urn:microsoft.com/office/officeart/2005/8/layout/hProcess4"/>
    <dgm:cxn modelId="{ACAA2354-38CC-427E-B329-2E7448706124}" type="presParOf" srcId="{6673DD2E-8F54-4D12-8D50-B313DAAC8723}" destId="{E957D079-3AE1-44BB-95F7-D2D6AAD76EB6}" srcOrd="1" destOrd="0" presId="urn:microsoft.com/office/officeart/2005/8/layout/hProcess4"/>
    <dgm:cxn modelId="{3F9E7829-297E-476A-85B3-9A84FFB6BEB7}" type="presParOf" srcId="{6673DD2E-8F54-4D12-8D50-B313DAAC8723}" destId="{D7F61800-B734-4EDE-9331-F4739BCB94B0}" srcOrd="2" destOrd="0" presId="urn:microsoft.com/office/officeart/2005/8/layout/hProcess4"/>
    <dgm:cxn modelId="{DDC2D97D-9ED8-45B8-A980-18B4506920AB}" type="presParOf" srcId="{6673DD2E-8F54-4D12-8D50-B313DAAC8723}" destId="{BC098A23-3F34-4D5F-A75F-AA240B9B82DB}" srcOrd="3" destOrd="0" presId="urn:microsoft.com/office/officeart/2005/8/layout/hProcess4"/>
    <dgm:cxn modelId="{28970B7D-B46C-4340-881A-86A592FC586E}" type="presParOf" srcId="{6673DD2E-8F54-4D12-8D50-B313DAAC8723}" destId="{3F24129F-D92A-4A49-BCDA-9A206FAEAD9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92450E-441B-476D-BB24-F894FAF578D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DDF54F-3807-4EFE-B5C6-0C9E73BC9DD2}">
      <dgm:prSet phldrT="[Text]" custT="1"/>
      <dgm:spPr/>
      <dgm:t>
        <a:bodyPr/>
        <a:lstStyle/>
        <a:p>
          <a:r>
            <a:rPr lang="en-US" sz="1600" dirty="0" smtClean="0"/>
            <a:t>mouse fibroblast </a:t>
          </a:r>
        </a:p>
        <a:p>
          <a:r>
            <a:rPr lang="en-US" sz="1200" dirty="0" smtClean="0"/>
            <a:t>(NIH3T3)</a:t>
          </a:r>
        </a:p>
        <a:p>
          <a:r>
            <a:rPr lang="en-US" sz="1600" dirty="0" smtClean="0"/>
            <a:t>human bronchial epithelial </a:t>
          </a:r>
        </a:p>
        <a:p>
          <a:r>
            <a:rPr lang="en-US" sz="1200" dirty="0" smtClean="0"/>
            <a:t>(BEAS-2B)</a:t>
          </a:r>
        </a:p>
        <a:p>
          <a:r>
            <a:rPr lang="en-US" sz="1600" dirty="0" smtClean="0"/>
            <a:t>alveolar lung epithelial </a:t>
          </a:r>
        </a:p>
        <a:p>
          <a:r>
            <a:rPr lang="en-US" sz="1200" dirty="0" smtClean="0"/>
            <a:t>(A549)</a:t>
          </a:r>
          <a:endParaRPr lang="en-US" sz="1200" dirty="0"/>
        </a:p>
      </dgm:t>
    </dgm:pt>
    <dgm:pt modelId="{B56BE359-E667-47B9-A102-FA0CACA3EC80}" type="parTrans" cxnId="{2098559D-B464-4893-A694-05E82EBC4C0D}">
      <dgm:prSet/>
      <dgm:spPr/>
      <dgm:t>
        <a:bodyPr/>
        <a:lstStyle/>
        <a:p>
          <a:endParaRPr lang="en-US"/>
        </a:p>
      </dgm:t>
    </dgm:pt>
    <dgm:pt modelId="{E60328DD-8D33-451F-AA25-EC8599F4B970}" type="sibTrans" cxnId="{2098559D-B464-4893-A694-05E82EBC4C0D}">
      <dgm:prSet/>
      <dgm:spPr/>
      <dgm:t>
        <a:bodyPr/>
        <a:lstStyle/>
        <a:p>
          <a:endParaRPr lang="en-US"/>
        </a:p>
      </dgm:t>
    </dgm:pt>
    <dgm:pt modelId="{8FB63B71-5FD5-4C49-B097-A2E47B8745AA}">
      <dgm:prSet phldrT="[Text]"/>
      <dgm:spPr/>
      <dgm:t>
        <a:bodyPr/>
        <a:lstStyle/>
        <a:p>
          <a:r>
            <a:rPr lang="en-US" dirty="0" smtClean="0"/>
            <a:t>PKA</a:t>
          </a:r>
          <a:endParaRPr lang="en-US" dirty="0"/>
        </a:p>
      </dgm:t>
    </dgm:pt>
    <dgm:pt modelId="{23396F65-A2AA-4137-8212-6A9FE8AF103C}" type="parTrans" cxnId="{E3A7EAB6-0A50-4F04-B87B-A48BDC3EEC3B}">
      <dgm:prSet/>
      <dgm:spPr/>
      <dgm:t>
        <a:bodyPr/>
        <a:lstStyle/>
        <a:p>
          <a:endParaRPr lang="en-US"/>
        </a:p>
      </dgm:t>
    </dgm:pt>
    <dgm:pt modelId="{7B6C7E96-9D7F-4456-87CF-8FD05F416A75}" type="sibTrans" cxnId="{E3A7EAB6-0A50-4F04-B87B-A48BDC3EEC3B}">
      <dgm:prSet/>
      <dgm:spPr/>
      <dgm:t>
        <a:bodyPr/>
        <a:lstStyle/>
        <a:p>
          <a:endParaRPr lang="en-US"/>
        </a:p>
      </dgm:t>
    </dgm:pt>
    <dgm:pt modelId="{9E764FCD-8F04-40D6-AAE2-ED7EBBC9F7C1}">
      <dgm:prSet phldrT="[Text]"/>
      <dgm:spPr/>
      <dgm:t>
        <a:bodyPr/>
        <a:lstStyle/>
        <a:p>
          <a:r>
            <a:rPr lang="el-GR" dirty="0" smtClean="0"/>
            <a:t>α</a:t>
          </a:r>
          <a:r>
            <a:rPr lang="en-US" dirty="0" smtClean="0"/>
            <a:t>-PKA</a:t>
          </a:r>
        </a:p>
        <a:p>
          <a:r>
            <a:rPr lang="en-US" dirty="0" smtClean="0"/>
            <a:t>ERK1/2</a:t>
          </a:r>
        </a:p>
      </dgm:t>
    </dgm:pt>
    <dgm:pt modelId="{EDB34484-9772-4818-A77F-3922F0F45E41}" type="parTrans" cxnId="{43E10879-D741-4BAB-A718-9BD12BFDA2B2}">
      <dgm:prSet/>
      <dgm:spPr/>
      <dgm:t>
        <a:bodyPr/>
        <a:lstStyle/>
        <a:p>
          <a:endParaRPr lang="en-US"/>
        </a:p>
      </dgm:t>
    </dgm:pt>
    <dgm:pt modelId="{5AD05E1E-75F1-4D51-A829-305ECE310D38}" type="sibTrans" cxnId="{43E10879-D741-4BAB-A718-9BD12BFDA2B2}">
      <dgm:prSet/>
      <dgm:spPr/>
      <dgm:t>
        <a:bodyPr/>
        <a:lstStyle/>
        <a:p>
          <a:endParaRPr lang="en-US"/>
        </a:p>
      </dgm:t>
    </dgm:pt>
    <dgm:pt modelId="{DAEFD0CC-D9AB-4768-B953-1FF28731CF9D}">
      <dgm:prSet phldrT="[Text]"/>
      <dgm:spPr/>
      <dgm:t>
        <a:bodyPr/>
        <a:lstStyle/>
        <a:p>
          <a:r>
            <a:rPr lang="el-GR" dirty="0" smtClean="0"/>
            <a:t>α</a:t>
          </a:r>
          <a:r>
            <a:rPr lang="en-US" dirty="0" smtClean="0"/>
            <a:t>-ERK1/2</a:t>
          </a:r>
        </a:p>
        <a:p>
          <a:r>
            <a:rPr lang="el-GR" dirty="0" smtClean="0"/>
            <a:t>α</a:t>
          </a:r>
          <a:r>
            <a:rPr lang="en-US" dirty="0" smtClean="0"/>
            <a:t>-PKA</a:t>
          </a:r>
          <a:endParaRPr lang="en-US" dirty="0"/>
        </a:p>
      </dgm:t>
    </dgm:pt>
    <dgm:pt modelId="{3B0EAC62-85B9-46C5-8C5B-10E5E9A99245}" type="parTrans" cxnId="{71028811-9501-4573-86EE-B0D8070AD297}">
      <dgm:prSet/>
      <dgm:spPr/>
      <dgm:t>
        <a:bodyPr/>
        <a:lstStyle/>
        <a:p>
          <a:endParaRPr lang="en-US"/>
        </a:p>
      </dgm:t>
    </dgm:pt>
    <dgm:pt modelId="{A42114C3-7F5C-4792-9649-B64D8E6D2ADB}" type="sibTrans" cxnId="{71028811-9501-4573-86EE-B0D8070AD297}">
      <dgm:prSet/>
      <dgm:spPr/>
      <dgm:t>
        <a:bodyPr/>
        <a:lstStyle/>
        <a:p>
          <a:endParaRPr lang="en-US"/>
        </a:p>
      </dgm:t>
    </dgm:pt>
    <dgm:pt modelId="{4FCB5CDF-6C1A-48F5-8FE8-82151EA86A3C}" type="pres">
      <dgm:prSet presAssocID="{B892450E-441B-476D-BB24-F894FAF578D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97795F-EF43-4FD8-95D2-99B45C67FF82}" type="pres">
      <dgm:prSet presAssocID="{79DDF54F-3807-4EFE-B5C6-0C9E73BC9DD2}" presName="root1" presStyleCnt="0"/>
      <dgm:spPr/>
    </dgm:pt>
    <dgm:pt modelId="{309EA0AB-5E2E-454C-AD6D-7ED3F4D25728}" type="pres">
      <dgm:prSet presAssocID="{79DDF54F-3807-4EFE-B5C6-0C9E73BC9DD2}" presName="LevelOneTextNode" presStyleLbl="node0" presStyleIdx="0" presStyleCnt="1" custScaleX="140487" custScaleY="284940" custLinFactNeighborX="20144" custLinFactNeighborY="-171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4FD79B-BE4E-48A8-8760-91B3E6D5A578}" type="pres">
      <dgm:prSet presAssocID="{79DDF54F-3807-4EFE-B5C6-0C9E73BC9DD2}" presName="level2hierChild" presStyleCnt="0"/>
      <dgm:spPr/>
    </dgm:pt>
    <dgm:pt modelId="{ECEAA272-3A6E-45FF-952C-2C1A58CA7CFD}" type="pres">
      <dgm:prSet presAssocID="{23396F65-A2AA-4137-8212-6A9FE8AF103C}" presName="conn2-1" presStyleLbl="parChTrans1D2" presStyleIdx="0" presStyleCnt="3"/>
      <dgm:spPr/>
    </dgm:pt>
    <dgm:pt modelId="{3788FE22-7AE1-4370-AB10-EEA5692A2D70}" type="pres">
      <dgm:prSet presAssocID="{23396F65-A2AA-4137-8212-6A9FE8AF103C}" presName="connTx" presStyleLbl="parChTrans1D2" presStyleIdx="0" presStyleCnt="3"/>
      <dgm:spPr/>
    </dgm:pt>
    <dgm:pt modelId="{0B54E099-2E11-49D8-B6E2-B334FCC2B12A}" type="pres">
      <dgm:prSet presAssocID="{8FB63B71-5FD5-4C49-B097-A2E47B8745AA}" presName="root2" presStyleCnt="0"/>
      <dgm:spPr/>
    </dgm:pt>
    <dgm:pt modelId="{7F36FB58-1159-48C0-8A8B-AD3FCECE99F9}" type="pres">
      <dgm:prSet presAssocID="{8FB63B71-5FD5-4C49-B097-A2E47B8745AA}" presName="LevelTwoTextNode" presStyleLbl="node2" presStyleIdx="0" presStyleCnt="3" custScaleX="64383">
        <dgm:presLayoutVars>
          <dgm:chPref val="3"/>
        </dgm:presLayoutVars>
      </dgm:prSet>
      <dgm:spPr/>
    </dgm:pt>
    <dgm:pt modelId="{D87DF3C3-091C-4F17-AF6A-21276090B42F}" type="pres">
      <dgm:prSet presAssocID="{8FB63B71-5FD5-4C49-B097-A2E47B8745AA}" presName="level3hierChild" presStyleCnt="0"/>
      <dgm:spPr/>
    </dgm:pt>
    <dgm:pt modelId="{511F7706-36E9-42B6-A34D-2B4EC0E3E680}" type="pres">
      <dgm:prSet presAssocID="{EDB34484-9772-4818-A77F-3922F0F45E41}" presName="conn2-1" presStyleLbl="parChTrans1D2" presStyleIdx="1" presStyleCnt="3"/>
      <dgm:spPr/>
    </dgm:pt>
    <dgm:pt modelId="{76F99DBF-E5B8-46B8-B1EE-293C365FAF1A}" type="pres">
      <dgm:prSet presAssocID="{EDB34484-9772-4818-A77F-3922F0F45E41}" presName="connTx" presStyleLbl="parChTrans1D2" presStyleIdx="1" presStyleCnt="3"/>
      <dgm:spPr/>
    </dgm:pt>
    <dgm:pt modelId="{1FBA1651-19B4-42A4-9F3B-9FA7B5E6BA2D}" type="pres">
      <dgm:prSet presAssocID="{9E764FCD-8F04-40D6-AAE2-ED7EBBC9F7C1}" presName="root2" presStyleCnt="0"/>
      <dgm:spPr/>
    </dgm:pt>
    <dgm:pt modelId="{C48E0147-6126-4DD7-8D80-A417365AFFF4}" type="pres">
      <dgm:prSet presAssocID="{9E764FCD-8F04-40D6-AAE2-ED7EBBC9F7C1}" presName="LevelTwoTextNode" presStyleLbl="node2" presStyleIdx="1" presStyleCnt="3" custScaleX="64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4F285-BA04-48FB-8989-74F015A20C3F}" type="pres">
      <dgm:prSet presAssocID="{9E764FCD-8F04-40D6-AAE2-ED7EBBC9F7C1}" presName="level3hierChild" presStyleCnt="0"/>
      <dgm:spPr/>
    </dgm:pt>
    <dgm:pt modelId="{B6959A21-3759-481F-BA32-7C88E626853D}" type="pres">
      <dgm:prSet presAssocID="{3B0EAC62-85B9-46C5-8C5B-10E5E9A99245}" presName="conn2-1" presStyleLbl="parChTrans1D2" presStyleIdx="2" presStyleCnt="3"/>
      <dgm:spPr/>
    </dgm:pt>
    <dgm:pt modelId="{5E0860D1-E5F4-4131-AB3F-CDA6ECB79B15}" type="pres">
      <dgm:prSet presAssocID="{3B0EAC62-85B9-46C5-8C5B-10E5E9A99245}" presName="connTx" presStyleLbl="parChTrans1D2" presStyleIdx="2" presStyleCnt="3"/>
      <dgm:spPr/>
    </dgm:pt>
    <dgm:pt modelId="{25CBAEB0-1B0C-4C4B-86B4-0DFF585C93DB}" type="pres">
      <dgm:prSet presAssocID="{DAEFD0CC-D9AB-4768-B953-1FF28731CF9D}" presName="root2" presStyleCnt="0"/>
      <dgm:spPr/>
    </dgm:pt>
    <dgm:pt modelId="{BCEBD1D7-204A-44E2-AF46-F89C08C4F140}" type="pres">
      <dgm:prSet presAssocID="{DAEFD0CC-D9AB-4768-B953-1FF28731CF9D}" presName="LevelTwoTextNode" presStyleLbl="node2" presStyleIdx="2" presStyleCnt="3" custScaleX="64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F23858-3FD7-4568-9C28-1D5130EF7B4B}" type="pres">
      <dgm:prSet presAssocID="{DAEFD0CC-D9AB-4768-B953-1FF28731CF9D}" presName="level3hierChild" presStyleCnt="0"/>
      <dgm:spPr/>
    </dgm:pt>
  </dgm:ptLst>
  <dgm:cxnLst>
    <dgm:cxn modelId="{9DECD2C1-F784-4955-AF74-C560A08F00D0}" type="presOf" srcId="{9E764FCD-8F04-40D6-AAE2-ED7EBBC9F7C1}" destId="{C48E0147-6126-4DD7-8D80-A417365AFFF4}" srcOrd="0" destOrd="0" presId="urn:microsoft.com/office/officeart/2005/8/layout/hierarchy2"/>
    <dgm:cxn modelId="{E3A7EAB6-0A50-4F04-B87B-A48BDC3EEC3B}" srcId="{79DDF54F-3807-4EFE-B5C6-0C9E73BC9DD2}" destId="{8FB63B71-5FD5-4C49-B097-A2E47B8745AA}" srcOrd="0" destOrd="0" parTransId="{23396F65-A2AA-4137-8212-6A9FE8AF103C}" sibTransId="{7B6C7E96-9D7F-4456-87CF-8FD05F416A75}"/>
    <dgm:cxn modelId="{92E17E9F-A5CB-4F97-B6DB-8523BD9A28BB}" type="presOf" srcId="{3B0EAC62-85B9-46C5-8C5B-10E5E9A99245}" destId="{5E0860D1-E5F4-4131-AB3F-CDA6ECB79B15}" srcOrd="1" destOrd="0" presId="urn:microsoft.com/office/officeart/2005/8/layout/hierarchy2"/>
    <dgm:cxn modelId="{DD9C1F32-325A-479C-A932-76B2EE9F8504}" type="presOf" srcId="{23396F65-A2AA-4137-8212-6A9FE8AF103C}" destId="{3788FE22-7AE1-4370-AB10-EEA5692A2D70}" srcOrd="1" destOrd="0" presId="urn:microsoft.com/office/officeart/2005/8/layout/hierarchy2"/>
    <dgm:cxn modelId="{3CE47D9E-CC40-4C17-931E-42D95B66931E}" type="presOf" srcId="{B892450E-441B-476D-BB24-F894FAF578D0}" destId="{4FCB5CDF-6C1A-48F5-8FE8-82151EA86A3C}" srcOrd="0" destOrd="0" presId="urn:microsoft.com/office/officeart/2005/8/layout/hierarchy2"/>
    <dgm:cxn modelId="{92F0AEC7-F511-4F90-B9BC-3021375F96E0}" type="presOf" srcId="{79DDF54F-3807-4EFE-B5C6-0C9E73BC9DD2}" destId="{309EA0AB-5E2E-454C-AD6D-7ED3F4D25728}" srcOrd="0" destOrd="0" presId="urn:microsoft.com/office/officeart/2005/8/layout/hierarchy2"/>
    <dgm:cxn modelId="{43E10879-D741-4BAB-A718-9BD12BFDA2B2}" srcId="{79DDF54F-3807-4EFE-B5C6-0C9E73BC9DD2}" destId="{9E764FCD-8F04-40D6-AAE2-ED7EBBC9F7C1}" srcOrd="1" destOrd="0" parTransId="{EDB34484-9772-4818-A77F-3922F0F45E41}" sibTransId="{5AD05E1E-75F1-4D51-A829-305ECE310D38}"/>
    <dgm:cxn modelId="{1463890F-CC55-4662-AE87-5BAACF6FDFB9}" type="presOf" srcId="{EDB34484-9772-4818-A77F-3922F0F45E41}" destId="{76F99DBF-E5B8-46B8-B1EE-293C365FAF1A}" srcOrd="1" destOrd="0" presId="urn:microsoft.com/office/officeart/2005/8/layout/hierarchy2"/>
    <dgm:cxn modelId="{41866C5C-AF67-4EF6-83E6-908F48701381}" type="presOf" srcId="{EDB34484-9772-4818-A77F-3922F0F45E41}" destId="{511F7706-36E9-42B6-A34D-2B4EC0E3E680}" srcOrd="0" destOrd="0" presId="urn:microsoft.com/office/officeart/2005/8/layout/hierarchy2"/>
    <dgm:cxn modelId="{F59110FC-7FE9-4771-A335-3455C5E7310E}" type="presOf" srcId="{8FB63B71-5FD5-4C49-B097-A2E47B8745AA}" destId="{7F36FB58-1159-48C0-8A8B-AD3FCECE99F9}" srcOrd="0" destOrd="0" presId="urn:microsoft.com/office/officeart/2005/8/layout/hierarchy2"/>
    <dgm:cxn modelId="{71028811-9501-4573-86EE-B0D8070AD297}" srcId="{79DDF54F-3807-4EFE-B5C6-0C9E73BC9DD2}" destId="{DAEFD0CC-D9AB-4768-B953-1FF28731CF9D}" srcOrd="2" destOrd="0" parTransId="{3B0EAC62-85B9-46C5-8C5B-10E5E9A99245}" sibTransId="{A42114C3-7F5C-4792-9649-B64D8E6D2ADB}"/>
    <dgm:cxn modelId="{9BB21724-138B-416A-AA57-792A49E7A797}" type="presOf" srcId="{DAEFD0CC-D9AB-4768-B953-1FF28731CF9D}" destId="{BCEBD1D7-204A-44E2-AF46-F89C08C4F140}" srcOrd="0" destOrd="0" presId="urn:microsoft.com/office/officeart/2005/8/layout/hierarchy2"/>
    <dgm:cxn modelId="{2098559D-B464-4893-A694-05E82EBC4C0D}" srcId="{B892450E-441B-476D-BB24-F894FAF578D0}" destId="{79DDF54F-3807-4EFE-B5C6-0C9E73BC9DD2}" srcOrd="0" destOrd="0" parTransId="{B56BE359-E667-47B9-A102-FA0CACA3EC80}" sibTransId="{E60328DD-8D33-451F-AA25-EC8599F4B970}"/>
    <dgm:cxn modelId="{94C44202-4B1B-4ED6-90D5-D69D19BF3F5F}" type="presOf" srcId="{23396F65-A2AA-4137-8212-6A9FE8AF103C}" destId="{ECEAA272-3A6E-45FF-952C-2C1A58CA7CFD}" srcOrd="0" destOrd="0" presId="urn:microsoft.com/office/officeart/2005/8/layout/hierarchy2"/>
    <dgm:cxn modelId="{9A1E0C77-9E8A-4BAB-9562-35CD36CE28F5}" type="presOf" srcId="{3B0EAC62-85B9-46C5-8C5B-10E5E9A99245}" destId="{B6959A21-3759-481F-BA32-7C88E626853D}" srcOrd="0" destOrd="0" presId="urn:microsoft.com/office/officeart/2005/8/layout/hierarchy2"/>
    <dgm:cxn modelId="{E13A32BE-615F-40FC-8019-47AA0673EDEA}" type="presParOf" srcId="{4FCB5CDF-6C1A-48F5-8FE8-82151EA86A3C}" destId="{B197795F-EF43-4FD8-95D2-99B45C67FF82}" srcOrd="0" destOrd="0" presId="urn:microsoft.com/office/officeart/2005/8/layout/hierarchy2"/>
    <dgm:cxn modelId="{43D3EB88-3FA4-4258-82B5-2746AD3624D6}" type="presParOf" srcId="{B197795F-EF43-4FD8-95D2-99B45C67FF82}" destId="{309EA0AB-5E2E-454C-AD6D-7ED3F4D25728}" srcOrd="0" destOrd="0" presId="urn:microsoft.com/office/officeart/2005/8/layout/hierarchy2"/>
    <dgm:cxn modelId="{A4CEE9D5-46D8-4D50-9450-1C7149F43C88}" type="presParOf" srcId="{B197795F-EF43-4FD8-95D2-99B45C67FF82}" destId="{EE4FD79B-BE4E-48A8-8760-91B3E6D5A578}" srcOrd="1" destOrd="0" presId="urn:microsoft.com/office/officeart/2005/8/layout/hierarchy2"/>
    <dgm:cxn modelId="{C91255F0-202A-4336-B7DA-0FC36D409189}" type="presParOf" srcId="{EE4FD79B-BE4E-48A8-8760-91B3E6D5A578}" destId="{ECEAA272-3A6E-45FF-952C-2C1A58CA7CFD}" srcOrd="0" destOrd="0" presId="urn:microsoft.com/office/officeart/2005/8/layout/hierarchy2"/>
    <dgm:cxn modelId="{8552A68B-6DBC-4015-BDE9-65698A132892}" type="presParOf" srcId="{ECEAA272-3A6E-45FF-952C-2C1A58CA7CFD}" destId="{3788FE22-7AE1-4370-AB10-EEA5692A2D70}" srcOrd="0" destOrd="0" presId="urn:microsoft.com/office/officeart/2005/8/layout/hierarchy2"/>
    <dgm:cxn modelId="{8F7823DD-9ADD-4219-88D3-E1D6AB52AED4}" type="presParOf" srcId="{EE4FD79B-BE4E-48A8-8760-91B3E6D5A578}" destId="{0B54E099-2E11-49D8-B6E2-B334FCC2B12A}" srcOrd="1" destOrd="0" presId="urn:microsoft.com/office/officeart/2005/8/layout/hierarchy2"/>
    <dgm:cxn modelId="{70004C69-BFE5-4CD8-AD57-0185D8080646}" type="presParOf" srcId="{0B54E099-2E11-49D8-B6E2-B334FCC2B12A}" destId="{7F36FB58-1159-48C0-8A8B-AD3FCECE99F9}" srcOrd="0" destOrd="0" presId="urn:microsoft.com/office/officeart/2005/8/layout/hierarchy2"/>
    <dgm:cxn modelId="{68E3D811-1D90-465A-847E-01E8992C57E8}" type="presParOf" srcId="{0B54E099-2E11-49D8-B6E2-B334FCC2B12A}" destId="{D87DF3C3-091C-4F17-AF6A-21276090B42F}" srcOrd="1" destOrd="0" presId="urn:microsoft.com/office/officeart/2005/8/layout/hierarchy2"/>
    <dgm:cxn modelId="{260B945C-9E3F-41B4-B241-F91522695312}" type="presParOf" srcId="{EE4FD79B-BE4E-48A8-8760-91B3E6D5A578}" destId="{511F7706-36E9-42B6-A34D-2B4EC0E3E680}" srcOrd="2" destOrd="0" presId="urn:microsoft.com/office/officeart/2005/8/layout/hierarchy2"/>
    <dgm:cxn modelId="{A51B52E5-F975-41A4-9A51-53DA1CDA3246}" type="presParOf" srcId="{511F7706-36E9-42B6-A34D-2B4EC0E3E680}" destId="{76F99DBF-E5B8-46B8-B1EE-293C365FAF1A}" srcOrd="0" destOrd="0" presId="urn:microsoft.com/office/officeart/2005/8/layout/hierarchy2"/>
    <dgm:cxn modelId="{05518F1B-CE04-49E9-A514-97AE56FC893D}" type="presParOf" srcId="{EE4FD79B-BE4E-48A8-8760-91B3E6D5A578}" destId="{1FBA1651-19B4-42A4-9F3B-9FA7B5E6BA2D}" srcOrd="3" destOrd="0" presId="urn:microsoft.com/office/officeart/2005/8/layout/hierarchy2"/>
    <dgm:cxn modelId="{1B012D33-FD3E-49EC-83A7-A2B06B9B2841}" type="presParOf" srcId="{1FBA1651-19B4-42A4-9F3B-9FA7B5E6BA2D}" destId="{C48E0147-6126-4DD7-8D80-A417365AFFF4}" srcOrd="0" destOrd="0" presId="urn:microsoft.com/office/officeart/2005/8/layout/hierarchy2"/>
    <dgm:cxn modelId="{82EFF3F8-B3CE-4785-B3BA-8C52F8425D9B}" type="presParOf" srcId="{1FBA1651-19B4-42A4-9F3B-9FA7B5E6BA2D}" destId="{74B4F285-BA04-48FB-8989-74F015A20C3F}" srcOrd="1" destOrd="0" presId="urn:microsoft.com/office/officeart/2005/8/layout/hierarchy2"/>
    <dgm:cxn modelId="{C8A29B1F-0B91-4738-9C1C-9FA080A4C580}" type="presParOf" srcId="{EE4FD79B-BE4E-48A8-8760-91B3E6D5A578}" destId="{B6959A21-3759-481F-BA32-7C88E626853D}" srcOrd="4" destOrd="0" presId="urn:microsoft.com/office/officeart/2005/8/layout/hierarchy2"/>
    <dgm:cxn modelId="{03E1D860-D13C-4D3E-931A-7AEDC8AC01CF}" type="presParOf" srcId="{B6959A21-3759-481F-BA32-7C88E626853D}" destId="{5E0860D1-E5F4-4131-AB3F-CDA6ECB79B15}" srcOrd="0" destOrd="0" presId="urn:microsoft.com/office/officeart/2005/8/layout/hierarchy2"/>
    <dgm:cxn modelId="{416AF204-BB75-477A-AA31-12FD05E9CC57}" type="presParOf" srcId="{EE4FD79B-BE4E-48A8-8760-91B3E6D5A578}" destId="{25CBAEB0-1B0C-4C4B-86B4-0DFF585C93DB}" srcOrd="5" destOrd="0" presId="urn:microsoft.com/office/officeart/2005/8/layout/hierarchy2"/>
    <dgm:cxn modelId="{DB45844C-A751-40E9-B410-BEB2291A94D1}" type="presParOf" srcId="{25CBAEB0-1B0C-4C4B-86B4-0DFF585C93DB}" destId="{BCEBD1D7-204A-44E2-AF46-F89C08C4F140}" srcOrd="0" destOrd="0" presId="urn:microsoft.com/office/officeart/2005/8/layout/hierarchy2"/>
    <dgm:cxn modelId="{E54224BE-E585-4FDB-9483-EF56D137F045}" type="presParOf" srcId="{25CBAEB0-1B0C-4C4B-86B4-0DFF585C93DB}" destId="{A2F23858-3FD7-4568-9C28-1D5130EF7B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6CC55-84DA-415F-AD1C-7F75CF23AC58}">
      <dsp:nvSpPr>
        <dsp:cNvPr id="0" name=""/>
        <dsp:cNvSpPr/>
      </dsp:nvSpPr>
      <dsp:spPr>
        <a:xfrm>
          <a:off x="3208" y="916426"/>
          <a:ext cx="2096475" cy="10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All-trans retinoic acid (metabolite of vitamin A)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Activates PKA</a:t>
          </a:r>
          <a:endParaRPr lang="en-US" sz="1000" kern="1200" dirty="0"/>
        </a:p>
      </dsp:txBody>
      <dsp:txXfrm>
        <a:off x="27665" y="940883"/>
        <a:ext cx="2047561" cy="786101"/>
      </dsp:txXfrm>
    </dsp:sp>
    <dsp:sp modelId="{FD33454A-1096-41AF-B565-BA6EA944330E}">
      <dsp:nvSpPr>
        <dsp:cNvPr id="0" name=""/>
        <dsp:cNvSpPr/>
      </dsp:nvSpPr>
      <dsp:spPr>
        <a:xfrm>
          <a:off x="1054608" y="570854"/>
          <a:ext cx="2240220" cy="2240220"/>
        </a:xfrm>
        <a:prstGeom prst="leftCircularArrow">
          <a:avLst>
            <a:gd name="adj1" fmla="val 3103"/>
            <a:gd name="adj2" fmla="val 381426"/>
            <a:gd name="adj3" fmla="val 2156937"/>
            <a:gd name="adj4" fmla="val 9024489"/>
            <a:gd name="adj5" fmla="val 36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7EEB9-CFF6-4853-9060-E9583AC8724E}">
      <dsp:nvSpPr>
        <dsp:cNvPr id="0" name=""/>
        <dsp:cNvSpPr/>
      </dsp:nvSpPr>
      <dsp:spPr>
        <a:xfrm>
          <a:off x="693528" y="1751442"/>
          <a:ext cx="1145338" cy="45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ATRA</a:t>
          </a:r>
          <a:endParaRPr lang="en-US" sz="2200" kern="1200" dirty="0"/>
        </a:p>
      </dsp:txBody>
      <dsp:txXfrm>
        <a:off x="706868" y="1764782"/>
        <a:ext cx="1118658" cy="428783"/>
      </dsp:txXfrm>
    </dsp:sp>
    <dsp:sp modelId="{B077F4B8-5A15-4E22-A2D2-CD576AD7F26C}">
      <dsp:nvSpPr>
        <dsp:cNvPr id="0" name=""/>
        <dsp:cNvSpPr/>
      </dsp:nvSpPr>
      <dsp:spPr>
        <a:xfrm>
          <a:off x="2430722" y="916426"/>
          <a:ext cx="1863384" cy="10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Protein kinase A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Phosphorylates CREB</a:t>
          </a:r>
          <a:endParaRPr lang="en-US" sz="1000" kern="1200" dirty="0"/>
        </a:p>
      </dsp:txBody>
      <dsp:txXfrm>
        <a:off x="2455179" y="1168614"/>
        <a:ext cx="1814470" cy="786101"/>
      </dsp:txXfrm>
    </dsp:sp>
    <dsp:sp modelId="{EFA252EE-6DDC-47E9-AE0C-0548FD1F2383}">
      <dsp:nvSpPr>
        <dsp:cNvPr id="0" name=""/>
        <dsp:cNvSpPr/>
      </dsp:nvSpPr>
      <dsp:spPr>
        <a:xfrm>
          <a:off x="3341651" y="-8320"/>
          <a:ext cx="2607066" cy="2607066"/>
        </a:xfrm>
        <a:prstGeom prst="circularArrow">
          <a:avLst>
            <a:gd name="adj1" fmla="val 2667"/>
            <a:gd name="adj2" fmla="val 324418"/>
            <a:gd name="adj3" fmla="val 19500072"/>
            <a:gd name="adj4" fmla="val 12575511"/>
            <a:gd name="adj5" fmla="val 31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37232-CCB7-4E0C-BDDB-BDEE5DF8ABB2}">
      <dsp:nvSpPr>
        <dsp:cNvPr id="0" name=""/>
        <dsp:cNvSpPr/>
      </dsp:nvSpPr>
      <dsp:spPr>
        <a:xfrm>
          <a:off x="3004496" y="688694"/>
          <a:ext cx="1145338" cy="45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PKA</a:t>
          </a:r>
          <a:endParaRPr lang="en-US" sz="2200" kern="1200" dirty="0"/>
        </a:p>
      </dsp:txBody>
      <dsp:txXfrm>
        <a:off x="3017836" y="702034"/>
        <a:ext cx="1118658" cy="428783"/>
      </dsp:txXfrm>
    </dsp:sp>
    <dsp:sp modelId="{0174955D-6A92-4DEB-8F2B-4EE28F5E1C3B}">
      <dsp:nvSpPr>
        <dsp:cNvPr id="0" name=""/>
        <dsp:cNvSpPr/>
      </dsp:nvSpPr>
      <dsp:spPr>
        <a:xfrm>
          <a:off x="4625145" y="916426"/>
          <a:ext cx="2448134" cy="10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 smtClean="0"/>
            <a:t>cAMP</a:t>
          </a:r>
          <a:r>
            <a:rPr lang="en-US" sz="1000" kern="1200" dirty="0" smtClean="0"/>
            <a:t> response-element binding protein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Initiates transcription of ORMDL3</a:t>
          </a:r>
          <a:endParaRPr lang="en-US" sz="1000" kern="1200" dirty="0"/>
        </a:p>
      </dsp:txBody>
      <dsp:txXfrm>
        <a:off x="4649602" y="940883"/>
        <a:ext cx="2399220" cy="786101"/>
      </dsp:txXfrm>
    </dsp:sp>
    <dsp:sp modelId="{740FCE10-3014-4BF3-9DD9-8F8DD88D1DAC}">
      <dsp:nvSpPr>
        <dsp:cNvPr id="0" name=""/>
        <dsp:cNvSpPr/>
      </dsp:nvSpPr>
      <dsp:spPr>
        <a:xfrm>
          <a:off x="5860745" y="666721"/>
          <a:ext cx="2111868" cy="2111868"/>
        </a:xfrm>
        <a:prstGeom prst="leftCircularArrow">
          <a:avLst>
            <a:gd name="adj1" fmla="val 3292"/>
            <a:gd name="adj2" fmla="val 406416"/>
            <a:gd name="adj3" fmla="val 2181927"/>
            <a:gd name="adj4" fmla="val 9024489"/>
            <a:gd name="adj5" fmla="val 38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D9E4F-9CF5-4552-B8E7-86B500B134CA}">
      <dsp:nvSpPr>
        <dsp:cNvPr id="0" name=""/>
        <dsp:cNvSpPr/>
      </dsp:nvSpPr>
      <dsp:spPr>
        <a:xfrm>
          <a:off x="5491294" y="1751442"/>
          <a:ext cx="1145338" cy="45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CREB</a:t>
          </a:r>
          <a:endParaRPr lang="en-US" sz="2200" kern="1200" dirty="0"/>
        </a:p>
      </dsp:txBody>
      <dsp:txXfrm>
        <a:off x="5504634" y="1764782"/>
        <a:ext cx="1118658" cy="428783"/>
      </dsp:txXfrm>
    </dsp:sp>
    <dsp:sp modelId="{E957D079-3AE1-44BB-95F7-D2D6AAD76EB6}">
      <dsp:nvSpPr>
        <dsp:cNvPr id="0" name=""/>
        <dsp:cNvSpPr/>
      </dsp:nvSpPr>
      <dsp:spPr>
        <a:xfrm>
          <a:off x="7404318" y="916426"/>
          <a:ext cx="1288505" cy="10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Gene associated with childhood asthma</a:t>
          </a:r>
          <a:endParaRPr lang="en-US" sz="1000" kern="1200" dirty="0"/>
        </a:p>
      </dsp:txBody>
      <dsp:txXfrm>
        <a:off x="7428775" y="1168614"/>
        <a:ext cx="1239591" cy="786101"/>
      </dsp:txXfrm>
    </dsp:sp>
    <dsp:sp modelId="{BC098A23-3F34-4D5F-A75F-AA240B9B82DB}">
      <dsp:nvSpPr>
        <dsp:cNvPr id="0" name=""/>
        <dsp:cNvSpPr/>
      </dsp:nvSpPr>
      <dsp:spPr>
        <a:xfrm>
          <a:off x="7690653" y="688694"/>
          <a:ext cx="1145338" cy="45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ORMDL3</a:t>
          </a:r>
          <a:endParaRPr lang="en-US" sz="2200" kern="1200" dirty="0"/>
        </a:p>
      </dsp:txBody>
      <dsp:txXfrm>
        <a:off x="7703993" y="702034"/>
        <a:ext cx="1118658" cy="4287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EA0AB-5E2E-454C-AD6D-7ED3F4D25728}">
      <dsp:nvSpPr>
        <dsp:cNvPr id="0" name=""/>
        <dsp:cNvSpPr/>
      </dsp:nvSpPr>
      <dsp:spPr>
        <a:xfrm>
          <a:off x="381007" y="304796"/>
          <a:ext cx="2616326" cy="2653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mouse fibroblast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(NIH3T3)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human bronchial epithelial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(BEAS-2B)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alveolar lung epithelial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(A549)</a:t>
          </a:r>
          <a:endParaRPr lang="en-US" sz="1200" kern="1200" dirty="0"/>
        </a:p>
      </dsp:txBody>
      <dsp:txXfrm>
        <a:off x="457637" y="381426"/>
        <a:ext cx="2463066" cy="2499996"/>
      </dsp:txXfrm>
    </dsp:sp>
    <dsp:sp modelId="{ECEAA272-3A6E-45FF-952C-2C1A58CA7CFD}">
      <dsp:nvSpPr>
        <dsp:cNvPr id="0" name=""/>
        <dsp:cNvSpPr/>
      </dsp:nvSpPr>
      <dsp:spPr>
        <a:xfrm rot="17524823">
          <a:off x="2690370" y="1152243"/>
          <a:ext cx="983709" cy="46799"/>
        </a:xfrm>
        <a:custGeom>
          <a:avLst/>
          <a:gdLst/>
          <a:ahLst/>
          <a:cxnLst/>
          <a:rect l="0" t="0" r="0" b="0"/>
          <a:pathLst>
            <a:path>
              <a:moveTo>
                <a:pt x="0" y="23399"/>
              </a:moveTo>
              <a:lnTo>
                <a:pt x="983709" y="233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57633" y="1151050"/>
        <a:ext cx="49185" cy="49185"/>
      </dsp:txXfrm>
    </dsp:sp>
    <dsp:sp modelId="{7F36FB58-1159-48C0-8A8B-AD3FCECE99F9}">
      <dsp:nvSpPr>
        <dsp:cNvPr id="0" name=""/>
        <dsp:cNvSpPr/>
      </dsp:nvSpPr>
      <dsp:spPr>
        <a:xfrm>
          <a:off x="3367117" y="254280"/>
          <a:ext cx="1199021" cy="931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PKA</a:t>
          </a:r>
          <a:endParaRPr lang="en-US" sz="2000" kern="1200" dirty="0"/>
        </a:p>
      </dsp:txBody>
      <dsp:txXfrm>
        <a:off x="3394390" y="281553"/>
        <a:ext cx="1144475" cy="876617"/>
      </dsp:txXfrm>
    </dsp:sp>
    <dsp:sp modelId="{511F7706-36E9-42B6-A34D-2B4EC0E3E680}">
      <dsp:nvSpPr>
        <dsp:cNvPr id="0" name=""/>
        <dsp:cNvSpPr/>
      </dsp:nvSpPr>
      <dsp:spPr>
        <a:xfrm rot="1398169">
          <a:off x="2980912" y="1687662"/>
          <a:ext cx="402627" cy="46799"/>
        </a:xfrm>
        <a:custGeom>
          <a:avLst/>
          <a:gdLst/>
          <a:ahLst/>
          <a:cxnLst/>
          <a:rect l="0" t="0" r="0" b="0"/>
          <a:pathLst>
            <a:path>
              <a:moveTo>
                <a:pt x="0" y="23399"/>
              </a:moveTo>
              <a:lnTo>
                <a:pt x="402627" y="233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72160" y="1700996"/>
        <a:ext cx="20131" cy="20131"/>
      </dsp:txXfrm>
    </dsp:sp>
    <dsp:sp modelId="{C48E0147-6126-4DD7-8D80-A417365AFFF4}">
      <dsp:nvSpPr>
        <dsp:cNvPr id="0" name=""/>
        <dsp:cNvSpPr/>
      </dsp:nvSpPr>
      <dsp:spPr>
        <a:xfrm>
          <a:off x="3367117" y="1325118"/>
          <a:ext cx="1199021" cy="931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</a:t>
          </a:r>
          <a:r>
            <a:rPr lang="en-US" sz="2000" kern="1200" dirty="0" smtClean="0"/>
            <a:t>-PKA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ERK1/2</a:t>
          </a:r>
        </a:p>
      </dsp:txBody>
      <dsp:txXfrm>
        <a:off x="3394390" y="1352391"/>
        <a:ext cx="1144475" cy="876617"/>
      </dsp:txXfrm>
    </dsp:sp>
    <dsp:sp modelId="{B6959A21-3759-481F-BA32-7C88E626853D}">
      <dsp:nvSpPr>
        <dsp:cNvPr id="0" name=""/>
        <dsp:cNvSpPr/>
      </dsp:nvSpPr>
      <dsp:spPr>
        <a:xfrm rot="4396124">
          <a:off x="2539980" y="2223081"/>
          <a:ext cx="1284491" cy="46799"/>
        </a:xfrm>
        <a:custGeom>
          <a:avLst/>
          <a:gdLst/>
          <a:ahLst/>
          <a:cxnLst/>
          <a:rect l="0" t="0" r="0" b="0"/>
          <a:pathLst>
            <a:path>
              <a:moveTo>
                <a:pt x="0" y="23399"/>
              </a:moveTo>
              <a:lnTo>
                <a:pt x="1284491" y="233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50113" y="2214368"/>
        <a:ext cx="64224" cy="64224"/>
      </dsp:txXfrm>
    </dsp:sp>
    <dsp:sp modelId="{BCEBD1D7-204A-44E2-AF46-F89C08C4F140}">
      <dsp:nvSpPr>
        <dsp:cNvPr id="0" name=""/>
        <dsp:cNvSpPr/>
      </dsp:nvSpPr>
      <dsp:spPr>
        <a:xfrm>
          <a:off x="3367117" y="2395956"/>
          <a:ext cx="1199021" cy="931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</a:t>
          </a:r>
          <a:r>
            <a:rPr lang="en-US" sz="2000" kern="1200" dirty="0" smtClean="0"/>
            <a:t>-ERK1/2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</a:t>
          </a:r>
          <a:r>
            <a:rPr lang="en-US" sz="2000" kern="1200" dirty="0" smtClean="0"/>
            <a:t>-PKA</a:t>
          </a:r>
          <a:endParaRPr lang="en-US" sz="2000" kern="1200" dirty="0"/>
        </a:p>
      </dsp:txBody>
      <dsp:txXfrm>
        <a:off x="3394390" y="2423229"/>
        <a:ext cx="1144475" cy="876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7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2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9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136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58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4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6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15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72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6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9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3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8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6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4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8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15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  <p:sldLayoutId id="2147484078" r:id="rId17"/>
    <p:sldLayoutId id="214748366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Regulation of ORMDL3 Gene Expression through the ERK/CREB Pathway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Annie Vo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Electroblotting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48" y="2438400"/>
            <a:ext cx="5572125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8623" y="5314435"/>
            <a:ext cx="5446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7 Transfer from Gel to Membrane</a:t>
            </a:r>
            <a:r>
              <a:rPr lang="en-US" sz="1200" dirty="0" smtClean="0"/>
              <a:t>. The gel and membrane are place next to each other and then surrounded with filter paper and sponges. A current is run through, moving from the gel to the membrane, allowing the proteins to move onto the membrane in the same order that they were in on the gel.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795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for Protein</a:t>
            </a:r>
            <a:endParaRPr lang="en-US" dirty="0"/>
          </a:p>
        </p:txBody>
      </p:sp>
      <p:pic>
        <p:nvPicPr>
          <p:cNvPr id="5122" name="Picture 2" descr="IMAGE_WB_FINAL_A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38162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18503" y="5724526"/>
            <a:ext cx="5599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8 Probing with Antibodies</a:t>
            </a:r>
            <a:r>
              <a:rPr lang="en-US" sz="1200" dirty="0" smtClean="0"/>
              <a:t>. The membrane will be incubated with ORMDL3 antibodies. Because the antibody is a goat polyclonal antibody, a near-infrared antibody against the goat polyclonal will be used to detect the protein. The luminescence will be measured to determine the concentration of the protein in each condition.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711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29281" y="3200400"/>
            <a:ext cx="4648200" cy="1777927"/>
          </a:xfrm>
        </p:spPr>
        <p:txBody>
          <a:bodyPr/>
          <a:lstStyle/>
          <a:p>
            <a:r>
              <a:rPr lang="en-US" dirty="0" smtClean="0"/>
              <a:t>ORMDL3 expressed when either kinase is present.</a:t>
            </a:r>
          </a:p>
          <a:p>
            <a:r>
              <a:rPr lang="en-US" dirty="0" smtClean="0"/>
              <a:t>A kinase must be present for ORMDL3 to be expressed.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4573" y="4876800"/>
            <a:ext cx="3538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9 ATRA-induced ERK1/2 dependent ORMDL3 Expression.</a:t>
            </a:r>
            <a:r>
              <a:rPr lang="en-US" sz="1200" dirty="0" smtClean="0"/>
              <a:t> ORMDL3 expression is greater when PKA is present due to its affinity for other proteins in the mechanism, such as </a:t>
            </a:r>
            <a:r>
              <a:rPr lang="en-US" sz="1200" dirty="0" err="1" smtClean="0"/>
              <a:t>cAMP</a:t>
            </a:r>
            <a:r>
              <a:rPr lang="en-US" sz="1200" dirty="0" smtClean="0"/>
              <a:t>. ORMDL3 is not expressed without a kinase present. 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714" y="2743200"/>
            <a:ext cx="345613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Regulation of vitamin A intake through diet during childhood years to prevent asthma.</a:t>
            </a:r>
          </a:p>
          <a:p>
            <a:r>
              <a:rPr lang="en-US" dirty="0" smtClean="0"/>
              <a:t>Future Questions:</a:t>
            </a:r>
          </a:p>
          <a:p>
            <a:pPr lvl="1"/>
            <a:r>
              <a:rPr lang="en-US" dirty="0"/>
              <a:t>Synergistic response when both are present?</a:t>
            </a:r>
          </a:p>
          <a:p>
            <a:pPr lvl="1"/>
            <a:r>
              <a:rPr lang="en-US" dirty="0"/>
              <a:t>Why is the amount of protein produced different when varying kinases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216327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Allen, S., Britton, J. R., &amp; </a:t>
            </a:r>
            <a:r>
              <a:rPr lang="en-US" dirty="0" err="1"/>
              <a:t>Leonardi</a:t>
            </a:r>
            <a:r>
              <a:rPr lang="en-US" dirty="0"/>
              <a:t>-Bee, J. a. (2009). Association between antioxidant vitamins and asthma outcome measures: systematic review and meta-analysis. Thorax, 64(7), 610–9. </a:t>
            </a:r>
          </a:p>
          <a:p>
            <a:r>
              <a:rPr lang="en-US" dirty="0" err="1"/>
              <a:t>Dijk</a:t>
            </a:r>
            <a:r>
              <a:rPr lang="en-US" dirty="0"/>
              <a:t>, F. N., de </a:t>
            </a:r>
            <a:r>
              <a:rPr lang="en-US" dirty="0" err="1"/>
              <a:t>Jongste</a:t>
            </a:r>
            <a:r>
              <a:rPr lang="en-US" dirty="0"/>
              <a:t>, J. C., </a:t>
            </a:r>
            <a:r>
              <a:rPr lang="en-US" dirty="0" err="1"/>
              <a:t>Postma</a:t>
            </a:r>
            <a:r>
              <a:rPr lang="en-US" dirty="0"/>
              <a:t>, D. S., &amp; </a:t>
            </a:r>
            <a:r>
              <a:rPr lang="en-US" dirty="0" err="1"/>
              <a:t>Koppelman</a:t>
            </a:r>
            <a:r>
              <a:rPr lang="en-US" dirty="0"/>
              <a:t>, G. H. (2013). Genetics of onset of asthma. Current opinion in allergy and clinical immunology, 13(2), 193–202. </a:t>
            </a:r>
            <a:endParaRPr lang="en-US" dirty="0" smtClean="0"/>
          </a:p>
          <a:p>
            <a:r>
              <a:rPr lang="en-US" dirty="0" err="1"/>
              <a:t>GeneLoc</a:t>
            </a:r>
            <a:r>
              <a:rPr lang="en-US" dirty="0"/>
              <a:t>. "ORMDL3 Gene in genomic location." </a:t>
            </a:r>
            <a:r>
              <a:rPr lang="en-US" i="1" dirty="0" err="1"/>
              <a:t>GeneCard</a:t>
            </a:r>
            <a:r>
              <a:rPr lang="en-US" dirty="0"/>
              <a:t>. Accessed December 5, 2013. http://www.genecards.org/cgi-bin/carddisp.pl?gene=ORMDL3.</a:t>
            </a:r>
          </a:p>
          <a:p>
            <a:r>
              <a:rPr lang="en-US" dirty="0"/>
              <a:t>Ha, S. G., </a:t>
            </a:r>
            <a:r>
              <a:rPr lang="en-US" dirty="0" err="1"/>
              <a:t>Ge</a:t>
            </a:r>
            <a:r>
              <a:rPr lang="en-US" dirty="0"/>
              <a:t>, X. N., </a:t>
            </a:r>
            <a:r>
              <a:rPr lang="en-US" dirty="0" err="1"/>
              <a:t>Bahaie</a:t>
            </a:r>
            <a:r>
              <a:rPr lang="en-US" dirty="0"/>
              <a:t>, N. S., Kang, B. N., Rao, A., Rao, S. P., &amp; </a:t>
            </a:r>
            <a:r>
              <a:rPr lang="en-US" dirty="0" err="1"/>
              <a:t>Sriramarao</a:t>
            </a:r>
            <a:r>
              <a:rPr lang="en-US" dirty="0"/>
              <a:t>, P. (2013). ORMDL3 promotes eosinophil trafficking and activation via regulation of </a:t>
            </a:r>
            <a:r>
              <a:rPr lang="en-US" dirty="0" err="1"/>
              <a:t>integrins</a:t>
            </a:r>
            <a:r>
              <a:rPr lang="en-US" dirty="0"/>
              <a:t> and CD48. </a:t>
            </a:r>
            <a:r>
              <a:rPr lang="en-US" i="1" dirty="0"/>
              <a:t>Nature communications</a:t>
            </a:r>
            <a:r>
              <a:rPr lang="en-US" dirty="0"/>
              <a:t>, </a:t>
            </a:r>
            <a:r>
              <a:rPr lang="en-US" i="1" dirty="0"/>
              <a:t>4</a:t>
            </a:r>
            <a:r>
              <a:rPr lang="en-US" dirty="0"/>
              <a:t>, 2479. </a:t>
            </a:r>
          </a:p>
          <a:p>
            <a:r>
              <a:rPr lang="en-US" dirty="0"/>
              <a:t>Kang, M.-J., Yu, H.-S., </a:t>
            </a:r>
            <a:r>
              <a:rPr lang="en-US" dirty="0" err="1"/>
              <a:t>Seo</a:t>
            </a:r>
            <a:r>
              <a:rPr lang="en-US" dirty="0"/>
              <a:t>, J.-H., Kim, H.-Y., Jung, Y.-H., Kim, Y.-J., … Hong, S.-J. (2012). GSDMB/ORMDL3 variants contribute to asthma susceptibility and eosinophil-mediated bronchial </a:t>
            </a:r>
            <a:r>
              <a:rPr lang="en-US" dirty="0" err="1"/>
              <a:t>hyperresponsiveness</a:t>
            </a:r>
            <a:r>
              <a:rPr lang="en-US" dirty="0"/>
              <a:t>. </a:t>
            </a:r>
            <a:r>
              <a:rPr lang="en-US" i="1" dirty="0"/>
              <a:t>Human immunology</a:t>
            </a:r>
            <a:r>
              <a:rPr lang="en-US" dirty="0"/>
              <a:t>, </a:t>
            </a:r>
            <a:r>
              <a:rPr lang="en-US" i="1" dirty="0"/>
              <a:t>73</a:t>
            </a:r>
            <a:r>
              <a:rPr lang="en-US" dirty="0"/>
              <a:t>(9), 954–9. </a:t>
            </a:r>
            <a:endParaRPr lang="en-US" dirty="0" smtClean="0"/>
          </a:p>
          <a:p>
            <a:r>
              <a:rPr lang="en-US" dirty="0" err="1"/>
              <a:t>Leinco</a:t>
            </a:r>
            <a:r>
              <a:rPr lang="en-US" dirty="0"/>
              <a:t>. </a:t>
            </a:r>
            <a:r>
              <a:rPr lang="en-US" dirty="0" smtClean="0"/>
              <a:t>“Detection in Western Blots."</a:t>
            </a:r>
            <a:r>
              <a:rPr lang="en-US" dirty="0"/>
              <a:t> </a:t>
            </a:r>
            <a:r>
              <a:rPr lang="en-US" i="1" dirty="0" err="1"/>
              <a:t>Leinco</a:t>
            </a:r>
            <a:r>
              <a:rPr lang="en-US" dirty="0"/>
              <a:t>. Accessed December 5, 2013. http://www.leinco.com/general_wb.</a:t>
            </a:r>
            <a:endParaRPr lang="en-US" dirty="0" smtClean="0"/>
          </a:p>
          <a:p>
            <a:r>
              <a:rPr lang="en-US" dirty="0" err="1" smtClean="0"/>
              <a:t>Leinco</a:t>
            </a:r>
            <a:r>
              <a:rPr lang="en-US" dirty="0"/>
              <a:t>. "Western Blot Setup." </a:t>
            </a:r>
            <a:r>
              <a:rPr lang="en-US" i="1" dirty="0" err="1"/>
              <a:t>Leinco</a:t>
            </a:r>
            <a:r>
              <a:rPr lang="en-US" dirty="0"/>
              <a:t>. Accessed December 5, 2013. http://www.leinco.com/general_wb.</a:t>
            </a:r>
          </a:p>
          <a:p>
            <a:r>
              <a:rPr lang="en-US" dirty="0"/>
              <a:t>Martinez, F. D., &amp; Vercelli, D. (2013). Asthma. </a:t>
            </a:r>
            <a:r>
              <a:rPr lang="en-US" i="1" dirty="0"/>
              <a:t>Lancet</a:t>
            </a:r>
            <a:r>
              <a:rPr lang="en-US" dirty="0"/>
              <a:t>, </a:t>
            </a:r>
            <a:r>
              <a:rPr lang="en-US" i="1" dirty="0"/>
              <a:t>382</a:t>
            </a:r>
            <a:r>
              <a:rPr lang="en-US" dirty="0"/>
              <a:t>(9901), 1360–72. </a:t>
            </a:r>
          </a:p>
          <a:p>
            <a:r>
              <a:rPr lang="en-US" dirty="0"/>
              <a:t>National Institute of Allergy and Infectious Diseases, National Institutes of Health. Asthma in the U.S. (http://www.niaid.nih.gov/topics/asthma/understanding/Pages/usAsthma.aspx; Accessed December 2013</a:t>
            </a:r>
            <a:r>
              <a:rPr lang="en-US" dirty="0" smtClean="0"/>
              <a:t>)</a:t>
            </a:r>
          </a:p>
          <a:p>
            <a:r>
              <a:rPr lang="en-US" dirty="0"/>
              <a:t>The Vitamin Magazine. "Great Sources of Vitamin A." </a:t>
            </a:r>
            <a:r>
              <a:rPr lang="en-US" i="1" dirty="0"/>
              <a:t>The Vitamin Mag</a:t>
            </a:r>
            <a:r>
              <a:rPr lang="en-US" dirty="0"/>
              <a:t>. Accessed December 5, 2013. http://www.thevitaminmag.com/vitamin-a-foods-foods-high-in-vitamin-a/.</a:t>
            </a:r>
          </a:p>
          <a:p>
            <a:r>
              <a:rPr lang="en-US" dirty="0" err="1"/>
              <a:t>Zhuang</a:t>
            </a:r>
            <a:r>
              <a:rPr lang="en-US" dirty="0"/>
              <a:t>, L.-L., Huang, B.-X., Feng, J., Zhu, L.-H., Jin, R., </a:t>
            </a:r>
            <a:r>
              <a:rPr lang="en-US" dirty="0" err="1"/>
              <a:t>Qiu</a:t>
            </a:r>
            <a:r>
              <a:rPr lang="en-US" dirty="0"/>
              <a:t>, L.-Z., &amp; Zhou, G.-P. (2013). All-Trans Retinoic Acid Modulates ORMDL3 Expression via Transcriptional Regulation. </a:t>
            </a:r>
            <a:r>
              <a:rPr lang="en-US" i="1" dirty="0" err="1"/>
              <a:t>PloS</a:t>
            </a:r>
            <a:r>
              <a:rPr lang="en-US" i="1" dirty="0"/>
              <a:t> one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(10), e77304. </a:t>
            </a:r>
          </a:p>
          <a:p>
            <a:r>
              <a:rPr lang="en-US" dirty="0" err="1"/>
              <a:t>Zhuang</a:t>
            </a:r>
            <a:r>
              <a:rPr lang="en-US" dirty="0"/>
              <a:t>, L.-L., Jin, R., Zhu, L.-H., Xu, H.-G., Li, Y., Gao, S., … Zhou, G.-P. (2013). Promoter characterization and role of </a:t>
            </a:r>
            <a:r>
              <a:rPr lang="en-US" dirty="0" err="1"/>
              <a:t>cAMP</a:t>
            </a:r>
            <a:r>
              <a:rPr lang="en-US" dirty="0"/>
              <a:t>/PKA/CREB in the basal transcription of the mouse ORMDL3 gene. </a:t>
            </a:r>
            <a:r>
              <a:rPr lang="en-US" i="1" dirty="0" err="1"/>
              <a:t>PloS</a:t>
            </a:r>
            <a:r>
              <a:rPr lang="en-US" i="1" dirty="0"/>
              <a:t> one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(4), e60630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ORMDL3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3"/>
            <a:ext cx="6629400" cy="326877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Orosomucoid</a:t>
            </a:r>
            <a:r>
              <a:rPr lang="en-US" dirty="0" smtClean="0"/>
              <a:t> 1-like 3</a:t>
            </a:r>
          </a:p>
          <a:p>
            <a:r>
              <a:rPr lang="en-US" dirty="0" smtClean="0"/>
              <a:t>Associated with onset of childhood asthma</a:t>
            </a:r>
          </a:p>
          <a:p>
            <a:r>
              <a:rPr lang="en-US" dirty="0" smtClean="0"/>
              <a:t>Expressed in bronchial epithelial cells</a:t>
            </a:r>
          </a:p>
          <a:p>
            <a:r>
              <a:rPr lang="en-US" dirty="0" smtClean="0"/>
              <a:t>Encodes a trans-membrane protein</a:t>
            </a:r>
          </a:p>
          <a:p>
            <a:pPr lvl="1"/>
            <a:r>
              <a:rPr lang="en-US" dirty="0" smtClean="0"/>
              <a:t>Pump that regulates calcium ions into the </a:t>
            </a:r>
            <a:r>
              <a:rPr lang="en-US" dirty="0" err="1" smtClean="0"/>
              <a:t>sacro</a:t>
            </a:r>
            <a:r>
              <a:rPr lang="en-US" dirty="0" smtClean="0"/>
              <a:t>-endoplasmic reticulum</a:t>
            </a:r>
          </a:p>
          <a:p>
            <a:pPr lvl="1"/>
            <a:r>
              <a:rPr lang="en-US" dirty="0" smtClean="0"/>
              <a:t>Imbalance of calcium ions increase the unfolded protein response</a:t>
            </a:r>
          </a:p>
          <a:p>
            <a:pPr lvl="1"/>
            <a:r>
              <a:rPr lang="en-US" dirty="0" smtClean="0"/>
              <a:t>Causes </a:t>
            </a:r>
            <a:r>
              <a:rPr lang="en-US" dirty="0" err="1" smtClean="0"/>
              <a:t>upregulation</a:t>
            </a:r>
            <a:r>
              <a:rPr lang="en-US" dirty="0" smtClean="0"/>
              <a:t> of inflammatory factors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14" y="5416379"/>
            <a:ext cx="6858000" cy="857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7714" y="6288045"/>
            <a:ext cx="6909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 Location of ORMDL3. Gene is found on the long arm (q) of chromosome 17.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403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4038600" cy="3599316"/>
          </a:xfrm>
        </p:spPr>
        <p:txBody>
          <a:bodyPr>
            <a:normAutofit/>
          </a:bodyPr>
          <a:lstStyle/>
          <a:p>
            <a:r>
              <a:rPr lang="en-US" dirty="0"/>
              <a:t>Over 150 genes associated </a:t>
            </a:r>
            <a:r>
              <a:rPr lang="en-US" dirty="0" smtClean="0"/>
              <a:t>with asthma</a:t>
            </a:r>
          </a:p>
          <a:p>
            <a:r>
              <a:rPr lang="en-US" dirty="0" smtClean="0"/>
              <a:t>Chronic inflammatory disease</a:t>
            </a:r>
          </a:p>
          <a:p>
            <a:r>
              <a:rPr lang="en-US" dirty="0" smtClean="0"/>
              <a:t>5-16% of the world population afflicted</a:t>
            </a:r>
          </a:p>
          <a:p>
            <a:pPr lvl="1"/>
            <a:r>
              <a:rPr lang="en-US" dirty="0" smtClean="0"/>
              <a:t>Equates to about 300 million people</a:t>
            </a:r>
          </a:p>
          <a:p>
            <a:pPr lvl="1"/>
            <a:r>
              <a:rPr lang="en-US" dirty="0" smtClean="0"/>
              <a:t>Still </a:t>
            </a:r>
            <a:r>
              <a:rPr lang="en-US" dirty="0"/>
              <a:t>increasing every </a:t>
            </a:r>
            <a:r>
              <a:rPr lang="en-US" dirty="0" smtClean="0"/>
              <a:t>year</a:t>
            </a:r>
          </a:p>
        </p:txBody>
      </p:sp>
      <p:pic>
        <p:nvPicPr>
          <p:cNvPr id="1026" name="Picture 2" descr="http://www.cdc.gov/vitalsigns/asthma/images/riska_580p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351338" cy="230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4858011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2 Asthma in the U.S from 2001 to 2011. A slight increase in asthma prevalence in various groups evidence in recent years. Children are consistently the biggest population in the total count.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79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A Supplementation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2"/>
            <a:ext cx="4953000" cy="3987727"/>
          </a:xfrm>
        </p:spPr>
        <p:txBody>
          <a:bodyPr>
            <a:normAutofit/>
          </a:bodyPr>
          <a:lstStyle/>
          <a:p>
            <a:r>
              <a:rPr lang="en-US" dirty="0" smtClean="0"/>
              <a:t>Lowered amounts found in asthmatic patients</a:t>
            </a:r>
          </a:p>
          <a:p>
            <a:pPr lvl="1"/>
            <a:r>
              <a:rPr lang="en-US" dirty="0" smtClean="0"/>
              <a:t>Supplementation would enhance maintenance</a:t>
            </a:r>
          </a:p>
          <a:p>
            <a:pPr lvl="1"/>
            <a:r>
              <a:rPr lang="en-US" dirty="0" smtClean="0"/>
              <a:t>Instead, increased inflammatory factors</a:t>
            </a:r>
          </a:p>
          <a:p>
            <a:r>
              <a:rPr lang="en-US" dirty="0" smtClean="0"/>
              <a:t>Mechanism not fully understood</a:t>
            </a:r>
          </a:p>
          <a:p>
            <a:r>
              <a:rPr lang="en-US" dirty="0" err="1" smtClean="0"/>
              <a:t>Zhuang</a:t>
            </a:r>
            <a:r>
              <a:rPr lang="en-US" dirty="0" smtClean="0"/>
              <a:t> </a:t>
            </a:r>
            <a:r>
              <a:rPr lang="en-US" dirty="0"/>
              <a:t>et al. (2013) proposed a mechanism by which vitamin A increased the onset of asthma.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379397"/>
            <a:ext cx="3587064" cy="21235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4531771"/>
            <a:ext cx="358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3 Sources of Vitamin A. </a:t>
            </a:r>
            <a:r>
              <a:rPr lang="en-US" sz="1200" dirty="0" smtClean="0"/>
              <a:t>Possible means of regulating asthmatic symptoms through dietary control.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93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Pathway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2192210"/>
              </p:ext>
            </p:extLst>
          </p:nvPr>
        </p:nvGraphicFramePr>
        <p:xfrm>
          <a:off x="228600" y="25146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0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6" name="Picture 2" descr="Figure 1 ATRA induced CREB phosphorylation in a time- and dose-dependent manner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42"/>
          <a:stretch/>
        </p:blipFill>
        <p:spPr bwMode="auto">
          <a:xfrm>
            <a:off x="2362200" y="2133600"/>
            <a:ext cx="4495800" cy="149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28800" y="3777108"/>
            <a:ext cx="5599373" cy="71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89986" y="3657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4 CREB Phosphorylation via ATRA. </a:t>
            </a:r>
            <a:r>
              <a:rPr lang="en-US" sz="1200" dirty="0" smtClean="0"/>
              <a:t>Western blot shows that CREB is phosphorylated when ATRA and PKA are present, but not when PKA is absent. A PKA inhibitor, H-89, was used t prevent interactions with PKA. </a:t>
            </a:r>
            <a:r>
              <a:rPr lang="en-US" sz="1200" i="1" dirty="0" smtClean="0"/>
              <a:t>Adapted from </a:t>
            </a:r>
            <a:r>
              <a:rPr lang="en-US" sz="1200" i="1" dirty="0" err="1" smtClean="0"/>
              <a:t>Zhuang</a:t>
            </a:r>
            <a:r>
              <a:rPr lang="en-US" sz="1200" i="1" dirty="0" smtClean="0"/>
              <a:t> et al. (2013).</a:t>
            </a:r>
            <a:endParaRPr lang="en-US" sz="12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505200" y="4495800"/>
            <a:ext cx="2209800" cy="1447800"/>
            <a:chOff x="3505200" y="4652573"/>
            <a:chExt cx="2209800" cy="1447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-667" t="44008" r="62001" b="-937"/>
            <a:stretch/>
          </p:blipFill>
          <p:spPr>
            <a:xfrm>
              <a:off x="3505200" y="4652573"/>
              <a:ext cx="2209800" cy="14478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632605" y="4953000"/>
              <a:ext cx="476914" cy="1143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23775" y="5943600"/>
            <a:ext cx="5294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5 Expression of ORMDL3 Protein</a:t>
            </a:r>
            <a:r>
              <a:rPr lang="en-US" sz="1200" dirty="0" smtClean="0"/>
              <a:t>. Blot within box shows that protein is expressed when both ATRA and PKA are present. </a:t>
            </a:r>
            <a:r>
              <a:rPr lang="el-GR" sz="1200" dirty="0" smtClean="0"/>
              <a:t>β</a:t>
            </a:r>
            <a:r>
              <a:rPr lang="en-US" sz="1200" dirty="0" smtClean="0"/>
              <a:t>-tubulin is used as the loading control. </a:t>
            </a:r>
            <a:r>
              <a:rPr lang="en-US" sz="1200" i="1" dirty="0" smtClean="0"/>
              <a:t>Adapted from </a:t>
            </a:r>
            <a:r>
              <a:rPr lang="en-US" sz="1200" i="1" dirty="0" err="1" smtClean="0"/>
              <a:t>Zhuang</a:t>
            </a:r>
            <a:r>
              <a:rPr lang="en-US" sz="1200" i="1" dirty="0" smtClean="0"/>
              <a:t> et al. (2013).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56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11202518"/>
              </p:ext>
            </p:extLst>
          </p:nvPr>
        </p:nvGraphicFramePr>
        <p:xfrm>
          <a:off x="76200" y="2438400"/>
          <a:ext cx="4572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0" y="2362200"/>
            <a:ext cx="3886200" cy="35993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Aggarwal et al. (2006) found three other kinases to be CREB activators</a:t>
            </a:r>
          </a:p>
          <a:p>
            <a:pPr lvl="1"/>
            <a:r>
              <a:rPr lang="en-US" dirty="0" smtClean="0"/>
              <a:t>Extracellular signal-regulated kinase-1 and 2 (ERK1/2) was one.</a:t>
            </a:r>
          </a:p>
          <a:p>
            <a:r>
              <a:rPr lang="en-US" dirty="0" smtClean="0"/>
              <a:t>Will ORMDL3 also be expressed when another kinase, ERK1/2, is present?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Western Blot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14012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Prepare cells with inhibitors, if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Incubate cells with ATRA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Lyse cells and collect protein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Separate proteins using gel electrophoresis.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Transfer proteins onto membrane via </a:t>
            </a:r>
            <a:r>
              <a:rPr lang="en-US" dirty="0" err="1" smtClean="0"/>
              <a:t>electroblotting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Block membrane interactions with proteins using a buffer.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for proteins by incubating membrane in ORMDL3 antibodies.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Incubate with secondary near-infrared antibody.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Measure luminescence using the Odyssey System with Infrared.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Gel Electrophoresis</a:t>
            </a:r>
            <a:endParaRPr lang="en-US" dirty="0"/>
          </a:p>
        </p:txBody>
      </p:sp>
      <p:pic>
        <p:nvPicPr>
          <p:cNvPr id="3074" name="Picture 2" descr="http://universe-review.ca/I11-50-gelectrophor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184" y="2405449"/>
            <a:ext cx="51570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5943600"/>
            <a:ext cx="5294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6 Gel Electrophoresis. </a:t>
            </a:r>
            <a:r>
              <a:rPr lang="en-US" sz="1200" dirty="0" smtClean="0"/>
              <a:t>The protein extract are run through a gel, which is negatively-charged. The proteins move towards the positive end of the plate, with smaller proteins moving further alone.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00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746F6E-0C91-485C-9A9F-08E7D334B9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592</TotalTime>
  <Words>811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Regulation of ORMDL3 Gene Expression through the ERK/CREB Pathway</vt:lpstr>
      <vt:lpstr>ORMDL3</vt:lpstr>
      <vt:lpstr>Asthma</vt:lpstr>
      <vt:lpstr>Vitamin A Supplementation</vt:lpstr>
      <vt:lpstr>New Pathway</vt:lpstr>
      <vt:lpstr>Findings</vt:lpstr>
      <vt:lpstr>Experiment</vt:lpstr>
      <vt:lpstr>Overview of Western Blot</vt:lpstr>
      <vt:lpstr>Gel Electrophoresis</vt:lpstr>
      <vt:lpstr>Electroblotting</vt:lpstr>
      <vt:lpstr>Detecting for Protein</vt:lpstr>
      <vt:lpstr>Expected Results</vt:lpstr>
      <vt:lpstr>Future Uses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 Vo</dc:creator>
  <cp:keywords/>
  <cp:lastModifiedBy>Annie Vo</cp:lastModifiedBy>
  <cp:revision>60</cp:revision>
  <dcterms:created xsi:type="dcterms:W3CDTF">2013-12-04T22:47:21Z</dcterms:created>
  <dcterms:modified xsi:type="dcterms:W3CDTF">2013-12-05T08:40:02Z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TC102867709990</vt:lpwstr>
  </property>
</Properties>
</file>