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3" r:id="rId6"/>
    <p:sldId id="261" r:id="rId7"/>
    <p:sldId id="262" r:id="rId8"/>
    <p:sldId id="264" r:id="rId9"/>
    <p:sldId id="258" r:id="rId10"/>
    <p:sldId id="263" r:id="rId11"/>
    <p:sldId id="271" r:id="rId12"/>
    <p:sldId id="272" r:id="rId13"/>
    <p:sldId id="265" r:id="rId14"/>
    <p:sldId id="266" r:id="rId15"/>
    <p:sldId id="267" r:id="rId16"/>
    <p:sldId id="269" r:id="rId17"/>
    <p:sldId id="268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320802"/>
            <a:ext cx="10058400" cy="356616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Effects of Increased Net Reactive Oxygen Species on </a:t>
            </a:r>
            <a:r>
              <a:rPr lang="en-US" sz="6000" dirty="0" err="1" smtClean="0"/>
              <a:t>Mitophagy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Donald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Blot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detect for specific proteins in given sample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627" y="2387099"/>
            <a:ext cx="7381009" cy="369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7141" y="1292535"/>
            <a:ext cx="8103159" cy="421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6314" y="734435"/>
            <a:ext cx="6309868" cy="517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065" y="286603"/>
            <a:ext cx="10534829" cy="511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427" y="286603"/>
            <a:ext cx="11436105" cy="56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6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6603"/>
            <a:ext cx="11722892" cy="559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59013"/>
            <a:ext cx="10058400" cy="1450757"/>
          </a:xfrm>
        </p:spPr>
        <p:txBody>
          <a:bodyPr/>
          <a:lstStyle/>
          <a:p>
            <a:r>
              <a:rPr lang="en-US" dirty="0" smtClean="0"/>
              <a:t>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Mechanism of </a:t>
            </a:r>
            <a:r>
              <a:rPr lang="en-US" sz="2800" dirty="0" err="1" smtClean="0"/>
              <a:t>mitophagy</a:t>
            </a:r>
            <a:r>
              <a:rPr lang="en-US" sz="2800" dirty="0" smtClean="0"/>
              <a:t> is still poorly understood</a:t>
            </a:r>
          </a:p>
          <a:p>
            <a:endParaRPr lang="en-US" sz="2800" dirty="0" smtClean="0"/>
          </a:p>
          <a:p>
            <a:r>
              <a:rPr lang="en-US" sz="2800" dirty="0" smtClean="0"/>
              <a:t>Ethanol exposure can produce factors other than increased ROS</a:t>
            </a:r>
          </a:p>
          <a:p>
            <a:endParaRPr lang="en-US" sz="2800" dirty="0" smtClean="0"/>
          </a:p>
          <a:p>
            <a:r>
              <a:rPr lang="en-US" sz="2800" dirty="0" smtClean="0"/>
              <a:t>Critical points of ethanol varies by organism</a:t>
            </a:r>
          </a:p>
        </p:txBody>
      </p:sp>
    </p:spTree>
    <p:extLst>
      <p:ext uri="{BB962C8B-B14F-4D97-AF65-F5344CB8AC3E}">
        <p14:creationId xmlns:p14="http://schemas.microsoft.com/office/powerpoint/2010/main" val="3300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Ethanol increases oxidative stress in cell can overwhelm </a:t>
            </a:r>
            <a:r>
              <a:rPr lang="en-US" sz="2800" dirty="0" err="1" smtClean="0"/>
              <a:t>mitophagy</a:t>
            </a:r>
            <a:r>
              <a:rPr lang="en-US" sz="2800" dirty="0" smtClean="0"/>
              <a:t> mechanism </a:t>
            </a:r>
          </a:p>
          <a:p>
            <a:endParaRPr lang="en-US" sz="2800" dirty="0" smtClean="0"/>
          </a:p>
          <a:p>
            <a:r>
              <a:rPr lang="en-US" sz="2800" dirty="0" smtClean="0"/>
              <a:t>Decrease </a:t>
            </a:r>
            <a:r>
              <a:rPr lang="en-US" sz="2800" dirty="0"/>
              <a:t>in levels of </a:t>
            </a:r>
            <a:r>
              <a:rPr lang="en-US" sz="2800" dirty="0" err="1"/>
              <a:t>mitophagy</a:t>
            </a:r>
            <a:r>
              <a:rPr lang="en-US" sz="2800" dirty="0"/>
              <a:t> in a </a:t>
            </a:r>
            <a:r>
              <a:rPr lang="en-US" sz="2800" dirty="0" smtClean="0"/>
              <a:t>cell which can cause an accumulation of dysfunctional/damaged mitochondria</a:t>
            </a:r>
          </a:p>
          <a:p>
            <a:endParaRPr lang="en-US" sz="2800" dirty="0" smtClean="0"/>
          </a:p>
          <a:p>
            <a:r>
              <a:rPr lang="en-US" sz="2800" dirty="0" smtClean="0"/>
              <a:t>I will measure this by determining if ethanol elicits  GFP processing in yeast cells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0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accumulations of dysfunctional/damaged mitochondria have been liked to aging and neurodegenerative diseases such as dementia</a:t>
            </a:r>
          </a:p>
          <a:p>
            <a:endParaRPr lang="en-US" dirty="0" smtClean="0"/>
          </a:p>
          <a:p>
            <a:r>
              <a:rPr lang="en-US" dirty="0" smtClean="0"/>
              <a:t>1 in 7 people develop dementia when they reach 70 years old according to the National Institute of Health in 2007</a:t>
            </a:r>
          </a:p>
          <a:p>
            <a:endParaRPr lang="en-US" dirty="0" smtClean="0"/>
          </a:p>
          <a:p>
            <a:r>
              <a:rPr lang="en-US" dirty="0" smtClean="0"/>
              <a:t>If my hypothesis is correct, that ethanol will NOT elicit GFP processing</a:t>
            </a:r>
          </a:p>
          <a:p>
            <a:pPr lvl="1"/>
            <a:r>
              <a:rPr lang="en-US" dirty="0" smtClean="0"/>
              <a:t>Alcohol and dementia</a:t>
            </a:r>
          </a:p>
          <a:p>
            <a:pPr lvl="1"/>
            <a:r>
              <a:rPr lang="en-US" dirty="0" smtClean="0"/>
              <a:t>Science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Lin et al (2006) says that </a:t>
            </a:r>
            <a:r>
              <a:rPr lang="en-US" sz="3600" dirty="0"/>
              <a:t>o</a:t>
            </a:r>
            <a:r>
              <a:rPr lang="en-US" sz="3600" dirty="0" smtClean="0"/>
              <a:t>xidative stress has been thought to contribute to aging, which is a major risk factor for dementia (But how?)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66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ethanol do to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Increases oxidative stress</a:t>
            </a:r>
          </a:p>
          <a:p>
            <a:r>
              <a:rPr lang="en-US" sz="3600" dirty="0" smtClean="0"/>
              <a:t>How?</a:t>
            </a:r>
          </a:p>
          <a:p>
            <a:pPr lvl="1"/>
            <a:r>
              <a:rPr lang="en-US" sz="3600" dirty="0" smtClean="0"/>
              <a:t>Increases cellular metabolism</a:t>
            </a:r>
          </a:p>
          <a:p>
            <a:pPr lvl="1"/>
            <a:r>
              <a:rPr lang="en-US" sz="3600" dirty="0" smtClean="0"/>
              <a:t>Lowers levels of antioxidants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60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oxidative stress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1699" y="1877195"/>
            <a:ext cx="6649561" cy="42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Reddy et al (2013) found that alcohol-induced oxidative stress can alter the brain mitochondrial make-up and this is due to accumulation of dysfunctional mitochondria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Mitophagy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Selective breakdown of dysfunctional or damaged mitochondria</a:t>
            </a:r>
          </a:p>
          <a:p>
            <a:r>
              <a:rPr lang="en-US" sz="3600" dirty="0" smtClean="0"/>
              <a:t>Mitochondria gets tagged for degradation</a:t>
            </a:r>
            <a:r>
              <a:rPr lang="en-US" sz="3600" dirty="0" smtClean="0">
                <a:sym typeface="Wingdings" panose="05000000000000000000" pitchFamily="2" charset="2"/>
              </a:rPr>
              <a:t> degraded in lysosome/vacuole</a:t>
            </a:r>
            <a:endParaRPr lang="en-US" sz="3600" dirty="0" smtClean="0"/>
          </a:p>
          <a:p>
            <a:r>
              <a:rPr lang="en-US" sz="3600" dirty="0" smtClean="0"/>
              <a:t>Prevents accumulation of the damaged or dysfunctional mitochondria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13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Mitophagy</a:t>
            </a:r>
            <a:r>
              <a:rPr lang="en-US" dirty="0" smtClean="0"/>
              <a:t> is not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Environmental factors (Such as abundance of ethanol exposure)</a:t>
            </a:r>
          </a:p>
          <a:p>
            <a:r>
              <a:rPr lang="en-US" sz="2800" dirty="0" smtClean="0"/>
              <a:t>Process can get overwhelmed</a:t>
            </a:r>
          </a:p>
          <a:p>
            <a:pPr lvl="1"/>
            <a:r>
              <a:rPr lang="en-US" sz="2800" dirty="0" smtClean="0"/>
              <a:t>Imbalance of Reactive Oxygen Species in Cell (ROS)</a:t>
            </a:r>
          </a:p>
          <a:p>
            <a:pPr lvl="1"/>
            <a:r>
              <a:rPr lang="en-US" sz="2800" dirty="0" smtClean="0"/>
              <a:t>Not an even ratio of ROS being produced and removed </a:t>
            </a:r>
            <a:r>
              <a:rPr lang="en-US" sz="2800" dirty="0" smtClean="0">
                <a:sym typeface="Wingdings" panose="05000000000000000000" pitchFamily="2" charset="2"/>
              </a:rPr>
              <a:t> accumulation of damaged or dysfunctional mitochondria</a:t>
            </a:r>
            <a:endParaRPr lang="en-US" sz="2800" dirty="0" smtClean="0"/>
          </a:p>
          <a:p>
            <a:r>
              <a:rPr lang="en-US" sz="2800" dirty="0" smtClean="0"/>
              <a:t>Net ROS</a:t>
            </a:r>
          </a:p>
          <a:p>
            <a:pPr lvl="1"/>
            <a:r>
              <a:rPr lang="en-US" sz="2800" dirty="0" smtClean="0"/>
              <a:t>Main contributor to aging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24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want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I hypothesize that increased ethanol exposure will elicit lower levels of GFP </a:t>
            </a:r>
            <a:r>
              <a:rPr lang="en-US" sz="2400" dirty="0" smtClean="0">
                <a:sym typeface="Wingdings" panose="05000000000000000000" pitchFamily="2" charset="2"/>
              </a:rPr>
              <a:t>processing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Om45-green fluorescence protein is a mitochondrial outer membrane protein complex that binds to the mitochondria</a:t>
            </a:r>
          </a:p>
          <a:p>
            <a:pPr marL="0" indent="0">
              <a:buNone/>
            </a:pPr>
            <a:r>
              <a:rPr lang="en-US" sz="2400" dirty="0" err="1" smtClean="0"/>
              <a:t>Mitophagy</a:t>
            </a:r>
            <a:r>
              <a:rPr lang="en-US" sz="2400" dirty="0" smtClean="0"/>
              <a:t> </a:t>
            </a:r>
            <a:r>
              <a:rPr lang="en-US" sz="2400" dirty="0" err="1" smtClean="0"/>
              <a:t>initiated</a:t>
            </a:r>
            <a:r>
              <a:rPr lang="en-US" sz="2400" dirty="0" err="1" smtClean="0">
                <a:sym typeface="Wingdings" panose="05000000000000000000" pitchFamily="2" charset="2"/>
              </a:rPr>
              <a:t>mitochondria</a:t>
            </a:r>
            <a:r>
              <a:rPr lang="en-US" sz="2400" dirty="0" smtClean="0">
                <a:sym typeface="Wingdings" panose="05000000000000000000" pitchFamily="2" charset="2"/>
              </a:rPr>
              <a:t> degraded in lysosome/vacuoleOm45 degraded, but GFP in-tact</a:t>
            </a:r>
          </a:p>
        </p:txBody>
      </p:sp>
    </p:spTree>
    <p:extLst>
      <p:ext uri="{BB962C8B-B14F-4D97-AF65-F5344CB8AC3E}">
        <p14:creationId xmlns:p14="http://schemas.microsoft.com/office/powerpoint/2010/main" val="42143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ethanol elicit Om45-GFP processing in yeast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roduce yeast cells expressing Om45-GFP</a:t>
            </a:r>
          </a:p>
          <a:p>
            <a:endParaRPr lang="en-US" sz="3200" dirty="0" smtClean="0"/>
          </a:p>
          <a:p>
            <a:r>
              <a:rPr lang="en-US" sz="3200" dirty="0" smtClean="0"/>
              <a:t>Expose yeast cell groups to different levels of ethanol</a:t>
            </a:r>
          </a:p>
          <a:p>
            <a:endParaRPr lang="en-US" sz="3200" dirty="0" smtClean="0"/>
          </a:p>
          <a:p>
            <a:r>
              <a:rPr lang="en-US" sz="3200" dirty="0" smtClean="0"/>
              <a:t>Measure the levels of GFP still in-tact</a:t>
            </a:r>
          </a:p>
          <a:p>
            <a:pPr lvl="1"/>
            <a:r>
              <a:rPr lang="en-US" sz="3200" dirty="0" smtClean="0"/>
              <a:t>How will I measure these levels?</a:t>
            </a:r>
          </a:p>
        </p:txBody>
      </p:sp>
    </p:spTree>
    <p:extLst>
      <p:ext uri="{BB962C8B-B14F-4D97-AF65-F5344CB8AC3E}">
        <p14:creationId xmlns:p14="http://schemas.microsoft.com/office/powerpoint/2010/main" val="18799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697</TotalTime>
  <Words>392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The Effects of Increased Net Reactive Oxygen Species on Mitophagy</vt:lpstr>
      <vt:lpstr>Dementia</vt:lpstr>
      <vt:lpstr>What does ethanol do to a cell?</vt:lpstr>
      <vt:lpstr>Increased oxidative stress</vt:lpstr>
      <vt:lpstr>PowerPoint Presentation</vt:lpstr>
      <vt:lpstr>Mitophagy</vt:lpstr>
      <vt:lpstr>Mitophagy is not perfect</vt:lpstr>
      <vt:lpstr>What do I want to know?</vt:lpstr>
      <vt:lpstr>Does ethanol elicit Om45-GFP processing in yeast cells?</vt:lpstr>
      <vt:lpstr>Western Blot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Problems?</vt:lpstr>
      <vt:lpstr>Overall Picture</vt:lpstr>
      <vt:lpstr>Why should you care?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Increased Net Reactive Oxygen Species on Mitophagy</dc:title>
  <dc:creator>Donald</dc:creator>
  <cp:lastModifiedBy>Donald</cp:lastModifiedBy>
  <cp:revision>21</cp:revision>
  <dcterms:created xsi:type="dcterms:W3CDTF">2013-12-09T17:09:10Z</dcterms:created>
  <dcterms:modified xsi:type="dcterms:W3CDTF">2013-12-10T04:46:13Z</dcterms:modified>
</cp:coreProperties>
</file>