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3" r:id="rId3"/>
    <p:sldId id="264" r:id="rId4"/>
    <p:sldId id="265" r:id="rId5"/>
    <p:sldId id="266" r:id="rId6"/>
    <p:sldId id="267" r:id="rId7"/>
    <p:sldId id="290" r:id="rId8"/>
    <p:sldId id="268" r:id="rId9"/>
    <p:sldId id="269" r:id="rId10"/>
    <p:sldId id="291" r:id="rId11"/>
    <p:sldId id="270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295" r:id="rId22"/>
    <p:sldId id="299" r:id="rId23"/>
    <p:sldId id="301" r:id="rId24"/>
    <p:sldId id="322" r:id="rId25"/>
    <p:sldId id="332" r:id="rId26"/>
    <p:sldId id="333" r:id="rId27"/>
  </p:sldIdLst>
  <p:sldSz cx="9144000" cy="6858000" type="screen4x3"/>
  <p:notesSz cx="6946900" cy="9283700"/>
  <p:embeddedFontLst>
    <p:embeddedFont>
      <p:font typeface="Woodbadge" pitchFamily="2" charset="0"/>
      <p:regular r:id="rId30"/>
    </p:embeddedFont>
    <p:embeddedFont>
      <p:font typeface="Cooper Black" pitchFamily="18" charset="0"/>
      <p:regular r:id="rId31"/>
    </p:embeddedFont>
  </p:embeddedFontLst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3300"/>
    <a:srgbClr val="FFFFFF"/>
    <a:srgbClr val="F2F2F2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76706" autoAdjust="0"/>
  </p:normalViewPr>
  <p:slideViewPr>
    <p:cSldViewPr snapToGrid="0">
      <p:cViewPr varScale="1">
        <p:scale>
          <a:sx n="84" d="100"/>
          <a:sy n="84" d="100"/>
        </p:scale>
        <p:origin x="-23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6C8A5-2A86-4801-9904-016C0C7763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5B22F-760A-4B0D-85CC-49B07928E5CA}">
      <dgm:prSet phldrT="[Text]" custT="1"/>
      <dgm:spPr/>
      <dgm:t>
        <a:bodyPr/>
        <a:lstStyle/>
        <a:p>
          <a:r>
            <a:rPr lang="en-US" sz="1600" b="1" dirty="0" smtClean="0"/>
            <a:t>Summer Camp</a:t>
          </a:r>
        </a:p>
      </dgm:t>
    </dgm:pt>
    <dgm:pt modelId="{DAAE6112-3A76-4E70-807E-6A0EAB6D875E}" type="parTrans" cxnId="{DD22D2E1-E6BE-4695-BA33-F1C9131A818F}">
      <dgm:prSet/>
      <dgm:spPr/>
      <dgm:t>
        <a:bodyPr/>
        <a:lstStyle/>
        <a:p>
          <a:endParaRPr lang="en-US" sz="4000"/>
        </a:p>
      </dgm:t>
    </dgm:pt>
    <dgm:pt modelId="{EE934365-5530-4545-8E61-B0A39C06371D}" type="sibTrans" cxnId="{DD22D2E1-E6BE-4695-BA33-F1C9131A818F}">
      <dgm:prSet/>
      <dgm:spPr/>
      <dgm:t>
        <a:bodyPr/>
        <a:lstStyle/>
        <a:p>
          <a:endParaRPr lang="en-US" sz="4000"/>
        </a:p>
      </dgm:t>
    </dgm:pt>
    <dgm:pt modelId="{DCBECA1C-2388-43DB-9451-3808E3510E8E}">
      <dgm:prSet phldrT="[Text]" custT="1"/>
      <dgm:spPr/>
      <dgm:t>
        <a:bodyPr/>
        <a:lstStyle/>
        <a:p>
          <a:r>
            <a:rPr lang="en-US" sz="1600" b="1" dirty="0" smtClean="0"/>
            <a:t>Logistics</a:t>
          </a:r>
          <a:endParaRPr lang="en-US" sz="1600" b="1" dirty="0"/>
        </a:p>
      </dgm:t>
    </dgm:pt>
    <dgm:pt modelId="{4FA0A592-A912-4D89-962A-0A81A9745394}" type="parTrans" cxnId="{119F4A26-E1EA-4D09-9D0F-9BCD8BCEE239}">
      <dgm:prSet/>
      <dgm:spPr/>
      <dgm:t>
        <a:bodyPr/>
        <a:lstStyle/>
        <a:p>
          <a:endParaRPr lang="en-US" sz="4000"/>
        </a:p>
      </dgm:t>
    </dgm:pt>
    <dgm:pt modelId="{AB7D9E90-A2A7-4AAB-8F40-91ED0098CE86}" type="sibTrans" cxnId="{119F4A26-E1EA-4D09-9D0F-9BCD8BCEE239}">
      <dgm:prSet/>
      <dgm:spPr/>
      <dgm:t>
        <a:bodyPr/>
        <a:lstStyle/>
        <a:p>
          <a:endParaRPr lang="en-US" sz="4000"/>
        </a:p>
      </dgm:t>
    </dgm:pt>
    <dgm:pt modelId="{B55676CA-878E-4B16-803B-82BE415107BE}">
      <dgm:prSet phldrT="[Text]" custT="1"/>
      <dgm:spPr/>
      <dgm:t>
        <a:bodyPr/>
        <a:lstStyle/>
        <a:p>
          <a:r>
            <a:rPr lang="en-US" sz="1600" dirty="0" smtClean="0"/>
            <a:t>Trans-</a:t>
          </a:r>
          <a:r>
            <a:rPr lang="en-US" sz="1600" dirty="0" err="1" smtClean="0"/>
            <a:t>portation</a:t>
          </a:r>
          <a:endParaRPr lang="en-US" sz="1600" dirty="0"/>
        </a:p>
      </dgm:t>
    </dgm:pt>
    <dgm:pt modelId="{9A600D0A-8F55-48B5-AB8B-8E5A8F5502FC}" type="parTrans" cxnId="{04C96655-7D31-4AF0-9A90-FE6284A6B794}">
      <dgm:prSet/>
      <dgm:spPr/>
      <dgm:t>
        <a:bodyPr/>
        <a:lstStyle/>
        <a:p>
          <a:endParaRPr lang="en-US" sz="4000"/>
        </a:p>
      </dgm:t>
    </dgm:pt>
    <dgm:pt modelId="{EBC04EE6-0249-4B77-8ACB-FE49F130908F}" type="sibTrans" cxnId="{04C96655-7D31-4AF0-9A90-FE6284A6B794}">
      <dgm:prSet/>
      <dgm:spPr/>
      <dgm:t>
        <a:bodyPr/>
        <a:lstStyle/>
        <a:p>
          <a:endParaRPr lang="en-US" sz="4000"/>
        </a:p>
      </dgm:t>
    </dgm:pt>
    <dgm:pt modelId="{BE09C6BD-6255-4414-B1EF-94E200DAB79E}">
      <dgm:prSet phldrT="[Text]" custT="1"/>
      <dgm:spPr/>
      <dgm:t>
        <a:bodyPr/>
        <a:lstStyle/>
        <a:p>
          <a:r>
            <a:rPr lang="en-US" sz="1600" b="1" dirty="0" smtClean="0"/>
            <a:t>Program</a:t>
          </a:r>
          <a:endParaRPr lang="en-US" sz="1600" b="1" dirty="0"/>
        </a:p>
      </dgm:t>
    </dgm:pt>
    <dgm:pt modelId="{54C7BBF9-250A-4C94-BC6F-F54E495C759E}" type="parTrans" cxnId="{9436C847-660B-4A58-BC6B-E636518FD4E2}">
      <dgm:prSet/>
      <dgm:spPr/>
      <dgm:t>
        <a:bodyPr/>
        <a:lstStyle/>
        <a:p>
          <a:endParaRPr lang="en-US" sz="4000"/>
        </a:p>
      </dgm:t>
    </dgm:pt>
    <dgm:pt modelId="{6CE2E4EB-2332-4F00-82F0-2E0718FFE88A}" type="sibTrans" cxnId="{9436C847-660B-4A58-BC6B-E636518FD4E2}">
      <dgm:prSet/>
      <dgm:spPr/>
      <dgm:t>
        <a:bodyPr/>
        <a:lstStyle/>
        <a:p>
          <a:endParaRPr lang="en-US" sz="4000"/>
        </a:p>
      </dgm:t>
    </dgm:pt>
    <dgm:pt modelId="{28AEEFD2-C425-4112-8E2D-30FFEE2F0A3B}">
      <dgm:prSet phldrT="[Text]" custT="1"/>
      <dgm:spPr/>
      <dgm:t>
        <a:bodyPr/>
        <a:lstStyle/>
        <a:p>
          <a:r>
            <a:rPr lang="en-US" sz="1600" dirty="0" smtClean="0"/>
            <a:t>Leader-ship</a:t>
          </a:r>
          <a:endParaRPr lang="en-US" sz="1600" dirty="0"/>
        </a:p>
      </dgm:t>
    </dgm:pt>
    <dgm:pt modelId="{AB19E564-C78B-4A9C-B60F-B13D38147457}" type="parTrans" cxnId="{25FA130B-A2D5-479D-BB3B-3EEA6984E46D}">
      <dgm:prSet/>
      <dgm:spPr/>
      <dgm:t>
        <a:bodyPr/>
        <a:lstStyle/>
        <a:p>
          <a:endParaRPr lang="en-US" sz="4000"/>
        </a:p>
      </dgm:t>
    </dgm:pt>
    <dgm:pt modelId="{AFD3670D-92D1-41EA-AC11-01D78E6B9CC8}" type="sibTrans" cxnId="{25FA130B-A2D5-479D-BB3B-3EEA6984E46D}">
      <dgm:prSet/>
      <dgm:spPr/>
      <dgm:t>
        <a:bodyPr/>
        <a:lstStyle/>
        <a:p>
          <a:endParaRPr lang="en-US" sz="4000"/>
        </a:p>
      </dgm:t>
    </dgm:pt>
    <dgm:pt modelId="{375F4881-F209-4EC0-A9BC-A75529E14E4A}">
      <dgm:prSet custT="1"/>
      <dgm:spPr/>
      <dgm:t>
        <a:bodyPr/>
        <a:lstStyle/>
        <a:p>
          <a:r>
            <a:rPr lang="en-US" sz="1600" b="1" dirty="0" err="1" smtClean="0"/>
            <a:t>Admini-strative</a:t>
          </a:r>
          <a:endParaRPr lang="en-US" sz="1600" b="1" dirty="0"/>
        </a:p>
      </dgm:t>
    </dgm:pt>
    <dgm:pt modelId="{78F617C3-C443-4607-8D1F-C62F9698DD91}" type="parTrans" cxnId="{E0CA95FB-43AD-48D0-AC8C-2B9195D81102}">
      <dgm:prSet/>
      <dgm:spPr/>
      <dgm:t>
        <a:bodyPr/>
        <a:lstStyle/>
        <a:p>
          <a:endParaRPr lang="en-US" sz="4000"/>
        </a:p>
      </dgm:t>
    </dgm:pt>
    <dgm:pt modelId="{9E155CDE-E2FE-41CA-8CCF-4C14F63F0AF1}" type="sibTrans" cxnId="{E0CA95FB-43AD-48D0-AC8C-2B9195D81102}">
      <dgm:prSet/>
      <dgm:spPr/>
      <dgm:t>
        <a:bodyPr/>
        <a:lstStyle/>
        <a:p>
          <a:endParaRPr lang="en-US" sz="4000"/>
        </a:p>
      </dgm:t>
    </dgm:pt>
    <dgm:pt modelId="{8270FE20-206D-4E3A-9681-644842CAAF8F}">
      <dgm:prSet custT="1"/>
      <dgm:spPr/>
      <dgm:t>
        <a:bodyPr/>
        <a:lstStyle/>
        <a:p>
          <a:r>
            <a:rPr lang="en-US" sz="1600" dirty="0" smtClean="0"/>
            <a:t>Fees</a:t>
          </a:r>
          <a:endParaRPr lang="en-US" sz="1600" dirty="0"/>
        </a:p>
      </dgm:t>
    </dgm:pt>
    <dgm:pt modelId="{16FC4F70-5FEF-4922-9241-4B64D1EADCC0}" type="parTrans" cxnId="{7F439238-1C7E-41DC-B6F1-C56F7D8B04C2}">
      <dgm:prSet/>
      <dgm:spPr/>
      <dgm:t>
        <a:bodyPr/>
        <a:lstStyle/>
        <a:p>
          <a:endParaRPr lang="en-US" sz="4000"/>
        </a:p>
      </dgm:t>
    </dgm:pt>
    <dgm:pt modelId="{D6CFA94B-204B-409D-9B45-915268D33EED}" type="sibTrans" cxnId="{7F439238-1C7E-41DC-B6F1-C56F7D8B04C2}">
      <dgm:prSet/>
      <dgm:spPr/>
      <dgm:t>
        <a:bodyPr/>
        <a:lstStyle/>
        <a:p>
          <a:endParaRPr lang="en-US" sz="4000"/>
        </a:p>
      </dgm:t>
    </dgm:pt>
    <dgm:pt modelId="{3207C8A3-1F23-4923-93F2-570AD6779834}">
      <dgm:prSet custT="1"/>
      <dgm:spPr/>
      <dgm:t>
        <a:bodyPr/>
        <a:lstStyle/>
        <a:p>
          <a:r>
            <a:rPr lang="en-US" sz="1600" dirty="0" smtClean="0"/>
            <a:t> Medical Forms</a:t>
          </a:r>
          <a:endParaRPr lang="en-US" sz="1600" dirty="0"/>
        </a:p>
      </dgm:t>
    </dgm:pt>
    <dgm:pt modelId="{116BE693-2DF8-4D16-8646-6836C3005861}" type="parTrans" cxnId="{97C6DD9B-0346-46E6-BB7F-4440570ED015}">
      <dgm:prSet/>
      <dgm:spPr/>
      <dgm:t>
        <a:bodyPr/>
        <a:lstStyle/>
        <a:p>
          <a:endParaRPr lang="en-US" sz="4000"/>
        </a:p>
      </dgm:t>
    </dgm:pt>
    <dgm:pt modelId="{0D943790-B55E-4467-997B-944E17E9BC86}" type="sibTrans" cxnId="{97C6DD9B-0346-46E6-BB7F-4440570ED015}">
      <dgm:prSet/>
      <dgm:spPr/>
      <dgm:t>
        <a:bodyPr/>
        <a:lstStyle/>
        <a:p>
          <a:endParaRPr lang="en-US" sz="4000"/>
        </a:p>
      </dgm:t>
    </dgm:pt>
    <dgm:pt modelId="{DF38E0B3-128D-42B7-898B-A9E5E7CD0712}">
      <dgm:prSet custT="1"/>
      <dgm:spPr/>
      <dgm:t>
        <a:bodyPr/>
        <a:lstStyle/>
        <a:p>
          <a:r>
            <a:rPr lang="en-US" sz="1600" dirty="0" smtClean="0"/>
            <a:t>Equip-</a:t>
          </a:r>
          <a:r>
            <a:rPr lang="en-US" sz="1600" dirty="0" err="1" smtClean="0"/>
            <a:t>ment</a:t>
          </a:r>
          <a:endParaRPr lang="en-US" sz="1600" dirty="0"/>
        </a:p>
      </dgm:t>
    </dgm:pt>
    <dgm:pt modelId="{E2EE56DC-E09B-43FC-98CF-51EFEE510D2B}" type="parTrans" cxnId="{23B1671E-1F03-4DF1-BAA8-F51ADAA1B296}">
      <dgm:prSet/>
      <dgm:spPr/>
      <dgm:t>
        <a:bodyPr/>
        <a:lstStyle/>
        <a:p>
          <a:endParaRPr lang="en-US" sz="4000"/>
        </a:p>
      </dgm:t>
    </dgm:pt>
    <dgm:pt modelId="{5263A4FC-29FA-475C-BB60-B9F896F3B1E3}" type="sibTrans" cxnId="{23B1671E-1F03-4DF1-BAA8-F51ADAA1B296}">
      <dgm:prSet/>
      <dgm:spPr/>
      <dgm:t>
        <a:bodyPr/>
        <a:lstStyle/>
        <a:p>
          <a:endParaRPr lang="en-US" sz="4000"/>
        </a:p>
      </dgm:t>
    </dgm:pt>
    <dgm:pt modelId="{71731116-2A8F-40AF-BF00-0A377639B3CB}">
      <dgm:prSet custT="1"/>
      <dgm:spPr/>
      <dgm:t>
        <a:bodyPr/>
        <a:lstStyle/>
        <a:p>
          <a:r>
            <a:rPr lang="en-US" sz="1600" dirty="0" smtClean="0"/>
            <a:t>High Adv.</a:t>
          </a:r>
          <a:endParaRPr lang="en-US" sz="1600" dirty="0"/>
        </a:p>
      </dgm:t>
    </dgm:pt>
    <dgm:pt modelId="{BEFBDBB6-184E-459D-AED1-8AC67A32B325}" type="parTrans" cxnId="{39FA68CF-B48F-417D-82FD-8EEF17336290}">
      <dgm:prSet/>
      <dgm:spPr/>
      <dgm:t>
        <a:bodyPr/>
        <a:lstStyle/>
        <a:p>
          <a:endParaRPr lang="en-US" sz="4000"/>
        </a:p>
      </dgm:t>
    </dgm:pt>
    <dgm:pt modelId="{8B751C2A-3C19-4A5E-9341-DA3413C92CD5}" type="sibTrans" cxnId="{39FA68CF-B48F-417D-82FD-8EEF17336290}">
      <dgm:prSet/>
      <dgm:spPr/>
      <dgm:t>
        <a:bodyPr/>
        <a:lstStyle/>
        <a:p>
          <a:endParaRPr lang="en-US" sz="4000"/>
        </a:p>
      </dgm:t>
    </dgm:pt>
    <dgm:pt modelId="{6421D895-FABD-4F7B-ABD3-9F8819DD7241}">
      <dgm:prSet custT="1"/>
      <dgm:spPr/>
      <dgm:t>
        <a:bodyPr/>
        <a:lstStyle/>
        <a:p>
          <a:r>
            <a:rPr lang="en-US" sz="1600" dirty="0" smtClean="0"/>
            <a:t>New Scouts</a:t>
          </a:r>
          <a:endParaRPr lang="en-US" sz="1600" dirty="0"/>
        </a:p>
      </dgm:t>
    </dgm:pt>
    <dgm:pt modelId="{EDC7193D-8A25-47F8-A6BD-29E5763F5601}" type="parTrans" cxnId="{733AC82A-B4FA-4FB2-8CDA-FE6F5F707119}">
      <dgm:prSet/>
      <dgm:spPr/>
      <dgm:t>
        <a:bodyPr/>
        <a:lstStyle/>
        <a:p>
          <a:endParaRPr lang="en-US" sz="4000"/>
        </a:p>
      </dgm:t>
    </dgm:pt>
    <dgm:pt modelId="{A3F50C61-0716-44FA-BAAB-4C0848D193AD}" type="sibTrans" cxnId="{733AC82A-B4FA-4FB2-8CDA-FE6F5F707119}">
      <dgm:prSet/>
      <dgm:spPr/>
      <dgm:t>
        <a:bodyPr/>
        <a:lstStyle/>
        <a:p>
          <a:endParaRPr lang="en-US" sz="4000"/>
        </a:p>
      </dgm:t>
    </dgm:pt>
    <dgm:pt modelId="{A64F8468-F660-4909-9C01-DB5D61334B29}">
      <dgm:prSet custT="1"/>
      <dgm:spPr/>
      <dgm:t>
        <a:bodyPr/>
        <a:lstStyle/>
        <a:p>
          <a:r>
            <a:rPr lang="en-US" sz="1600" dirty="0" smtClean="0"/>
            <a:t>Cracker Barrel</a:t>
          </a:r>
          <a:endParaRPr lang="en-US" sz="1600" dirty="0"/>
        </a:p>
      </dgm:t>
    </dgm:pt>
    <dgm:pt modelId="{069EC447-58FE-4FDB-B9E5-0F540395476E}" type="parTrans" cxnId="{C515FF66-1E1B-4F89-9619-6C1D530A9F8B}">
      <dgm:prSet/>
      <dgm:spPr/>
      <dgm:t>
        <a:bodyPr/>
        <a:lstStyle/>
        <a:p>
          <a:endParaRPr lang="en-US" sz="4000"/>
        </a:p>
      </dgm:t>
    </dgm:pt>
    <dgm:pt modelId="{85161D37-431B-4C6D-9DB0-30D8E6275154}" type="sibTrans" cxnId="{C515FF66-1E1B-4F89-9619-6C1D530A9F8B}">
      <dgm:prSet/>
      <dgm:spPr/>
      <dgm:t>
        <a:bodyPr/>
        <a:lstStyle/>
        <a:p>
          <a:endParaRPr lang="en-US" sz="4000"/>
        </a:p>
      </dgm:t>
    </dgm:pt>
    <dgm:pt modelId="{F11F5670-F2EF-4825-90A2-5DF982191678}">
      <dgm:prSet/>
      <dgm:spPr/>
      <dgm:t>
        <a:bodyPr/>
        <a:lstStyle/>
        <a:p>
          <a:r>
            <a:rPr lang="en-US" dirty="0" smtClean="0"/>
            <a:t>Merit Badges</a:t>
          </a:r>
          <a:endParaRPr lang="en-US" dirty="0"/>
        </a:p>
      </dgm:t>
    </dgm:pt>
    <dgm:pt modelId="{CE8E94C9-F8DE-4476-84F9-682B894C63AA}" type="parTrans" cxnId="{83244AEB-F4F2-4301-8AE7-814842C2D16A}">
      <dgm:prSet/>
      <dgm:spPr/>
      <dgm:t>
        <a:bodyPr/>
        <a:lstStyle/>
        <a:p>
          <a:endParaRPr lang="en-US"/>
        </a:p>
      </dgm:t>
    </dgm:pt>
    <dgm:pt modelId="{7C23A5C9-615D-4B68-9DA7-13C6032AB29F}" type="sibTrans" cxnId="{83244AEB-F4F2-4301-8AE7-814842C2D16A}">
      <dgm:prSet/>
      <dgm:spPr/>
      <dgm:t>
        <a:bodyPr/>
        <a:lstStyle/>
        <a:p>
          <a:endParaRPr lang="en-US"/>
        </a:p>
      </dgm:t>
    </dgm:pt>
    <dgm:pt modelId="{37AD79DA-1834-4C68-9CEC-9433417E4CB2}">
      <dgm:prSet/>
      <dgm:spPr/>
      <dgm:t>
        <a:bodyPr/>
        <a:lstStyle/>
        <a:p>
          <a:r>
            <a:rPr lang="en-US" dirty="0" smtClean="0"/>
            <a:t>Permission</a:t>
          </a:r>
        </a:p>
        <a:p>
          <a:r>
            <a:rPr lang="en-US" dirty="0" smtClean="0"/>
            <a:t>Forms</a:t>
          </a:r>
          <a:endParaRPr lang="en-US" dirty="0"/>
        </a:p>
      </dgm:t>
    </dgm:pt>
    <dgm:pt modelId="{44888D0F-49BE-4C7D-8401-57C24097B4B9}" type="parTrans" cxnId="{303FAC38-4529-413F-A631-54A94256DE74}">
      <dgm:prSet/>
      <dgm:spPr/>
      <dgm:t>
        <a:bodyPr/>
        <a:lstStyle/>
        <a:p>
          <a:endParaRPr lang="en-US"/>
        </a:p>
      </dgm:t>
    </dgm:pt>
    <dgm:pt modelId="{8B51F310-908E-4BCF-AA8F-91F2EAA5E225}" type="sibTrans" cxnId="{303FAC38-4529-413F-A631-54A94256DE74}">
      <dgm:prSet/>
      <dgm:spPr/>
      <dgm:t>
        <a:bodyPr/>
        <a:lstStyle/>
        <a:p>
          <a:endParaRPr lang="en-US"/>
        </a:p>
      </dgm:t>
    </dgm:pt>
    <dgm:pt modelId="{A1FFA0FC-B731-48AF-A056-6BE19AAAF756}" type="pres">
      <dgm:prSet presAssocID="{E1F6C8A5-2A86-4801-9904-016C0C7763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C706FB-E3F4-4AE7-892F-8507B4A7EA57}" type="pres">
      <dgm:prSet presAssocID="{7B45B22F-760A-4B0D-85CC-49B07928E5CA}" presName="hierRoot1" presStyleCnt="0"/>
      <dgm:spPr/>
    </dgm:pt>
    <dgm:pt modelId="{4F2C5851-AF02-4662-850D-244FB6120A61}" type="pres">
      <dgm:prSet presAssocID="{7B45B22F-760A-4B0D-85CC-49B07928E5CA}" presName="composite" presStyleCnt="0"/>
      <dgm:spPr/>
    </dgm:pt>
    <dgm:pt modelId="{D5099DCC-98BC-4D8C-8E64-658AEDB34A8D}" type="pres">
      <dgm:prSet presAssocID="{7B45B22F-760A-4B0D-85CC-49B07928E5CA}" presName="background" presStyleLbl="node0" presStyleIdx="0" presStyleCnt="1"/>
      <dgm:spPr/>
    </dgm:pt>
    <dgm:pt modelId="{BD2FB204-4238-4E48-8D9B-61A54A7579C2}" type="pres">
      <dgm:prSet presAssocID="{7B45B22F-760A-4B0D-85CC-49B07928E5CA}" presName="text" presStyleLbl="fgAcc0" presStyleIdx="0" presStyleCnt="1" custScaleX="176840" custLinFactNeighborX="13042" custLinFactNeighborY="-4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72F71C-810C-4A72-9ADB-B2718BCA8D44}" type="pres">
      <dgm:prSet presAssocID="{7B45B22F-760A-4B0D-85CC-49B07928E5CA}" presName="hierChild2" presStyleCnt="0"/>
      <dgm:spPr/>
    </dgm:pt>
    <dgm:pt modelId="{190C2654-8841-4303-84BD-93A625DE1CDC}" type="pres">
      <dgm:prSet presAssocID="{4FA0A592-A912-4D89-962A-0A81A974539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746344D-72DB-4453-B42A-36B23874E206}" type="pres">
      <dgm:prSet presAssocID="{DCBECA1C-2388-43DB-9451-3808E3510E8E}" presName="hierRoot2" presStyleCnt="0"/>
      <dgm:spPr/>
    </dgm:pt>
    <dgm:pt modelId="{2AEB056F-CE85-4168-8F18-0D80B0EBA50D}" type="pres">
      <dgm:prSet presAssocID="{DCBECA1C-2388-43DB-9451-3808E3510E8E}" presName="composite2" presStyleCnt="0"/>
      <dgm:spPr/>
    </dgm:pt>
    <dgm:pt modelId="{CA3006F8-557C-43F7-8C51-15A4337D0BF1}" type="pres">
      <dgm:prSet presAssocID="{DCBECA1C-2388-43DB-9451-3808E3510E8E}" presName="background2" presStyleLbl="node2" presStyleIdx="0" presStyleCnt="3"/>
      <dgm:spPr/>
    </dgm:pt>
    <dgm:pt modelId="{FED01AA7-7795-45AF-A888-814D2F66C2D9}" type="pres">
      <dgm:prSet presAssocID="{DCBECA1C-2388-43DB-9451-3808E3510E8E}" presName="text2" presStyleLbl="fgAcc2" presStyleIdx="0" presStyleCnt="3" custScaleX="126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E2A41-9F8A-49A2-BBBD-A74101ED7635}" type="pres">
      <dgm:prSet presAssocID="{DCBECA1C-2388-43DB-9451-3808E3510E8E}" presName="hierChild3" presStyleCnt="0"/>
      <dgm:spPr/>
    </dgm:pt>
    <dgm:pt modelId="{65FBB440-47DE-4F4E-A0B1-C4F04BCDD0BE}" type="pres">
      <dgm:prSet presAssocID="{9A600D0A-8F55-48B5-AB8B-8E5A8F5502F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A1EF54F-0AC7-40FA-A1DB-01AF2306369B}" type="pres">
      <dgm:prSet presAssocID="{B55676CA-878E-4B16-803B-82BE415107BE}" presName="hierRoot3" presStyleCnt="0"/>
      <dgm:spPr/>
    </dgm:pt>
    <dgm:pt modelId="{15397D5C-9EDB-472E-9719-7C29CD317E25}" type="pres">
      <dgm:prSet presAssocID="{B55676CA-878E-4B16-803B-82BE415107BE}" presName="composite3" presStyleCnt="0"/>
      <dgm:spPr/>
    </dgm:pt>
    <dgm:pt modelId="{1162E939-27A8-4A14-BA6B-37414758F6CD}" type="pres">
      <dgm:prSet presAssocID="{B55676CA-878E-4B16-803B-82BE415107BE}" presName="background3" presStyleLbl="node3" presStyleIdx="0" presStyleCnt="3"/>
      <dgm:spPr/>
    </dgm:pt>
    <dgm:pt modelId="{7F4487A7-2438-4B6B-936A-6820DA060269}" type="pres">
      <dgm:prSet presAssocID="{B55676CA-878E-4B16-803B-82BE415107B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4A2B0-4498-4B49-AE0F-9912FC4B79A5}" type="pres">
      <dgm:prSet presAssocID="{B55676CA-878E-4B16-803B-82BE415107BE}" presName="hierChild4" presStyleCnt="0"/>
      <dgm:spPr/>
    </dgm:pt>
    <dgm:pt modelId="{810121E0-6EF9-4495-9B90-0797BE3B1D2B}" type="pres">
      <dgm:prSet presAssocID="{E2EE56DC-E09B-43FC-98CF-51EFEE510D2B}" presName="Name23" presStyleLbl="parChTrans1D4" presStyleIdx="0" presStyleCnt="7"/>
      <dgm:spPr/>
      <dgm:t>
        <a:bodyPr/>
        <a:lstStyle/>
        <a:p>
          <a:endParaRPr lang="en-US"/>
        </a:p>
      </dgm:t>
    </dgm:pt>
    <dgm:pt modelId="{6640520A-EB58-4EC6-AAB9-0B85A1C4E814}" type="pres">
      <dgm:prSet presAssocID="{DF38E0B3-128D-42B7-898B-A9E5E7CD0712}" presName="hierRoot4" presStyleCnt="0"/>
      <dgm:spPr/>
    </dgm:pt>
    <dgm:pt modelId="{755BF2A8-45AD-42DC-831F-3B4BCA0D71B9}" type="pres">
      <dgm:prSet presAssocID="{DF38E0B3-128D-42B7-898B-A9E5E7CD0712}" presName="composite4" presStyleCnt="0"/>
      <dgm:spPr/>
    </dgm:pt>
    <dgm:pt modelId="{BD04C622-F792-44B5-AC97-0794A74DA33C}" type="pres">
      <dgm:prSet presAssocID="{DF38E0B3-128D-42B7-898B-A9E5E7CD0712}" presName="background4" presStyleLbl="node4" presStyleIdx="0" presStyleCnt="7"/>
      <dgm:spPr/>
    </dgm:pt>
    <dgm:pt modelId="{7E381F15-9234-47D9-A77F-93CBEE19B320}" type="pres">
      <dgm:prSet presAssocID="{DF38E0B3-128D-42B7-898B-A9E5E7CD0712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A03B3E-414D-419A-9E3A-DC281A773B52}" type="pres">
      <dgm:prSet presAssocID="{DF38E0B3-128D-42B7-898B-A9E5E7CD0712}" presName="hierChild5" presStyleCnt="0"/>
      <dgm:spPr/>
    </dgm:pt>
    <dgm:pt modelId="{600AEE8B-2C22-422F-A580-D9D1C86EFF03}" type="pres">
      <dgm:prSet presAssocID="{54C7BBF9-250A-4C94-BC6F-F54E495C759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51075A6-308E-4465-ACF4-D720EFCBDA2B}" type="pres">
      <dgm:prSet presAssocID="{BE09C6BD-6255-4414-B1EF-94E200DAB79E}" presName="hierRoot2" presStyleCnt="0"/>
      <dgm:spPr/>
    </dgm:pt>
    <dgm:pt modelId="{45FFDCEE-8255-4943-8574-10880CFD6578}" type="pres">
      <dgm:prSet presAssocID="{BE09C6BD-6255-4414-B1EF-94E200DAB79E}" presName="composite2" presStyleCnt="0"/>
      <dgm:spPr/>
    </dgm:pt>
    <dgm:pt modelId="{555F920C-5EE1-40AE-8EA8-D9A46203E7D2}" type="pres">
      <dgm:prSet presAssocID="{BE09C6BD-6255-4414-B1EF-94E200DAB79E}" presName="background2" presStyleLbl="node2" presStyleIdx="1" presStyleCnt="3"/>
      <dgm:spPr/>
    </dgm:pt>
    <dgm:pt modelId="{0687C794-8D85-4F2F-B1A6-E734100E70C3}" type="pres">
      <dgm:prSet presAssocID="{BE09C6BD-6255-4414-B1EF-94E200DAB79E}" presName="text2" presStyleLbl="fgAcc2" presStyleIdx="1" presStyleCnt="3" custScaleX="124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ADD9D-9BC9-4E16-BC66-E01D9BC64A13}" type="pres">
      <dgm:prSet presAssocID="{BE09C6BD-6255-4414-B1EF-94E200DAB79E}" presName="hierChild3" presStyleCnt="0"/>
      <dgm:spPr/>
    </dgm:pt>
    <dgm:pt modelId="{0812ABA8-EE21-441F-830D-8B52972F0921}" type="pres">
      <dgm:prSet presAssocID="{AB19E564-C78B-4A9C-B60F-B13D3814745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D2715AB-8C54-424C-8B83-11AEAEB2015D}" type="pres">
      <dgm:prSet presAssocID="{28AEEFD2-C425-4112-8E2D-30FFEE2F0A3B}" presName="hierRoot3" presStyleCnt="0"/>
      <dgm:spPr/>
    </dgm:pt>
    <dgm:pt modelId="{3F324C86-E360-4958-B3B5-E609207B93CF}" type="pres">
      <dgm:prSet presAssocID="{28AEEFD2-C425-4112-8E2D-30FFEE2F0A3B}" presName="composite3" presStyleCnt="0"/>
      <dgm:spPr/>
    </dgm:pt>
    <dgm:pt modelId="{F240693C-DB52-4C0D-8809-18681C4A3404}" type="pres">
      <dgm:prSet presAssocID="{28AEEFD2-C425-4112-8E2D-30FFEE2F0A3B}" presName="background3" presStyleLbl="node3" presStyleIdx="1" presStyleCnt="3"/>
      <dgm:spPr/>
    </dgm:pt>
    <dgm:pt modelId="{3FDFBD28-01B6-4B69-8DA8-8EF5DC35BDB3}" type="pres">
      <dgm:prSet presAssocID="{28AEEFD2-C425-4112-8E2D-30FFEE2F0A3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8BD6C-1D4D-4DF5-A4DE-D4300CE63C30}" type="pres">
      <dgm:prSet presAssocID="{28AEEFD2-C425-4112-8E2D-30FFEE2F0A3B}" presName="hierChild4" presStyleCnt="0"/>
      <dgm:spPr/>
    </dgm:pt>
    <dgm:pt modelId="{27C8379A-BB46-456B-8DD2-5FD3F9B30E42}" type="pres">
      <dgm:prSet presAssocID="{BEFBDBB6-184E-459D-AED1-8AC67A32B325}" presName="Name23" presStyleLbl="parChTrans1D4" presStyleIdx="1" presStyleCnt="7"/>
      <dgm:spPr/>
      <dgm:t>
        <a:bodyPr/>
        <a:lstStyle/>
        <a:p>
          <a:endParaRPr lang="en-US"/>
        </a:p>
      </dgm:t>
    </dgm:pt>
    <dgm:pt modelId="{A18D0535-BACD-441D-8F8A-318875DC5FB1}" type="pres">
      <dgm:prSet presAssocID="{71731116-2A8F-40AF-BF00-0A377639B3CB}" presName="hierRoot4" presStyleCnt="0"/>
      <dgm:spPr/>
    </dgm:pt>
    <dgm:pt modelId="{7E7FFAAF-CBAB-436F-A6C8-53BD989FC95F}" type="pres">
      <dgm:prSet presAssocID="{71731116-2A8F-40AF-BF00-0A377639B3CB}" presName="composite4" presStyleCnt="0"/>
      <dgm:spPr/>
    </dgm:pt>
    <dgm:pt modelId="{EC9587FD-5C41-4B2C-AE9F-222F0D9929F8}" type="pres">
      <dgm:prSet presAssocID="{71731116-2A8F-40AF-BF00-0A377639B3CB}" presName="background4" presStyleLbl="node4" presStyleIdx="1" presStyleCnt="7"/>
      <dgm:spPr/>
    </dgm:pt>
    <dgm:pt modelId="{B063FA86-0CDB-4EFF-B9BD-44C87E2B6BBB}" type="pres">
      <dgm:prSet presAssocID="{71731116-2A8F-40AF-BF00-0A377639B3CB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930E8-5ABE-4A45-9A3E-E6BC05671BBF}" type="pres">
      <dgm:prSet presAssocID="{71731116-2A8F-40AF-BF00-0A377639B3CB}" presName="hierChild5" presStyleCnt="0"/>
      <dgm:spPr/>
    </dgm:pt>
    <dgm:pt modelId="{BC738C9A-1D5C-436A-B6C3-BFFBD9490A4D}" type="pres">
      <dgm:prSet presAssocID="{EDC7193D-8A25-47F8-A6BD-29E5763F5601}" presName="Name23" presStyleLbl="parChTrans1D4" presStyleIdx="2" presStyleCnt="7"/>
      <dgm:spPr/>
      <dgm:t>
        <a:bodyPr/>
        <a:lstStyle/>
        <a:p>
          <a:endParaRPr lang="en-US"/>
        </a:p>
      </dgm:t>
    </dgm:pt>
    <dgm:pt modelId="{DE99C820-A15E-4260-A655-80F143F8E6A9}" type="pres">
      <dgm:prSet presAssocID="{6421D895-FABD-4F7B-ABD3-9F8819DD7241}" presName="hierRoot4" presStyleCnt="0"/>
      <dgm:spPr/>
    </dgm:pt>
    <dgm:pt modelId="{09647685-7FC6-435A-AF7C-613399F22A5C}" type="pres">
      <dgm:prSet presAssocID="{6421D895-FABD-4F7B-ABD3-9F8819DD7241}" presName="composite4" presStyleCnt="0"/>
      <dgm:spPr/>
    </dgm:pt>
    <dgm:pt modelId="{172FC373-4029-480F-9D4F-3C28D8241CE0}" type="pres">
      <dgm:prSet presAssocID="{6421D895-FABD-4F7B-ABD3-9F8819DD7241}" presName="background4" presStyleLbl="node4" presStyleIdx="2" presStyleCnt="7"/>
      <dgm:spPr/>
    </dgm:pt>
    <dgm:pt modelId="{15F01604-4FAB-49AF-8F46-474BC5A412AF}" type="pres">
      <dgm:prSet presAssocID="{6421D895-FABD-4F7B-ABD3-9F8819DD7241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78F54-1D0B-4D8B-A3EB-498CA2ACB0F8}" type="pres">
      <dgm:prSet presAssocID="{6421D895-FABD-4F7B-ABD3-9F8819DD7241}" presName="hierChild5" presStyleCnt="0"/>
      <dgm:spPr/>
    </dgm:pt>
    <dgm:pt modelId="{9B7A58A6-47FD-444D-AFCB-671CB5E50D43}" type="pres">
      <dgm:prSet presAssocID="{069EC447-58FE-4FDB-B9E5-0F540395476E}" presName="Name23" presStyleLbl="parChTrans1D4" presStyleIdx="3" presStyleCnt="7"/>
      <dgm:spPr/>
      <dgm:t>
        <a:bodyPr/>
        <a:lstStyle/>
        <a:p>
          <a:endParaRPr lang="en-US"/>
        </a:p>
      </dgm:t>
    </dgm:pt>
    <dgm:pt modelId="{D4FEB58D-D462-4DED-9D41-D1E0979F33EA}" type="pres">
      <dgm:prSet presAssocID="{A64F8468-F660-4909-9C01-DB5D61334B29}" presName="hierRoot4" presStyleCnt="0"/>
      <dgm:spPr/>
    </dgm:pt>
    <dgm:pt modelId="{A83D2B30-EE60-40AF-89D9-4DB3AE9DF782}" type="pres">
      <dgm:prSet presAssocID="{A64F8468-F660-4909-9C01-DB5D61334B29}" presName="composite4" presStyleCnt="0"/>
      <dgm:spPr/>
    </dgm:pt>
    <dgm:pt modelId="{C4CA53A3-3FD3-485A-A123-815A14CF0503}" type="pres">
      <dgm:prSet presAssocID="{A64F8468-F660-4909-9C01-DB5D61334B29}" presName="background4" presStyleLbl="node4" presStyleIdx="3" presStyleCnt="7"/>
      <dgm:spPr/>
    </dgm:pt>
    <dgm:pt modelId="{5E582E38-CD81-432E-A8C4-85A4B9EA9101}" type="pres">
      <dgm:prSet presAssocID="{A64F8468-F660-4909-9C01-DB5D61334B29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9E0D6-123B-438E-9E2D-AB01BC81C779}" type="pres">
      <dgm:prSet presAssocID="{A64F8468-F660-4909-9C01-DB5D61334B29}" presName="hierChild5" presStyleCnt="0"/>
      <dgm:spPr/>
    </dgm:pt>
    <dgm:pt modelId="{E8AAADFA-3819-4CE3-AD7A-1A0FCD309315}" type="pres">
      <dgm:prSet presAssocID="{78F617C3-C443-4607-8D1F-C62F9698DD9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9CB6649-EDB4-4737-A3C1-1F6F1C56AC1A}" type="pres">
      <dgm:prSet presAssocID="{375F4881-F209-4EC0-A9BC-A75529E14E4A}" presName="hierRoot2" presStyleCnt="0"/>
      <dgm:spPr/>
    </dgm:pt>
    <dgm:pt modelId="{BDFBA067-B032-4AC5-A5D5-D55B8FDEA00D}" type="pres">
      <dgm:prSet presAssocID="{375F4881-F209-4EC0-A9BC-A75529E14E4A}" presName="composite2" presStyleCnt="0"/>
      <dgm:spPr/>
    </dgm:pt>
    <dgm:pt modelId="{BB8859AE-6BCD-4151-8BC9-B251DF310723}" type="pres">
      <dgm:prSet presAssocID="{375F4881-F209-4EC0-A9BC-A75529E14E4A}" presName="background2" presStyleLbl="node2" presStyleIdx="2" presStyleCnt="3"/>
      <dgm:spPr/>
    </dgm:pt>
    <dgm:pt modelId="{59442725-E018-4AFA-88F4-100823AAC379}" type="pres">
      <dgm:prSet presAssocID="{375F4881-F209-4EC0-A9BC-A75529E14E4A}" presName="text2" presStyleLbl="fgAcc2" presStyleIdx="2" presStyleCnt="3" custLinFactNeighborY="-4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0D22D-5ADB-4D58-BA94-E9E9142DD345}" type="pres">
      <dgm:prSet presAssocID="{375F4881-F209-4EC0-A9BC-A75529E14E4A}" presName="hierChild3" presStyleCnt="0"/>
      <dgm:spPr/>
    </dgm:pt>
    <dgm:pt modelId="{D6A85821-E842-478B-A356-F6308EF67245}" type="pres">
      <dgm:prSet presAssocID="{16FC4F70-5FEF-4922-9241-4B64D1EADCC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282A6BF-A4C2-4544-B6CB-231D3E1E2906}" type="pres">
      <dgm:prSet presAssocID="{8270FE20-206D-4E3A-9681-644842CAAF8F}" presName="hierRoot3" presStyleCnt="0"/>
      <dgm:spPr/>
    </dgm:pt>
    <dgm:pt modelId="{40A5D8FB-E435-48A0-B4D8-89D24D902A80}" type="pres">
      <dgm:prSet presAssocID="{8270FE20-206D-4E3A-9681-644842CAAF8F}" presName="composite3" presStyleCnt="0"/>
      <dgm:spPr/>
    </dgm:pt>
    <dgm:pt modelId="{2F89A0BC-1204-47E0-946F-95845EAE76DF}" type="pres">
      <dgm:prSet presAssocID="{8270FE20-206D-4E3A-9681-644842CAAF8F}" presName="background3" presStyleLbl="node3" presStyleIdx="2" presStyleCnt="3"/>
      <dgm:spPr/>
    </dgm:pt>
    <dgm:pt modelId="{5BF8915A-82F9-4D84-B303-9C2CFB2F9203}" type="pres">
      <dgm:prSet presAssocID="{8270FE20-206D-4E3A-9681-644842CAAF8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BE03C-9D42-49D1-8BE2-1AABEA2F6694}" type="pres">
      <dgm:prSet presAssocID="{8270FE20-206D-4E3A-9681-644842CAAF8F}" presName="hierChild4" presStyleCnt="0"/>
      <dgm:spPr/>
    </dgm:pt>
    <dgm:pt modelId="{67686828-194F-41CB-8D1D-AE43D684440F}" type="pres">
      <dgm:prSet presAssocID="{116BE693-2DF8-4D16-8646-6836C3005861}" presName="Name23" presStyleLbl="parChTrans1D4" presStyleIdx="4" presStyleCnt="7"/>
      <dgm:spPr/>
      <dgm:t>
        <a:bodyPr/>
        <a:lstStyle/>
        <a:p>
          <a:endParaRPr lang="en-US"/>
        </a:p>
      </dgm:t>
    </dgm:pt>
    <dgm:pt modelId="{5CFF24AE-2E9B-466C-B445-922FD6B1579C}" type="pres">
      <dgm:prSet presAssocID="{3207C8A3-1F23-4923-93F2-570AD6779834}" presName="hierRoot4" presStyleCnt="0"/>
      <dgm:spPr/>
    </dgm:pt>
    <dgm:pt modelId="{4C2A1F75-AEA0-40F9-B4A4-80829AE2C5FB}" type="pres">
      <dgm:prSet presAssocID="{3207C8A3-1F23-4923-93F2-570AD6779834}" presName="composite4" presStyleCnt="0"/>
      <dgm:spPr/>
    </dgm:pt>
    <dgm:pt modelId="{91DBE607-27F4-40A2-88BF-FDF287A01E4C}" type="pres">
      <dgm:prSet presAssocID="{3207C8A3-1F23-4923-93F2-570AD6779834}" presName="background4" presStyleLbl="node4" presStyleIdx="4" presStyleCnt="7"/>
      <dgm:spPr/>
    </dgm:pt>
    <dgm:pt modelId="{DB82BE77-5F04-4B4A-B91D-2E22213B1120}" type="pres">
      <dgm:prSet presAssocID="{3207C8A3-1F23-4923-93F2-570AD6779834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30415-3D4C-4366-A69B-88CFEFD48467}" type="pres">
      <dgm:prSet presAssocID="{3207C8A3-1F23-4923-93F2-570AD6779834}" presName="hierChild5" presStyleCnt="0"/>
      <dgm:spPr/>
    </dgm:pt>
    <dgm:pt modelId="{056FEA62-62D0-412B-97B6-A2C6BA0C601C}" type="pres">
      <dgm:prSet presAssocID="{CE8E94C9-F8DE-4476-84F9-682B894C63AA}" presName="Name23" presStyleLbl="parChTrans1D4" presStyleIdx="5" presStyleCnt="7"/>
      <dgm:spPr/>
      <dgm:t>
        <a:bodyPr/>
        <a:lstStyle/>
        <a:p>
          <a:endParaRPr lang="en-US"/>
        </a:p>
      </dgm:t>
    </dgm:pt>
    <dgm:pt modelId="{24B37839-8125-4564-BB73-8172CC94CE66}" type="pres">
      <dgm:prSet presAssocID="{F11F5670-F2EF-4825-90A2-5DF982191678}" presName="hierRoot4" presStyleCnt="0"/>
      <dgm:spPr/>
    </dgm:pt>
    <dgm:pt modelId="{B7BABAAB-4BAE-49FD-9F9C-0DCE552D2573}" type="pres">
      <dgm:prSet presAssocID="{F11F5670-F2EF-4825-90A2-5DF982191678}" presName="composite4" presStyleCnt="0"/>
      <dgm:spPr/>
    </dgm:pt>
    <dgm:pt modelId="{D0B03F27-BBE2-4B7C-8A49-80E2D0215853}" type="pres">
      <dgm:prSet presAssocID="{F11F5670-F2EF-4825-90A2-5DF982191678}" presName="background4" presStyleLbl="node4" presStyleIdx="5" presStyleCnt="7"/>
      <dgm:spPr/>
    </dgm:pt>
    <dgm:pt modelId="{4F642409-E84E-4C39-826E-519BD57C153C}" type="pres">
      <dgm:prSet presAssocID="{F11F5670-F2EF-4825-90A2-5DF982191678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85157-9ED7-4393-8970-B39E75C55B25}" type="pres">
      <dgm:prSet presAssocID="{F11F5670-F2EF-4825-90A2-5DF982191678}" presName="hierChild5" presStyleCnt="0"/>
      <dgm:spPr/>
    </dgm:pt>
    <dgm:pt modelId="{123F5A8D-3591-429B-8A7F-9F7FB8BAE3F7}" type="pres">
      <dgm:prSet presAssocID="{44888D0F-49BE-4C7D-8401-57C24097B4B9}" presName="Name23" presStyleLbl="parChTrans1D4" presStyleIdx="6" presStyleCnt="7"/>
      <dgm:spPr/>
      <dgm:t>
        <a:bodyPr/>
        <a:lstStyle/>
        <a:p>
          <a:endParaRPr lang="en-US"/>
        </a:p>
      </dgm:t>
    </dgm:pt>
    <dgm:pt modelId="{0E163F4B-451B-4261-9EF7-569688D1EF74}" type="pres">
      <dgm:prSet presAssocID="{37AD79DA-1834-4C68-9CEC-9433417E4CB2}" presName="hierRoot4" presStyleCnt="0"/>
      <dgm:spPr/>
    </dgm:pt>
    <dgm:pt modelId="{B938CAD5-DF84-4644-841E-193D88BE9940}" type="pres">
      <dgm:prSet presAssocID="{37AD79DA-1834-4C68-9CEC-9433417E4CB2}" presName="composite4" presStyleCnt="0"/>
      <dgm:spPr/>
    </dgm:pt>
    <dgm:pt modelId="{EFD11A83-DF2E-47FE-A862-2A13B2EF5725}" type="pres">
      <dgm:prSet presAssocID="{37AD79DA-1834-4C68-9CEC-9433417E4CB2}" presName="background4" presStyleLbl="node4" presStyleIdx="6" presStyleCnt="7"/>
      <dgm:spPr/>
    </dgm:pt>
    <dgm:pt modelId="{44E906FB-7634-4964-B746-68C7CA6CD97F}" type="pres">
      <dgm:prSet presAssocID="{37AD79DA-1834-4C68-9CEC-9433417E4CB2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54495-EE5B-452A-B6BB-6D9F29C84024}" type="pres">
      <dgm:prSet presAssocID="{37AD79DA-1834-4C68-9CEC-9433417E4CB2}" presName="hierChild5" presStyleCnt="0"/>
      <dgm:spPr/>
    </dgm:pt>
  </dgm:ptLst>
  <dgm:cxnLst>
    <dgm:cxn modelId="{6A75D426-596A-4F95-B88F-E781A0507270}" type="presOf" srcId="{BE09C6BD-6255-4414-B1EF-94E200DAB79E}" destId="{0687C794-8D85-4F2F-B1A6-E734100E70C3}" srcOrd="0" destOrd="0" presId="urn:microsoft.com/office/officeart/2005/8/layout/hierarchy1"/>
    <dgm:cxn modelId="{3518F20E-54F7-4B11-821E-EF04714229C0}" type="presOf" srcId="{CE8E94C9-F8DE-4476-84F9-682B894C63AA}" destId="{056FEA62-62D0-412B-97B6-A2C6BA0C601C}" srcOrd="0" destOrd="0" presId="urn:microsoft.com/office/officeart/2005/8/layout/hierarchy1"/>
    <dgm:cxn modelId="{467981E1-7EB4-4DBB-8C89-75DCB2426F5A}" type="presOf" srcId="{069EC447-58FE-4FDB-B9E5-0F540395476E}" destId="{9B7A58A6-47FD-444D-AFCB-671CB5E50D43}" srcOrd="0" destOrd="0" presId="urn:microsoft.com/office/officeart/2005/8/layout/hierarchy1"/>
    <dgm:cxn modelId="{DD22D2E1-E6BE-4695-BA33-F1C9131A818F}" srcId="{E1F6C8A5-2A86-4801-9904-016C0C7763A4}" destId="{7B45B22F-760A-4B0D-85CC-49B07928E5CA}" srcOrd="0" destOrd="0" parTransId="{DAAE6112-3A76-4E70-807E-6A0EAB6D875E}" sibTransId="{EE934365-5530-4545-8E61-B0A39C06371D}"/>
    <dgm:cxn modelId="{C4CA44A5-A8D5-411A-BAF8-1D7ACD839C86}" type="presOf" srcId="{6421D895-FABD-4F7B-ABD3-9F8819DD7241}" destId="{15F01604-4FAB-49AF-8F46-474BC5A412AF}" srcOrd="0" destOrd="0" presId="urn:microsoft.com/office/officeart/2005/8/layout/hierarchy1"/>
    <dgm:cxn modelId="{711B0807-CA09-4939-99AD-DF29441B0554}" type="presOf" srcId="{28AEEFD2-C425-4112-8E2D-30FFEE2F0A3B}" destId="{3FDFBD28-01B6-4B69-8DA8-8EF5DC35BDB3}" srcOrd="0" destOrd="0" presId="urn:microsoft.com/office/officeart/2005/8/layout/hierarchy1"/>
    <dgm:cxn modelId="{303FAC38-4529-413F-A631-54A94256DE74}" srcId="{F11F5670-F2EF-4825-90A2-5DF982191678}" destId="{37AD79DA-1834-4C68-9CEC-9433417E4CB2}" srcOrd="0" destOrd="0" parTransId="{44888D0F-49BE-4C7D-8401-57C24097B4B9}" sibTransId="{8B51F310-908E-4BCF-AA8F-91F2EAA5E225}"/>
    <dgm:cxn modelId="{B0C3A727-FF3D-492F-AEE4-707F6105FE09}" type="presOf" srcId="{BEFBDBB6-184E-459D-AED1-8AC67A32B325}" destId="{27C8379A-BB46-456B-8DD2-5FD3F9B30E42}" srcOrd="0" destOrd="0" presId="urn:microsoft.com/office/officeart/2005/8/layout/hierarchy1"/>
    <dgm:cxn modelId="{39106E36-9E11-462B-995D-7BCAF05EBA07}" type="presOf" srcId="{F11F5670-F2EF-4825-90A2-5DF982191678}" destId="{4F642409-E84E-4C39-826E-519BD57C153C}" srcOrd="0" destOrd="0" presId="urn:microsoft.com/office/officeart/2005/8/layout/hierarchy1"/>
    <dgm:cxn modelId="{A42ADA97-8C02-43F8-AD5B-9557C674486E}" type="presOf" srcId="{E2EE56DC-E09B-43FC-98CF-51EFEE510D2B}" destId="{810121E0-6EF9-4495-9B90-0797BE3B1D2B}" srcOrd="0" destOrd="0" presId="urn:microsoft.com/office/officeart/2005/8/layout/hierarchy1"/>
    <dgm:cxn modelId="{7E46CEF3-E4BE-4A4F-A5B7-9B886029579C}" type="presOf" srcId="{E1F6C8A5-2A86-4801-9904-016C0C7763A4}" destId="{A1FFA0FC-B731-48AF-A056-6BE19AAAF756}" srcOrd="0" destOrd="0" presId="urn:microsoft.com/office/officeart/2005/8/layout/hierarchy1"/>
    <dgm:cxn modelId="{70EC6126-BE0F-4CC6-BD24-75075BCFA02D}" type="presOf" srcId="{7B45B22F-760A-4B0D-85CC-49B07928E5CA}" destId="{BD2FB204-4238-4E48-8D9B-61A54A7579C2}" srcOrd="0" destOrd="0" presId="urn:microsoft.com/office/officeart/2005/8/layout/hierarchy1"/>
    <dgm:cxn modelId="{B6711B71-2983-4C03-BCE5-4DCC13BFCF56}" type="presOf" srcId="{16FC4F70-5FEF-4922-9241-4B64D1EADCC0}" destId="{D6A85821-E842-478B-A356-F6308EF67245}" srcOrd="0" destOrd="0" presId="urn:microsoft.com/office/officeart/2005/8/layout/hierarchy1"/>
    <dgm:cxn modelId="{83244AEB-F4F2-4301-8AE7-814842C2D16A}" srcId="{3207C8A3-1F23-4923-93F2-570AD6779834}" destId="{F11F5670-F2EF-4825-90A2-5DF982191678}" srcOrd="0" destOrd="0" parTransId="{CE8E94C9-F8DE-4476-84F9-682B894C63AA}" sibTransId="{7C23A5C9-615D-4B68-9DA7-13C6032AB29F}"/>
    <dgm:cxn modelId="{97C6DD9B-0346-46E6-BB7F-4440570ED015}" srcId="{8270FE20-206D-4E3A-9681-644842CAAF8F}" destId="{3207C8A3-1F23-4923-93F2-570AD6779834}" srcOrd="0" destOrd="0" parTransId="{116BE693-2DF8-4D16-8646-6836C3005861}" sibTransId="{0D943790-B55E-4467-997B-944E17E9BC86}"/>
    <dgm:cxn modelId="{51F74E2C-6FCD-4E13-9C9F-4229DDEDFB4F}" type="presOf" srcId="{AB19E564-C78B-4A9C-B60F-B13D38147457}" destId="{0812ABA8-EE21-441F-830D-8B52972F0921}" srcOrd="0" destOrd="0" presId="urn:microsoft.com/office/officeart/2005/8/layout/hierarchy1"/>
    <dgm:cxn modelId="{011391C3-C8F5-4D2B-8B01-5A65C1563A2F}" type="presOf" srcId="{8270FE20-206D-4E3A-9681-644842CAAF8F}" destId="{5BF8915A-82F9-4D84-B303-9C2CFB2F9203}" srcOrd="0" destOrd="0" presId="urn:microsoft.com/office/officeart/2005/8/layout/hierarchy1"/>
    <dgm:cxn modelId="{119F4A26-E1EA-4D09-9D0F-9BCD8BCEE239}" srcId="{7B45B22F-760A-4B0D-85CC-49B07928E5CA}" destId="{DCBECA1C-2388-43DB-9451-3808E3510E8E}" srcOrd="0" destOrd="0" parTransId="{4FA0A592-A912-4D89-962A-0A81A9745394}" sibTransId="{AB7D9E90-A2A7-4AAB-8F40-91ED0098CE86}"/>
    <dgm:cxn modelId="{B91324DC-8627-4B99-A93A-34200A62F49E}" type="presOf" srcId="{44888D0F-49BE-4C7D-8401-57C24097B4B9}" destId="{123F5A8D-3591-429B-8A7F-9F7FB8BAE3F7}" srcOrd="0" destOrd="0" presId="urn:microsoft.com/office/officeart/2005/8/layout/hierarchy1"/>
    <dgm:cxn modelId="{733AC82A-B4FA-4FB2-8CDA-FE6F5F707119}" srcId="{71731116-2A8F-40AF-BF00-0A377639B3CB}" destId="{6421D895-FABD-4F7B-ABD3-9F8819DD7241}" srcOrd="0" destOrd="0" parTransId="{EDC7193D-8A25-47F8-A6BD-29E5763F5601}" sibTransId="{A3F50C61-0716-44FA-BAAB-4C0848D193AD}"/>
    <dgm:cxn modelId="{53B181DE-3FBD-48DD-87D8-BEA0C9D7513A}" type="presOf" srcId="{37AD79DA-1834-4C68-9CEC-9433417E4CB2}" destId="{44E906FB-7634-4964-B746-68C7CA6CD97F}" srcOrd="0" destOrd="0" presId="urn:microsoft.com/office/officeart/2005/8/layout/hierarchy1"/>
    <dgm:cxn modelId="{9C0136EF-B916-4A43-A299-ED1F1C1970F9}" type="presOf" srcId="{54C7BBF9-250A-4C94-BC6F-F54E495C759E}" destId="{600AEE8B-2C22-422F-A580-D9D1C86EFF03}" srcOrd="0" destOrd="0" presId="urn:microsoft.com/office/officeart/2005/8/layout/hierarchy1"/>
    <dgm:cxn modelId="{F1AC2EA1-79E9-45EA-A4E3-E977CF6C7701}" type="presOf" srcId="{78F617C3-C443-4607-8D1F-C62F9698DD91}" destId="{E8AAADFA-3819-4CE3-AD7A-1A0FCD309315}" srcOrd="0" destOrd="0" presId="urn:microsoft.com/office/officeart/2005/8/layout/hierarchy1"/>
    <dgm:cxn modelId="{25FA130B-A2D5-479D-BB3B-3EEA6984E46D}" srcId="{BE09C6BD-6255-4414-B1EF-94E200DAB79E}" destId="{28AEEFD2-C425-4112-8E2D-30FFEE2F0A3B}" srcOrd="0" destOrd="0" parTransId="{AB19E564-C78B-4A9C-B60F-B13D38147457}" sibTransId="{AFD3670D-92D1-41EA-AC11-01D78E6B9CC8}"/>
    <dgm:cxn modelId="{E099C5C9-3C7B-4732-9F75-3EE722A6C528}" type="presOf" srcId="{71731116-2A8F-40AF-BF00-0A377639B3CB}" destId="{B063FA86-0CDB-4EFF-B9BD-44C87E2B6BBB}" srcOrd="0" destOrd="0" presId="urn:microsoft.com/office/officeart/2005/8/layout/hierarchy1"/>
    <dgm:cxn modelId="{23B1671E-1F03-4DF1-BAA8-F51ADAA1B296}" srcId="{B55676CA-878E-4B16-803B-82BE415107BE}" destId="{DF38E0B3-128D-42B7-898B-A9E5E7CD0712}" srcOrd="0" destOrd="0" parTransId="{E2EE56DC-E09B-43FC-98CF-51EFEE510D2B}" sibTransId="{5263A4FC-29FA-475C-BB60-B9F896F3B1E3}"/>
    <dgm:cxn modelId="{700D848B-0E19-4A1C-A3BA-FAEB43C35AEF}" type="presOf" srcId="{4FA0A592-A912-4D89-962A-0A81A9745394}" destId="{190C2654-8841-4303-84BD-93A625DE1CDC}" srcOrd="0" destOrd="0" presId="urn:microsoft.com/office/officeart/2005/8/layout/hierarchy1"/>
    <dgm:cxn modelId="{5B89ACF0-7696-4AB7-9C03-56CB2C4AF056}" type="presOf" srcId="{DF38E0B3-128D-42B7-898B-A9E5E7CD0712}" destId="{7E381F15-9234-47D9-A77F-93CBEE19B320}" srcOrd="0" destOrd="0" presId="urn:microsoft.com/office/officeart/2005/8/layout/hierarchy1"/>
    <dgm:cxn modelId="{962B7111-CF72-4F06-8074-47A955ECF460}" type="presOf" srcId="{A64F8468-F660-4909-9C01-DB5D61334B29}" destId="{5E582E38-CD81-432E-A8C4-85A4B9EA9101}" srcOrd="0" destOrd="0" presId="urn:microsoft.com/office/officeart/2005/8/layout/hierarchy1"/>
    <dgm:cxn modelId="{9436C847-660B-4A58-BC6B-E636518FD4E2}" srcId="{7B45B22F-760A-4B0D-85CC-49B07928E5CA}" destId="{BE09C6BD-6255-4414-B1EF-94E200DAB79E}" srcOrd="1" destOrd="0" parTransId="{54C7BBF9-250A-4C94-BC6F-F54E495C759E}" sibTransId="{6CE2E4EB-2332-4F00-82F0-2E0718FFE88A}"/>
    <dgm:cxn modelId="{39FA68CF-B48F-417D-82FD-8EEF17336290}" srcId="{28AEEFD2-C425-4112-8E2D-30FFEE2F0A3B}" destId="{71731116-2A8F-40AF-BF00-0A377639B3CB}" srcOrd="0" destOrd="0" parTransId="{BEFBDBB6-184E-459D-AED1-8AC67A32B325}" sibTransId="{8B751C2A-3C19-4A5E-9341-DA3413C92CD5}"/>
    <dgm:cxn modelId="{E0CA95FB-43AD-48D0-AC8C-2B9195D81102}" srcId="{7B45B22F-760A-4B0D-85CC-49B07928E5CA}" destId="{375F4881-F209-4EC0-A9BC-A75529E14E4A}" srcOrd="2" destOrd="0" parTransId="{78F617C3-C443-4607-8D1F-C62F9698DD91}" sibTransId="{9E155CDE-E2FE-41CA-8CCF-4C14F63F0AF1}"/>
    <dgm:cxn modelId="{D02B508E-AE3C-4203-8712-EF643AD209D4}" type="presOf" srcId="{DCBECA1C-2388-43DB-9451-3808E3510E8E}" destId="{FED01AA7-7795-45AF-A888-814D2F66C2D9}" srcOrd="0" destOrd="0" presId="urn:microsoft.com/office/officeart/2005/8/layout/hierarchy1"/>
    <dgm:cxn modelId="{7F439238-1C7E-41DC-B6F1-C56F7D8B04C2}" srcId="{375F4881-F209-4EC0-A9BC-A75529E14E4A}" destId="{8270FE20-206D-4E3A-9681-644842CAAF8F}" srcOrd="0" destOrd="0" parTransId="{16FC4F70-5FEF-4922-9241-4B64D1EADCC0}" sibTransId="{D6CFA94B-204B-409D-9B45-915268D33EED}"/>
    <dgm:cxn modelId="{E895433E-25D0-48A2-BBFC-5B3EB3A618B2}" type="presOf" srcId="{375F4881-F209-4EC0-A9BC-A75529E14E4A}" destId="{59442725-E018-4AFA-88F4-100823AAC379}" srcOrd="0" destOrd="0" presId="urn:microsoft.com/office/officeart/2005/8/layout/hierarchy1"/>
    <dgm:cxn modelId="{04C96655-7D31-4AF0-9A90-FE6284A6B794}" srcId="{DCBECA1C-2388-43DB-9451-3808E3510E8E}" destId="{B55676CA-878E-4B16-803B-82BE415107BE}" srcOrd="0" destOrd="0" parTransId="{9A600D0A-8F55-48B5-AB8B-8E5A8F5502FC}" sibTransId="{EBC04EE6-0249-4B77-8ACB-FE49F130908F}"/>
    <dgm:cxn modelId="{349A71F9-A880-4822-93C4-297B6C5D8E8C}" type="presOf" srcId="{EDC7193D-8A25-47F8-A6BD-29E5763F5601}" destId="{BC738C9A-1D5C-436A-B6C3-BFFBD9490A4D}" srcOrd="0" destOrd="0" presId="urn:microsoft.com/office/officeart/2005/8/layout/hierarchy1"/>
    <dgm:cxn modelId="{4EA17BF7-DED6-44B3-BE98-563821A814C3}" type="presOf" srcId="{9A600D0A-8F55-48B5-AB8B-8E5A8F5502FC}" destId="{65FBB440-47DE-4F4E-A0B1-C4F04BCDD0BE}" srcOrd="0" destOrd="0" presId="urn:microsoft.com/office/officeart/2005/8/layout/hierarchy1"/>
    <dgm:cxn modelId="{5DF85DDD-AFD4-4769-9C50-5A800424EAFD}" type="presOf" srcId="{B55676CA-878E-4B16-803B-82BE415107BE}" destId="{7F4487A7-2438-4B6B-936A-6820DA060269}" srcOrd="0" destOrd="0" presId="urn:microsoft.com/office/officeart/2005/8/layout/hierarchy1"/>
    <dgm:cxn modelId="{C515FF66-1E1B-4F89-9619-6C1D530A9F8B}" srcId="{6421D895-FABD-4F7B-ABD3-9F8819DD7241}" destId="{A64F8468-F660-4909-9C01-DB5D61334B29}" srcOrd="0" destOrd="0" parTransId="{069EC447-58FE-4FDB-B9E5-0F540395476E}" sibTransId="{85161D37-431B-4C6D-9DB0-30D8E6275154}"/>
    <dgm:cxn modelId="{9B5FC10F-7148-43E1-80A8-9A21FF51BF70}" type="presOf" srcId="{3207C8A3-1F23-4923-93F2-570AD6779834}" destId="{DB82BE77-5F04-4B4A-B91D-2E22213B1120}" srcOrd="0" destOrd="0" presId="urn:microsoft.com/office/officeart/2005/8/layout/hierarchy1"/>
    <dgm:cxn modelId="{C9EC4FD1-7034-4B84-A31B-59A48F08227F}" type="presOf" srcId="{116BE693-2DF8-4D16-8646-6836C3005861}" destId="{67686828-194F-41CB-8D1D-AE43D684440F}" srcOrd="0" destOrd="0" presId="urn:microsoft.com/office/officeart/2005/8/layout/hierarchy1"/>
    <dgm:cxn modelId="{E7BF20E8-3028-4D50-9BC6-40AA2C280170}" type="presParOf" srcId="{A1FFA0FC-B731-48AF-A056-6BE19AAAF756}" destId="{DCC706FB-E3F4-4AE7-892F-8507B4A7EA57}" srcOrd="0" destOrd="0" presId="urn:microsoft.com/office/officeart/2005/8/layout/hierarchy1"/>
    <dgm:cxn modelId="{ED3DB38C-0559-418A-B5A1-D555D14EE5AE}" type="presParOf" srcId="{DCC706FB-E3F4-4AE7-892F-8507B4A7EA57}" destId="{4F2C5851-AF02-4662-850D-244FB6120A61}" srcOrd="0" destOrd="0" presId="urn:microsoft.com/office/officeart/2005/8/layout/hierarchy1"/>
    <dgm:cxn modelId="{35858AEC-AD62-4288-A9DC-9396E3E1F6C5}" type="presParOf" srcId="{4F2C5851-AF02-4662-850D-244FB6120A61}" destId="{D5099DCC-98BC-4D8C-8E64-658AEDB34A8D}" srcOrd="0" destOrd="0" presId="urn:microsoft.com/office/officeart/2005/8/layout/hierarchy1"/>
    <dgm:cxn modelId="{FEA361D8-D6AB-4CF0-8D1C-C0680448E7B8}" type="presParOf" srcId="{4F2C5851-AF02-4662-850D-244FB6120A61}" destId="{BD2FB204-4238-4E48-8D9B-61A54A7579C2}" srcOrd="1" destOrd="0" presId="urn:microsoft.com/office/officeart/2005/8/layout/hierarchy1"/>
    <dgm:cxn modelId="{A6BD9C7C-6E23-4A2E-8B3E-743B65B7AAC9}" type="presParOf" srcId="{DCC706FB-E3F4-4AE7-892F-8507B4A7EA57}" destId="{E772F71C-810C-4A72-9ADB-B2718BCA8D44}" srcOrd="1" destOrd="0" presId="urn:microsoft.com/office/officeart/2005/8/layout/hierarchy1"/>
    <dgm:cxn modelId="{392AA928-3B98-4EEA-8D5B-E05842C48E0B}" type="presParOf" srcId="{E772F71C-810C-4A72-9ADB-B2718BCA8D44}" destId="{190C2654-8841-4303-84BD-93A625DE1CDC}" srcOrd="0" destOrd="0" presId="urn:microsoft.com/office/officeart/2005/8/layout/hierarchy1"/>
    <dgm:cxn modelId="{C2659274-F22E-456E-92C5-2A1A470E6760}" type="presParOf" srcId="{E772F71C-810C-4A72-9ADB-B2718BCA8D44}" destId="{D746344D-72DB-4453-B42A-36B23874E206}" srcOrd="1" destOrd="0" presId="urn:microsoft.com/office/officeart/2005/8/layout/hierarchy1"/>
    <dgm:cxn modelId="{7F275728-0FCD-4937-91E0-71F5E80AE493}" type="presParOf" srcId="{D746344D-72DB-4453-B42A-36B23874E206}" destId="{2AEB056F-CE85-4168-8F18-0D80B0EBA50D}" srcOrd="0" destOrd="0" presId="urn:microsoft.com/office/officeart/2005/8/layout/hierarchy1"/>
    <dgm:cxn modelId="{FB065C70-43DF-4584-8E8E-858BF83494EF}" type="presParOf" srcId="{2AEB056F-CE85-4168-8F18-0D80B0EBA50D}" destId="{CA3006F8-557C-43F7-8C51-15A4337D0BF1}" srcOrd="0" destOrd="0" presId="urn:microsoft.com/office/officeart/2005/8/layout/hierarchy1"/>
    <dgm:cxn modelId="{D93803E7-016D-4D28-8AD3-1B1549A2A6FB}" type="presParOf" srcId="{2AEB056F-CE85-4168-8F18-0D80B0EBA50D}" destId="{FED01AA7-7795-45AF-A888-814D2F66C2D9}" srcOrd="1" destOrd="0" presId="urn:microsoft.com/office/officeart/2005/8/layout/hierarchy1"/>
    <dgm:cxn modelId="{8C707E1E-DDD8-4F3D-97EE-8CEC4A91D013}" type="presParOf" srcId="{D746344D-72DB-4453-B42A-36B23874E206}" destId="{6DBE2A41-9F8A-49A2-BBBD-A74101ED7635}" srcOrd="1" destOrd="0" presId="urn:microsoft.com/office/officeart/2005/8/layout/hierarchy1"/>
    <dgm:cxn modelId="{21A674BE-08B2-4B9C-B1B8-1C145F9B94FA}" type="presParOf" srcId="{6DBE2A41-9F8A-49A2-BBBD-A74101ED7635}" destId="{65FBB440-47DE-4F4E-A0B1-C4F04BCDD0BE}" srcOrd="0" destOrd="0" presId="urn:microsoft.com/office/officeart/2005/8/layout/hierarchy1"/>
    <dgm:cxn modelId="{D5D89A1D-C13D-47E6-A3F1-CBE66EB85E81}" type="presParOf" srcId="{6DBE2A41-9F8A-49A2-BBBD-A74101ED7635}" destId="{FA1EF54F-0AC7-40FA-A1DB-01AF2306369B}" srcOrd="1" destOrd="0" presId="urn:microsoft.com/office/officeart/2005/8/layout/hierarchy1"/>
    <dgm:cxn modelId="{272C43BF-9F48-4B04-B3F4-8C1761B1B13E}" type="presParOf" srcId="{FA1EF54F-0AC7-40FA-A1DB-01AF2306369B}" destId="{15397D5C-9EDB-472E-9719-7C29CD317E25}" srcOrd="0" destOrd="0" presId="urn:microsoft.com/office/officeart/2005/8/layout/hierarchy1"/>
    <dgm:cxn modelId="{26D15039-0BEC-4E06-B6EB-EFD49C5A36FD}" type="presParOf" srcId="{15397D5C-9EDB-472E-9719-7C29CD317E25}" destId="{1162E939-27A8-4A14-BA6B-37414758F6CD}" srcOrd="0" destOrd="0" presId="urn:microsoft.com/office/officeart/2005/8/layout/hierarchy1"/>
    <dgm:cxn modelId="{299E8235-9054-4CC3-BAEB-3C334C2BA5E5}" type="presParOf" srcId="{15397D5C-9EDB-472E-9719-7C29CD317E25}" destId="{7F4487A7-2438-4B6B-936A-6820DA060269}" srcOrd="1" destOrd="0" presId="urn:microsoft.com/office/officeart/2005/8/layout/hierarchy1"/>
    <dgm:cxn modelId="{BE9E493F-F690-4D6E-8F36-2AEF024C7702}" type="presParOf" srcId="{FA1EF54F-0AC7-40FA-A1DB-01AF2306369B}" destId="{68F4A2B0-4498-4B49-AE0F-9912FC4B79A5}" srcOrd="1" destOrd="0" presId="urn:microsoft.com/office/officeart/2005/8/layout/hierarchy1"/>
    <dgm:cxn modelId="{E5F29204-ECDB-45A4-AB45-597B4DEA7885}" type="presParOf" srcId="{68F4A2B0-4498-4B49-AE0F-9912FC4B79A5}" destId="{810121E0-6EF9-4495-9B90-0797BE3B1D2B}" srcOrd="0" destOrd="0" presId="urn:microsoft.com/office/officeart/2005/8/layout/hierarchy1"/>
    <dgm:cxn modelId="{5E186FBA-E559-4662-B254-21413BDAB2C6}" type="presParOf" srcId="{68F4A2B0-4498-4B49-AE0F-9912FC4B79A5}" destId="{6640520A-EB58-4EC6-AAB9-0B85A1C4E814}" srcOrd="1" destOrd="0" presId="urn:microsoft.com/office/officeart/2005/8/layout/hierarchy1"/>
    <dgm:cxn modelId="{D0051255-AAEC-4EA6-B732-00E661D80C07}" type="presParOf" srcId="{6640520A-EB58-4EC6-AAB9-0B85A1C4E814}" destId="{755BF2A8-45AD-42DC-831F-3B4BCA0D71B9}" srcOrd="0" destOrd="0" presId="urn:microsoft.com/office/officeart/2005/8/layout/hierarchy1"/>
    <dgm:cxn modelId="{3E0CA90B-B8F3-43B5-8D00-1ABCFE5FD788}" type="presParOf" srcId="{755BF2A8-45AD-42DC-831F-3B4BCA0D71B9}" destId="{BD04C622-F792-44B5-AC97-0794A74DA33C}" srcOrd="0" destOrd="0" presId="urn:microsoft.com/office/officeart/2005/8/layout/hierarchy1"/>
    <dgm:cxn modelId="{5F7D29D3-A059-44C8-995A-4F37593F3638}" type="presParOf" srcId="{755BF2A8-45AD-42DC-831F-3B4BCA0D71B9}" destId="{7E381F15-9234-47D9-A77F-93CBEE19B320}" srcOrd="1" destOrd="0" presId="urn:microsoft.com/office/officeart/2005/8/layout/hierarchy1"/>
    <dgm:cxn modelId="{98150917-C7A8-4DCB-A9BB-8DE2DF6710A5}" type="presParOf" srcId="{6640520A-EB58-4EC6-AAB9-0B85A1C4E814}" destId="{22A03B3E-414D-419A-9E3A-DC281A773B52}" srcOrd="1" destOrd="0" presId="urn:microsoft.com/office/officeart/2005/8/layout/hierarchy1"/>
    <dgm:cxn modelId="{ADC48054-E3D5-41A9-A5B0-1A5AE26FD07A}" type="presParOf" srcId="{E772F71C-810C-4A72-9ADB-B2718BCA8D44}" destId="{600AEE8B-2C22-422F-A580-D9D1C86EFF03}" srcOrd="2" destOrd="0" presId="urn:microsoft.com/office/officeart/2005/8/layout/hierarchy1"/>
    <dgm:cxn modelId="{F452D5F7-AC47-49F2-BE01-9D028B41C1B2}" type="presParOf" srcId="{E772F71C-810C-4A72-9ADB-B2718BCA8D44}" destId="{451075A6-308E-4465-ACF4-D720EFCBDA2B}" srcOrd="3" destOrd="0" presId="urn:microsoft.com/office/officeart/2005/8/layout/hierarchy1"/>
    <dgm:cxn modelId="{CACC9A47-277F-4DB2-AAC8-A0FE2D094B8C}" type="presParOf" srcId="{451075A6-308E-4465-ACF4-D720EFCBDA2B}" destId="{45FFDCEE-8255-4943-8574-10880CFD6578}" srcOrd="0" destOrd="0" presId="urn:microsoft.com/office/officeart/2005/8/layout/hierarchy1"/>
    <dgm:cxn modelId="{6EC9E31F-BEAC-49FD-8C84-DDA08B4631B0}" type="presParOf" srcId="{45FFDCEE-8255-4943-8574-10880CFD6578}" destId="{555F920C-5EE1-40AE-8EA8-D9A46203E7D2}" srcOrd="0" destOrd="0" presId="urn:microsoft.com/office/officeart/2005/8/layout/hierarchy1"/>
    <dgm:cxn modelId="{A87DB941-603B-4C84-8272-FDF254A2254F}" type="presParOf" srcId="{45FFDCEE-8255-4943-8574-10880CFD6578}" destId="{0687C794-8D85-4F2F-B1A6-E734100E70C3}" srcOrd="1" destOrd="0" presId="urn:microsoft.com/office/officeart/2005/8/layout/hierarchy1"/>
    <dgm:cxn modelId="{ED5DAD6B-2D77-46D0-BBBB-1293FF6EB81B}" type="presParOf" srcId="{451075A6-308E-4465-ACF4-D720EFCBDA2B}" destId="{5D5ADD9D-9BC9-4E16-BC66-E01D9BC64A13}" srcOrd="1" destOrd="0" presId="urn:microsoft.com/office/officeart/2005/8/layout/hierarchy1"/>
    <dgm:cxn modelId="{2E7DBEBB-272A-4B21-9C36-0DAA69D88F72}" type="presParOf" srcId="{5D5ADD9D-9BC9-4E16-BC66-E01D9BC64A13}" destId="{0812ABA8-EE21-441F-830D-8B52972F0921}" srcOrd="0" destOrd="0" presId="urn:microsoft.com/office/officeart/2005/8/layout/hierarchy1"/>
    <dgm:cxn modelId="{A3725D7E-FB48-486D-A4A1-CC7F6C4EC8DD}" type="presParOf" srcId="{5D5ADD9D-9BC9-4E16-BC66-E01D9BC64A13}" destId="{DD2715AB-8C54-424C-8B83-11AEAEB2015D}" srcOrd="1" destOrd="0" presId="urn:microsoft.com/office/officeart/2005/8/layout/hierarchy1"/>
    <dgm:cxn modelId="{C1230859-5821-4A2D-824E-4BC5EC64A22E}" type="presParOf" srcId="{DD2715AB-8C54-424C-8B83-11AEAEB2015D}" destId="{3F324C86-E360-4958-B3B5-E609207B93CF}" srcOrd="0" destOrd="0" presId="urn:microsoft.com/office/officeart/2005/8/layout/hierarchy1"/>
    <dgm:cxn modelId="{8CAF84EF-B0A5-41C9-9EE6-69DAE6A7D893}" type="presParOf" srcId="{3F324C86-E360-4958-B3B5-E609207B93CF}" destId="{F240693C-DB52-4C0D-8809-18681C4A3404}" srcOrd="0" destOrd="0" presId="urn:microsoft.com/office/officeart/2005/8/layout/hierarchy1"/>
    <dgm:cxn modelId="{1E7F4AB5-607A-45CB-A6A7-195DF61DA7B9}" type="presParOf" srcId="{3F324C86-E360-4958-B3B5-E609207B93CF}" destId="{3FDFBD28-01B6-4B69-8DA8-8EF5DC35BDB3}" srcOrd="1" destOrd="0" presId="urn:microsoft.com/office/officeart/2005/8/layout/hierarchy1"/>
    <dgm:cxn modelId="{EFBEFCE3-F7F6-4085-BF44-3A628A0C7FA9}" type="presParOf" srcId="{DD2715AB-8C54-424C-8B83-11AEAEB2015D}" destId="{6D28BD6C-1D4D-4DF5-A4DE-D4300CE63C30}" srcOrd="1" destOrd="0" presId="urn:microsoft.com/office/officeart/2005/8/layout/hierarchy1"/>
    <dgm:cxn modelId="{697B16CB-E446-466F-BE52-9652020E1CC9}" type="presParOf" srcId="{6D28BD6C-1D4D-4DF5-A4DE-D4300CE63C30}" destId="{27C8379A-BB46-456B-8DD2-5FD3F9B30E42}" srcOrd="0" destOrd="0" presId="urn:microsoft.com/office/officeart/2005/8/layout/hierarchy1"/>
    <dgm:cxn modelId="{0646A765-C29A-422B-B7ED-4341863BDBAD}" type="presParOf" srcId="{6D28BD6C-1D4D-4DF5-A4DE-D4300CE63C30}" destId="{A18D0535-BACD-441D-8F8A-318875DC5FB1}" srcOrd="1" destOrd="0" presId="urn:microsoft.com/office/officeart/2005/8/layout/hierarchy1"/>
    <dgm:cxn modelId="{C6DEE4B7-2647-4741-BD49-FF6FF309AE14}" type="presParOf" srcId="{A18D0535-BACD-441D-8F8A-318875DC5FB1}" destId="{7E7FFAAF-CBAB-436F-A6C8-53BD989FC95F}" srcOrd="0" destOrd="0" presId="urn:microsoft.com/office/officeart/2005/8/layout/hierarchy1"/>
    <dgm:cxn modelId="{8D1A71A3-12A4-4C1C-9DB6-B2517A8C6A6F}" type="presParOf" srcId="{7E7FFAAF-CBAB-436F-A6C8-53BD989FC95F}" destId="{EC9587FD-5C41-4B2C-AE9F-222F0D9929F8}" srcOrd="0" destOrd="0" presId="urn:microsoft.com/office/officeart/2005/8/layout/hierarchy1"/>
    <dgm:cxn modelId="{D8346D79-57A7-4573-A1C9-07500F5F5183}" type="presParOf" srcId="{7E7FFAAF-CBAB-436F-A6C8-53BD989FC95F}" destId="{B063FA86-0CDB-4EFF-B9BD-44C87E2B6BBB}" srcOrd="1" destOrd="0" presId="urn:microsoft.com/office/officeart/2005/8/layout/hierarchy1"/>
    <dgm:cxn modelId="{2859EB92-EA58-4411-8B59-E6F379AC384A}" type="presParOf" srcId="{A18D0535-BACD-441D-8F8A-318875DC5FB1}" destId="{547930E8-5ABE-4A45-9A3E-E6BC05671BBF}" srcOrd="1" destOrd="0" presId="urn:microsoft.com/office/officeart/2005/8/layout/hierarchy1"/>
    <dgm:cxn modelId="{047FD3BA-BC84-4C5F-B267-A76AA1C3D4EB}" type="presParOf" srcId="{547930E8-5ABE-4A45-9A3E-E6BC05671BBF}" destId="{BC738C9A-1D5C-436A-B6C3-BFFBD9490A4D}" srcOrd="0" destOrd="0" presId="urn:microsoft.com/office/officeart/2005/8/layout/hierarchy1"/>
    <dgm:cxn modelId="{04B48ACE-2783-4D81-B804-DD9A6E5790C4}" type="presParOf" srcId="{547930E8-5ABE-4A45-9A3E-E6BC05671BBF}" destId="{DE99C820-A15E-4260-A655-80F143F8E6A9}" srcOrd="1" destOrd="0" presId="urn:microsoft.com/office/officeart/2005/8/layout/hierarchy1"/>
    <dgm:cxn modelId="{9207EC58-2B80-43AF-B7AE-2B5066DD65AD}" type="presParOf" srcId="{DE99C820-A15E-4260-A655-80F143F8E6A9}" destId="{09647685-7FC6-435A-AF7C-613399F22A5C}" srcOrd="0" destOrd="0" presId="urn:microsoft.com/office/officeart/2005/8/layout/hierarchy1"/>
    <dgm:cxn modelId="{0311DF94-EB74-42F2-BFAE-E4CB2AD516B1}" type="presParOf" srcId="{09647685-7FC6-435A-AF7C-613399F22A5C}" destId="{172FC373-4029-480F-9D4F-3C28D8241CE0}" srcOrd="0" destOrd="0" presId="urn:microsoft.com/office/officeart/2005/8/layout/hierarchy1"/>
    <dgm:cxn modelId="{FB9E9134-EB99-4317-94FD-F9E230AAC178}" type="presParOf" srcId="{09647685-7FC6-435A-AF7C-613399F22A5C}" destId="{15F01604-4FAB-49AF-8F46-474BC5A412AF}" srcOrd="1" destOrd="0" presId="urn:microsoft.com/office/officeart/2005/8/layout/hierarchy1"/>
    <dgm:cxn modelId="{09BCB791-B29F-4082-B8D5-99716A87A5F2}" type="presParOf" srcId="{DE99C820-A15E-4260-A655-80F143F8E6A9}" destId="{F3678F54-1D0B-4D8B-A3EB-498CA2ACB0F8}" srcOrd="1" destOrd="0" presId="urn:microsoft.com/office/officeart/2005/8/layout/hierarchy1"/>
    <dgm:cxn modelId="{49F27E31-B8B5-4E58-AF19-086EDC013D45}" type="presParOf" srcId="{F3678F54-1D0B-4D8B-A3EB-498CA2ACB0F8}" destId="{9B7A58A6-47FD-444D-AFCB-671CB5E50D43}" srcOrd="0" destOrd="0" presId="urn:microsoft.com/office/officeart/2005/8/layout/hierarchy1"/>
    <dgm:cxn modelId="{4D370237-6D8C-4367-BF1E-AC96CED4EBD9}" type="presParOf" srcId="{F3678F54-1D0B-4D8B-A3EB-498CA2ACB0F8}" destId="{D4FEB58D-D462-4DED-9D41-D1E0979F33EA}" srcOrd="1" destOrd="0" presId="urn:microsoft.com/office/officeart/2005/8/layout/hierarchy1"/>
    <dgm:cxn modelId="{752F93C7-7BA3-41B0-BE57-4C0AC50D18E6}" type="presParOf" srcId="{D4FEB58D-D462-4DED-9D41-D1E0979F33EA}" destId="{A83D2B30-EE60-40AF-89D9-4DB3AE9DF782}" srcOrd="0" destOrd="0" presId="urn:microsoft.com/office/officeart/2005/8/layout/hierarchy1"/>
    <dgm:cxn modelId="{C810C0AF-DF16-428F-816E-179A645AA12F}" type="presParOf" srcId="{A83D2B30-EE60-40AF-89D9-4DB3AE9DF782}" destId="{C4CA53A3-3FD3-485A-A123-815A14CF0503}" srcOrd="0" destOrd="0" presId="urn:microsoft.com/office/officeart/2005/8/layout/hierarchy1"/>
    <dgm:cxn modelId="{2FB66E8A-B46F-41D9-91C6-0553E69793DD}" type="presParOf" srcId="{A83D2B30-EE60-40AF-89D9-4DB3AE9DF782}" destId="{5E582E38-CD81-432E-A8C4-85A4B9EA9101}" srcOrd="1" destOrd="0" presId="urn:microsoft.com/office/officeart/2005/8/layout/hierarchy1"/>
    <dgm:cxn modelId="{BD45E2A8-3C68-4E3A-98C7-FF12EDCA532C}" type="presParOf" srcId="{D4FEB58D-D462-4DED-9D41-D1E0979F33EA}" destId="{04D9E0D6-123B-438E-9E2D-AB01BC81C779}" srcOrd="1" destOrd="0" presId="urn:microsoft.com/office/officeart/2005/8/layout/hierarchy1"/>
    <dgm:cxn modelId="{111A219B-6C10-41E6-9D71-13C5CF3E86D8}" type="presParOf" srcId="{E772F71C-810C-4A72-9ADB-B2718BCA8D44}" destId="{E8AAADFA-3819-4CE3-AD7A-1A0FCD309315}" srcOrd="4" destOrd="0" presId="urn:microsoft.com/office/officeart/2005/8/layout/hierarchy1"/>
    <dgm:cxn modelId="{3B631893-F38F-46E4-B303-C29462F487CA}" type="presParOf" srcId="{E772F71C-810C-4A72-9ADB-B2718BCA8D44}" destId="{F9CB6649-EDB4-4737-A3C1-1F6F1C56AC1A}" srcOrd="5" destOrd="0" presId="urn:microsoft.com/office/officeart/2005/8/layout/hierarchy1"/>
    <dgm:cxn modelId="{089573DE-5206-4672-9238-03638F113257}" type="presParOf" srcId="{F9CB6649-EDB4-4737-A3C1-1F6F1C56AC1A}" destId="{BDFBA067-B032-4AC5-A5D5-D55B8FDEA00D}" srcOrd="0" destOrd="0" presId="urn:microsoft.com/office/officeart/2005/8/layout/hierarchy1"/>
    <dgm:cxn modelId="{53403607-0422-4E60-81C3-A945741BFC62}" type="presParOf" srcId="{BDFBA067-B032-4AC5-A5D5-D55B8FDEA00D}" destId="{BB8859AE-6BCD-4151-8BC9-B251DF310723}" srcOrd="0" destOrd="0" presId="urn:microsoft.com/office/officeart/2005/8/layout/hierarchy1"/>
    <dgm:cxn modelId="{B12E4281-03CC-44A6-B185-4B91C16C7247}" type="presParOf" srcId="{BDFBA067-B032-4AC5-A5D5-D55B8FDEA00D}" destId="{59442725-E018-4AFA-88F4-100823AAC379}" srcOrd="1" destOrd="0" presId="urn:microsoft.com/office/officeart/2005/8/layout/hierarchy1"/>
    <dgm:cxn modelId="{31AAA544-E120-494C-B2B6-F97720407AEA}" type="presParOf" srcId="{F9CB6649-EDB4-4737-A3C1-1F6F1C56AC1A}" destId="{FC40D22D-5ADB-4D58-BA94-E9E9142DD345}" srcOrd="1" destOrd="0" presId="urn:microsoft.com/office/officeart/2005/8/layout/hierarchy1"/>
    <dgm:cxn modelId="{BD58FC2E-33FC-4C4B-9B6B-1632502DE5AF}" type="presParOf" srcId="{FC40D22D-5ADB-4D58-BA94-E9E9142DD345}" destId="{D6A85821-E842-478B-A356-F6308EF67245}" srcOrd="0" destOrd="0" presId="urn:microsoft.com/office/officeart/2005/8/layout/hierarchy1"/>
    <dgm:cxn modelId="{04AF5F0C-0B31-4657-810F-144A3AA6BB4D}" type="presParOf" srcId="{FC40D22D-5ADB-4D58-BA94-E9E9142DD345}" destId="{F282A6BF-A4C2-4544-B6CB-231D3E1E2906}" srcOrd="1" destOrd="0" presId="urn:microsoft.com/office/officeart/2005/8/layout/hierarchy1"/>
    <dgm:cxn modelId="{3ACE4C11-568A-483D-9EFB-CE617282A36D}" type="presParOf" srcId="{F282A6BF-A4C2-4544-B6CB-231D3E1E2906}" destId="{40A5D8FB-E435-48A0-B4D8-89D24D902A80}" srcOrd="0" destOrd="0" presId="urn:microsoft.com/office/officeart/2005/8/layout/hierarchy1"/>
    <dgm:cxn modelId="{56B64652-0F08-4BDC-81A9-175ED445CCA2}" type="presParOf" srcId="{40A5D8FB-E435-48A0-B4D8-89D24D902A80}" destId="{2F89A0BC-1204-47E0-946F-95845EAE76DF}" srcOrd="0" destOrd="0" presId="urn:microsoft.com/office/officeart/2005/8/layout/hierarchy1"/>
    <dgm:cxn modelId="{DAE43B7C-35ED-4770-9AD7-C04654649723}" type="presParOf" srcId="{40A5D8FB-E435-48A0-B4D8-89D24D902A80}" destId="{5BF8915A-82F9-4D84-B303-9C2CFB2F9203}" srcOrd="1" destOrd="0" presId="urn:microsoft.com/office/officeart/2005/8/layout/hierarchy1"/>
    <dgm:cxn modelId="{8D733EB7-0136-486C-810C-77C799225AE9}" type="presParOf" srcId="{F282A6BF-A4C2-4544-B6CB-231D3E1E2906}" destId="{01BBE03C-9D42-49D1-8BE2-1AABEA2F6694}" srcOrd="1" destOrd="0" presId="urn:microsoft.com/office/officeart/2005/8/layout/hierarchy1"/>
    <dgm:cxn modelId="{9A394C46-2C5A-4437-93D7-647465AE0BE9}" type="presParOf" srcId="{01BBE03C-9D42-49D1-8BE2-1AABEA2F6694}" destId="{67686828-194F-41CB-8D1D-AE43D684440F}" srcOrd="0" destOrd="0" presId="urn:microsoft.com/office/officeart/2005/8/layout/hierarchy1"/>
    <dgm:cxn modelId="{CF0D9845-CC2A-455B-A613-F95C867C97CD}" type="presParOf" srcId="{01BBE03C-9D42-49D1-8BE2-1AABEA2F6694}" destId="{5CFF24AE-2E9B-466C-B445-922FD6B1579C}" srcOrd="1" destOrd="0" presId="urn:microsoft.com/office/officeart/2005/8/layout/hierarchy1"/>
    <dgm:cxn modelId="{26DD340C-19F9-4FEE-B26C-335505F04E91}" type="presParOf" srcId="{5CFF24AE-2E9B-466C-B445-922FD6B1579C}" destId="{4C2A1F75-AEA0-40F9-B4A4-80829AE2C5FB}" srcOrd="0" destOrd="0" presId="urn:microsoft.com/office/officeart/2005/8/layout/hierarchy1"/>
    <dgm:cxn modelId="{531D7BC1-5A84-4627-8FB3-ED8FD37B082F}" type="presParOf" srcId="{4C2A1F75-AEA0-40F9-B4A4-80829AE2C5FB}" destId="{91DBE607-27F4-40A2-88BF-FDF287A01E4C}" srcOrd="0" destOrd="0" presId="urn:microsoft.com/office/officeart/2005/8/layout/hierarchy1"/>
    <dgm:cxn modelId="{90D58694-81F5-444D-B884-30813DFE2581}" type="presParOf" srcId="{4C2A1F75-AEA0-40F9-B4A4-80829AE2C5FB}" destId="{DB82BE77-5F04-4B4A-B91D-2E22213B1120}" srcOrd="1" destOrd="0" presId="urn:microsoft.com/office/officeart/2005/8/layout/hierarchy1"/>
    <dgm:cxn modelId="{AE0CA911-5A54-42CC-80A1-57CDEEC6DC17}" type="presParOf" srcId="{5CFF24AE-2E9B-466C-B445-922FD6B1579C}" destId="{2C030415-3D4C-4366-A69B-88CFEFD48467}" srcOrd="1" destOrd="0" presId="urn:microsoft.com/office/officeart/2005/8/layout/hierarchy1"/>
    <dgm:cxn modelId="{D15B8961-9807-4661-A924-E120C23C7AB9}" type="presParOf" srcId="{2C030415-3D4C-4366-A69B-88CFEFD48467}" destId="{056FEA62-62D0-412B-97B6-A2C6BA0C601C}" srcOrd="0" destOrd="0" presId="urn:microsoft.com/office/officeart/2005/8/layout/hierarchy1"/>
    <dgm:cxn modelId="{4B64DB0E-6024-4E81-8595-6EAA6D07BDBD}" type="presParOf" srcId="{2C030415-3D4C-4366-A69B-88CFEFD48467}" destId="{24B37839-8125-4564-BB73-8172CC94CE66}" srcOrd="1" destOrd="0" presId="urn:microsoft.com/office/officeart/2005/8/layout/hierarchy1"/>
    <dgm:cxn modelId="{85F7A13A-4363-4B6C-89E5-AC2034FBED33}" type="presParOf" srcId="{24B37839-8125-4564-BB73-8172CC94CE66}" destId="{B7BABAAB-4BAE-49FD-9F9C-0DCE552D2573}" srcOrd="0" destOrd="0" presId="urn:microsoft.com/office/officeart/2005/8/layout/hierarchy1"/>
    <dgm:cxn modelId="{5956B655-B054-437B-A0F3-7263EB6E5B7F}" type="presParOf" srcId="{B7BABAAB-4BAE-49FD-9F9C-0DCE552D2573}" destId="{D0B03F27-BBE2-4B7C-8A49-80E2D0215853}" srcOrd="0" destOrd="0" presId="urn:microsoft.com/office/officeart/2005/8/layout/hierarchy1"/>
    <dgm:cxn modelId="{92898555-587A-4F5D-BB2F-BF5FCB00DF41}" type="presParOf" srcId="{B7BABAAB-4BAE-49FD-9F9C-0DCE552D2573}" destId="{4F642409-E84E-4C39-826E-519BD57C153C}" srcOrd="1" destOrd="0" presId="urn:microsoft.com/office/officeart/2005/8/layout/hierarchy1"/>
    <dgm:cxn modelId="{B0EDEC4F-7FB4-4F2B-8932-7DF65C0B36FE}" type="presParOf" srcId="{24B37839-8125-4564-BB73-8172CC94CE66}" destId="{27485157-9ED7-4393-8970-B39E75C55B25}" srcOrd="1" destOrd="0" presId="urn:microsoft.com/office/officeart/2005/8/layout/hierarchy1"/>
    <dgm:cxn modelId="{3AD4EEA8-A6B9-430D-97FD-2A6099427314}" type="presParOf" srcId="{27485157-9ED7-4393-8970-B39E75C55B25}" destId="{123F5A8D-3591-429B-8A7F-9F7FB8BAE3F7}" srcOrd="0" destOrd="0" presId="urn:microsoft.com/office/officeart/2005/8/layout/hierarchy1"/>
    <dgm:cxn modelId="{24AC603C-4522-4B77-B9E8-FFCC7B50E8D5}" type="presParOf" srcId="{27485157-9ED7-4393-8970-B39E75C55B25}" destId="{0E163F4B-451B-4261-9EF7-569688D1EF74}" srcOrd="1" destOrd="0" presId="urn:microsoft.com/office/officeart/2005/8/layout/hierarchy1"/>
    <dgm:cxn modelId="{358D7763-5068-4E71-8C25-BE8DAF8F544D}" type="presParOf" srcId="{0E163F4B-451B-4261-9EF7-569688D1EF74}" destId="{B938CAD5-DF84-4644-841E-193D88BE9940}" srcOrd="0" destOrd="0" presId="urn:microsoft.com/office/officeart/2005/8/layout/hierarchy1"/>
    <dgm:cxn modelId="{C92DB494-5AEC-44A9-AF5F-B6B6DDF4B6A1}" type="presParOf" srcId="{B938CAD5-DF84-4644-841E-193D88BE9940}" destId="{EFD11A83-DF2E-47FE-A862-2A13B2EF5725}" srcOrd="0" destOrd="0" presId="urn:microsoft.com/office/officeart/2005/8/layout/hierarchy1"/>
    <dgm:cxn modelId="{7F24DD62-A103-4732-937E-260678B4E994}" type="presParOf" srcId="{B938CAD5-DF84-4644-841E-193D88BE9940}" destId="{44E906FB-7634-4964-B746-68C7CA6CD97F}" srcOrd="1" destOrd="0" presId="urn:microsoft.com/office/officeart/2005/8/layout/hierarchy1"/>
    <dgm:cxn modelId="{B1422740-EC3C-4E17-9E1E-C4A04968A225}" type="presParOf" srcId="{0E163F4B-451B-4261-9EF7-569688D1EF74}" destId="{F8354495-EE5B-452A-B6BB-6D9F29C840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F5A8D-3591-429B-8A7F-9F7FB8BAE3F7}">
      <dsp:nvSpPr>
        <dsp:cNvPr id="0" name=""/>
        <dsp:cNvSpPr/>
      </dsp:nvSpPr>
      <dsp:spPr>
        <a:xfrm>
          <a:off x="3573259" y="4306045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FEA62-62D0-412B-97B6-A2C6BA0C601C}">
      <dsp:nvSpPr>
        <dsp:cNvPr id="0" name=""/>
        <dsp:cNvSpPr/>
      </dsp:nvSpPr>
      <dsp:spPr>
        <a:xfrm>
          <a:off x="3573259" y="3387485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86828-194F-41CB-8D1D-AE43D684440F}">
      <dsp:nvSpPr>
        <dsp:cNvPr id="0" name=""/>
        <dsp:cNvSpPr/>
      </dsp:nvSpPr>
      <dsp:spPr>
        <a:xfrm>
          <a:off x="3573259" y="2468924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85821-E842-478B-A356-F6308EF67245}">
      <dsp:nvSpPr>
        <dsp:cNvPr id="0" name=""/>
        <dsp:cNvSpPr/>
      </dsp:nvSpPr>
      <dsp:spPr>
        <a:xfrm>
          <a:off x="3573259" y="1524482"/>
          <a:ext cx="91440" cy="314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ADFA-3819-4CE3-AD7A-1A0FCD309315}">
      <dsp:nvSpPr>
        <dsp:cNvPr id="0" name=""/>
        <dsp:cNvSpPr/>
      </dsp:nvSpPr>
      <dsp:spPr>
        <a:xfrm>
          <a:off x="2283356" y="605922"/>
          <a:ext cx="1335622" cy="288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7"/>
              </a:lnTo>
              <a:lnTo>
                <a:pt x="1335622" y="196637"/>
              </a:lnTo>
              <a:lnTo>
                <a:pt x="1335622" y="288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A58A6-47FD-444D-AFCB-671CB5E50D43}">
      <dsp:nvSpPr>
        <dsp:cNvPr id="0" name=""/>
        <dsp:cNvSpPr/>
      </dsp:nvSpPr>
      <dsp:spPr>
        <a:xfrm>
          <a:off x="2239616" y="4306045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38C9A-1D5C-436A-B6C3-BFFBD9490A4D}">
      <dsp:nvSpPr>
        <dsp:cNvPr id="0" name=""/>
        <dsp:cNvSpPr/>
      </dsp:nvSpPr>
      <dsp:spPr>
        <a:xfrm>
          <a:off x="2239616" y="3387485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8379A-BB46-456B-8DD2-5FD3F9B30E42}">
      <dsp:nvSpPr>
        <dsp:cNvPr id="0" name=""/>
        <dsp:cNvSpPr/>
      </dsp:nvSpPr>
      <dsp:spPr>
        <a:xfrm>
          <a:off x="2239616" y="2468924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2ABA8-EE21-441F-830D-8B52972F0921}">
      <dsp:nvSpPr>
        <dsp:cNvPr id="0" name=""/>
        <dsp:cNvSpPr/>
      </dsp:nvSpPr>
      <dsp:spPr>
        <a:xfrm>
          <a:off x="2239616" y="1550363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AEE8B-2C22-422F-A580-D9D1C86EFF03}">
      <dsp:nvSpPr>
        <dsp:cNvPr id="0" name=""/>
        <dsp:cNvSpPr/>
      </dsp:nvSpPr>
      <dsp:spPr>
        <a:xfrm>
          <a:off x="2237636" y="605922"/>
          <a:ext cx="91440" cy="314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518"/>
              </a:lnTo>
              <a:lnTo>
                <a:pt x="47699" y="222518"/>
              </a:lnTo>
              <a:lnTo>
                <a:pt x="47699" y="3144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121E0-6EF9-4495-9B90-0797BE3B1D2B}">
      <dsp:nvSpPr>
        <dsp:cNvPr id="0" name=""/>
        <dsp:cNvSpPr/>
      </dsp:nvSpPr>
      <dsp:spPr>
        <a:xfrm>
          <a:off x="774598" y="2468924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BB440-47DE-4F4E-A0B1-C4F04BCDD0BE}">
      <dsp:nvSpPr>
        <dsp:cNvPr id="0" name=""/>
        <dsp:cNvSpPr/>
      </dsp:nvSpPr>
      <dsp:spPr>
        <a:xfrm>
          <a:off x="774598" y="1550363"/>
          <a:ext cx="91440" cy="28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C2654-8841-4303-84BD-93A625DE1CDC}">
      <dsp:nvSpPr>
        <dsp:cNvPr id="0" name=""/>
        <dsp:cNvSpPr/>
      </dsp:nvSpPr>
      <dsp:spPr>
        <a:xfrm>
          <a:off x="820318" y="605922"/>
          <a:ext cx="1463038" cy="314429"/>
        </a:xfrm>
        <a:custGeom>
          <a:avLst/>
          <a:gdLst/>
          <a:ahLst/>
          <a:cxnLst/>
          <a:rect l="0" t="0" r="0" b="0"/>
          <a:pathLst>
            <a:path>
              <a:moveTo>
                <a:pt x="1463038" y="0"/>
              </a:moveTo>
              <a:lnTo>
                <a:pt x="1463038" y="222518"/>
              </a:lnTo>
              <a:lnTo>
                <a:pt x="0" y="222518"/>
              </a:lnTo>
              <a:lnTo>
                <a:pt x="0" y="3144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99DCC-98BC-4D8C-8E64-658AEDB34A8D}">
      <dsp:nvSpPr>
        <dsp:cNvPr id="0" name=""/>
        <dsp:cNvSpPr/>
      </dsp:nvSpPr>
      <dsp:spPr>
        <a:xfrm>
          <a:off x="1406102" y="-24089"/>
          <a:ext cx="1754508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FB204-4238-4E48-8D9B-61A54A7579C2}">
      <dsp:nvSpPr>
        <dsp:cNvPr id="0" name=""/>
        <dsp:cNvSpPr/>
      </dsp:nvSpPr>
      <dsp:spPr>
        <a:xfrm>
          <a:off x="1516340" y="80636"/>
          <a:ext cx="1754508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Summer Camp</a:t>
          </a:r>
        </a:p>
      </dsp:txBody>
      <dsp:txXfrm>
        <a:off x="1516340" y="80636"/>
        <a:ext cx="1754508" cy="630011"/>
      </dsp:txXfrm>
    </dsp:sp>
    <dsp:sp modelId="{CA3006F8-557C-43F7-8C51-15A4337D0BF1}">
      <dsp:nvSpPr>
        <dsp:cNvPr id="0" name=""/>
        <dsp:cNvSpPr/>
      </dsp:nvSpPr>
      <dsp:spPr>
        <a:xfrm>
          <a:off x="192871" y="920352"/>
          <a:ext cx="125489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01AA7-7795-45AF-A888-814D2F66C2D9}">
      <dsp:nvSpPr>
        <dsp:cNvPr id="0" name=""/>
        <dsp:cNvSpPr/>
      </dsp:nvSpPr>
      <dsp:spPr>
        <a:xfrm>
          <a:off x="303109" y="1025078"/>
          <a:ext cx="125489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Logistics</a:t>
          </a:r>
          <a:endParaRPr lang="en-US" sz="1600" b="1" kern="1200" dirty="0"/>
        </a:p>
      </dsp:txBody>
      <dsp:txXfrm>
        <a:off x="303109" y="1025078"/>
        <a:ext cx="1254894" cy="630011"/>
      </dsp:txXfrm>
    </dsp:sp>
    <dsp:sp modelId="{1162E939-27A8-4A14-BA6B-37414758F6CD}">
      <dsp:nvSpPr>
        <dsp:cNvPr id="0" name=""/>
        <dsp:cNvSpPr/>
      </dsp:nvSpPr>
      <dsp:spPr>
        <a:xfrm>
          <a:off x="324245" y="1838912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487A7-2438-4B6B-936A-6820DA060269}">
      <dsp:nvSpPr>
        <dsp:cNvPr id="0" name=""/>
        <dsp:cNvSpPr/>
      </dsp:nvSpPr>
      <dsp:spPr>
        <a:xfrm>
          <a:off x="434484" y="1943638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Trans-</a:t>
          </a:r>
          <a:r>
            <a:rPr lang="en-US" sz="1600" kern="1200" dirty="0" err="1" smtClean="0"/>
            <a:t>portation</a:t>
          </a:r>
          <a:endParaRPr lang="en-US" sz="1600" kern="1200" dirty="0"/>
        </a:p>
      </dsp:txBody>
      <dsp:txXfrm>
        <a:off x="434484" y="1943638"/>
        <a:ext cx="992144" cy="630011"/>
      </dsp:txXfrm>
    </dsp:sp>
    <dsp:sp modelId="{BD04C622-F792-44B5-AC97-0794A74DA33C}">
      <dsp:nvSpPr>
        <dsp:cNvPr id="0" name=""/>
        <dsp:cNvSpPr/>
      </dsp:nvSpPr>
      <dsp:spPr>
        <a:xfrm>
          <a:off x="324245" y="2757473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81F15-9234-47D9-A77F-93CBEE19B320}">
      <dsp:nvSpPr>
        <dsp:cNvPr id="0" name=""/>
        <dsp:cNvSpPr/>
      </dsp:nvSpPr>
      <dsp:spPr>
        <a:xfrm>
          <a:off x="434484" y="2862199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Equip-</a:t>
          </a:r>
          <a:r>
            <a:rPr lang="en-US" sz="1600" kern="1200" dirty="0" err="1" smtClean="0"/>
            <a:t>ment</a:t>
          </a:r>
          <a:endParaRPr lang="en-US" sz="1600" kern="1200" dirty="0"/>
        </a:p>
      </dsp:txBody>
      <dsp:txXfrm>
        <a:off x="434484" y="2862199"/>
        <a:ext cx="992144" cy="630011"/>
      </dsp:txXfrm>
    </dsp:sp>
    <dsp:sp modelId="{555F920C-5EE1-40AE-8EA8-D9A46203E7D2}">
      <dsp:nvSpPr>
        <dsp:cNvPr id="0" name=""/>
        <dsp:cNvSpPr/>
      </dsp:nvSpPr>
      <dsp:spPr>
        <a:xfrm>
          <a:off x="1668242" y="920352"/>
          <a:ext cx="1234188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7C794-8D85-4F2F-B1A6-E734100E70C3}">
      <dsp:nvSpPr>
        <dsp:cNvPr id="0" name=""/>
        <dsp:cNvSpPr/>
      </dsp:nvSpPr>
      <dsp:spPr>
        <a:xfrm>
          <a:off x="1778480" y="1025078"/>
          <a:ext cx="1234188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</a:t>
          </a:r>
          <a:endParaRPr lang="en-US" sz="1600" b="1" kern="1200" dirty="0"/>
        </a:p>
      </dsp:txBody>
      <dsp:txXfrm>
        <a:off x="1778480" y="1025078"/>
        <a:ext cx="1234188" cy="630011"/>
      </dsp:txXfrm>
    </dsp:sp>
    <dsp:sp modelId="{F240693C-DB52-4C0D-8809-18681C4A3404}">
      <dsp:nvSpPr>
        <dsp:cNvPr id="0" name=""/>
        <dsp:cNvSpPr/>
      </dsp:nvSpPr>
      <dsp:spPr>
        <a:xfrm>
          <a:off x="1789263" y="1838912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FBD28-01B6-4B69-8DA8-8EF5DC35BDB3}">
      <dsp:nvSpPr>
        <dsp:cNvPr id="0" name=""/>
        <dsp:cNvSpPr/>
      </dsp:nvSpPr>
      <dsp:spPr>
        <a:xfrm>
          <a:off x="1899502" y="1943638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Leader-ship</a:t>
          </a:r>
          <a:endParaRPr lang="en-US" sz="1600" kern="1200" dirty="0"/>
        </a:p>
      </dsp:txBody>
      <dsp:txXfrm>
        <a:off x="1899502" y="1943638"/>
        <a:ext cx="992144" cy="630011"/>
      </dsp:txXfrm>
    </dsp:sp>
    <dsp:sp modelId="{EC9587FD-5C41-4B2C-AE9F-222F0D9929F8}">
      <dsp:nvSpPr>
        <dsp:cNvPr id="0" name=""/>
        <dsp:cNvSpPr/>
      </dsp:nvSpPr>
      <dsp:spPr>
        <a:xfrm>
          <a:off x="1789263" y="2757473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FA86-0CDB-4EFF-B9BD-44C87E2B6BBB}">
      <dsp:nvSpPr>
        <dsp:cNvPr id="0" name=""/>
        <dsp:cNvSpPr/>
      </dsp:nvSpPr>
      <dsp:spPr>
        <a:xfrm>
          <a:off x="1899502" y="2862199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Adv.</a:t>
          </a:r>
          <a:endParaRPr lang="en-US" sz="1600" kern="1200" dirty="0"/>
        </a:p>
      </dsp:txBody>
      <dsp:txXfrm>
        <a:off x="1899502" y="2862199"/>
        <a:ext cx="992144" cy="630011"/>
      </dsp:txXfrm>
    </dsp:sp>
    <dsp:sp modelId="{172FC373-4029-480F-9D4F-3C28D8241CE0}">
      <dsp:nvSpPr>
        <dsp:cNvPr id="0" name=""/>
        <dsp:cNvSpPr/>
      </dsp:nvSpPr>
      <dsp:spPr>
        <a:xfrm>
          <a:off x="1789263" y="3676033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01604-4FAB-49AF-8F46-474BC5A412AF}">
      <dsp:nvSpPr>
        <dsp:cNvPr id="0" name=""/>
        <dsp:cNvSpPr/>
      </dsp:nvSpPr>
      <dsp:spPr>
        <a:xfrm>
          <a:off x="1899502" y="3780760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Scouts</a:t>
          </a:r>
          <a:endParaRPr lang="en-US" sz="1600" kern="1200" dirty="0"/>
        </a:p>
      </dsp:txBody>
      <dsp:txXfrm>
        <a:off x="1899502" y="3780760"/>
        <a:ext cx="992144" cy="630011"/>
      </dsp:txXfrm>
    </dsp:sp>
    <dsp:sp modelId="{C4CA53A3-3FD3-485A-A123-815A14CF0503}">
      <dsp:nvSpPr>
        <dsp:cNvPr id="0" name=""/>
        <dsp:cNvSpPr/>
      </dsp:nvSpPr>
      <dsp:spPr>
        <a:xfrm>
          <a:off x="1789263" y="4594594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82E38-CD81-432E-A8C4-85A4B9EA9101}">
      <dsp:nvSpPr>
        <dsp:cNvPr id="0" name=""/>
        <dsp:cNvSpPr/>
      </dsp:nvSpPr>
      <dsp:spPr>
        <a:xfrm>
          <a:off x="1899502" y="4699320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Cracker Barrel</a:t>
          </a:r>
          <a:endParaRPr lang="en-US" sz="1600" kern="1200" dirty="0"/>
        </a:p>
      </dsp:txBody>
      <dsp:txXfrm>
        <a:off x="1899502" y="4699320"/>
        <a:ext cx="992144" cy="630011"/>
      </dsp:txXfrm>
    </dsp:sp>
    <dsp:sp modelId="{BB8859AE-6BCD-4151-8BC9-B251DF310723}">
      <dsp:nvSpPr>
        <dsp:cNvPr id="0" name=""/>
        <dsp:cNvSpPr/>
      </dsp:nvSpPr>
      <dsp:spPr>
        <a:xfrm>
          <a:off x="3122906" y="894471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42725-E018-4AFA-88F4-100823AAC379}">
      <dsp:nvSpPr>
        <dsp:cNvPr id="0" name=""/>
        <dsp:cNvSpPr/>
      </dsp:nvSpPr>
      <dsp:spPr>
        <a:xfrm>
          <a:off x="3233145" y="999197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Admini-strative</a:t>
          </a:r>
          <a:endParaRPr lang="en-US" sz="1600" b="1" kern="1200" dirty="0"/>
        </a:p>
      </dsp:txBody>
      <dsp:txXfrm>
        <a:off x="3233145" y="999197"/>
        <a:ext cx="992144" cy="630011"/>
      </dsp:txXfrm>
    </dsp:sp>
    <dsp:sp modelId="{2F89A0BC-1204-47E0-946F-95845EAE76DF}">
      <dsp:nvSpPr>
        <dsp:cNvPr id="0" name=""/>
        <dsp:cNvSpPr/>
      </dsp:nvSpPr>
      <dsp:spPr>
        <a:xfrm>
          <a:off x="3122906" y="1838912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8915A-82F9-4D84-B303-9C2CFB2F9203}">
      <dsp:nvSpPr>
        <dsp:cNvPr id="0" name=""/>
        <dsp:cNvSpPr/>
      </dsp:nvSpPr>
      <dsp:spPr>
        <a:xfrm>
          <a:off x="3233145" y="1943638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Fees</a:t>
          </a:r>
          <a:endParaRPr lang="en-US" sz="1600" kern="1200" dirty="0"/>
        </a:p>
      </dsp:txBody>
      <dsp:txXfrm>
        <a:off x="3233145" y="1943638"/>
        <a:ext cx="992144" cy="630011"/>
      </dsp:txXfrm>
    </dsp:sp>
    <dsp:sp modelId="{91DBE607-27F4-40A2-88BF-FDF287A01E4C}">
      <dsp:nvSpPr>
        <dsp:cNvPr id="0" name=""/>
        <dsp:cNvSpPr/>
      </dsp:nvSpPr>
      <dsp:spPr>
        <a:xfrm>
          <a:off x="3122906" y="2757473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2BE77-5F04-4B4A-B91D-2E22213B1120}">
      <dsp:nvSpPr>
        <dsp:cNvPr id="0" name=""/>
        <dsp:cNvSpPr/>
      </dsp:nvSpPr>
      <dsp:spPr>
        <a:xfrm>
          <a:off x="3233145" y="2862199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Medical Forms</a:t>
          </a:r>
          <a:endParaRPr lang="en-US" sz="1600" kern="1200" dirty="0"/>
        </a:p>
      </dsp:txBody>
      <dsp:txXfrm>
        <a:off x="3233145" y="2862199"/>
        <a:ext cx="992144" cy="630011"/>
      </dsp:txXfrm>
    </dsp:sp>
    <dsp:sp modelId="{D0B03F27-BBE2-4B7C-8A49-80E2D0215853}">
      <dsp:nvSpPr>
        <dsp:cNvPr id="0" name=""/>
        <dsp:cNvSpPr/>
      </dsp:nvSpPr>
      <dsp:spPr>
        <a:xfrm>
          <a:off x="3122906" y="3676033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42409-E84E-4C39-826E-519BD57C153C}">
      <dsp:nvSpPr>
        <dsp:cNvPr id="0" name=""/>
        <dsp:cNvSpPr/>
      </dsp:nvSpPr>
      <dsp:spPr>
        <a:xfrm>
          <a:off x="3233145" y="3780760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Merit Badges</a:t>
          </a:r>
          <a:endParaRPr lang="en-US" sz="1300" kern="1200" dirty="0"/>
        </a:p>
      </dsp:txBody>
      <dsp:txXfrm>
        <a:off x="3233145" y="3780760"/>
        <a:ext cx="992144" cy="630011"/>
      </dsp:txXfrm>
    </dsp:sp>
    <dsp:sp modelId="{EFD11A83-DF2E-47FE-A862-2A13B2EF5725}">
      <dsp:nvSpPr>
        <dsp:cNvPr id="0" name=""/>
        <dsp:cNvSpPr/>
      </dsp:nvSpPr>
      <dsp:spPr>
        <a:xfrm>
          <a:off x="3122906" y="4594594"/>
          <a:ext cx="992144" cy="630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906FB-7634-4964-B746-68C7CA6CD97F}">
      <dsp:nvSpPr>
        <dsp:cNvPr id="0" name=""/>
        <dsp:cNvSpPr/>
      </dsp:nvSpPr>
      <dsp:spPr>
        <a:xfrm>
          <a:off x="3233145" y="4699320"/>
          <a:ext cx="992144" cy="63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Permission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Forms</a:t>
          </a:r>
          <a:endParaRPr lang="en-US" sz="1300" kern="1200" dirty="0"/>
        </a:p>
      </dsp:txBody>
      <dsp:txXfrm>
        <a:off x="3233145" y="4699320"/>
        <a:ext cx="992144" cy="63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536">
              <a:defRPr sz="1200">
                <a:cs typeface="+mn-cs"/>
              </a:defRPr>
            </a:lvl1pPr>
          </a:lstStyle>
          <a:p>
            <a:pPr>
              <a:defRPr/>
            </a:pPr>
            <a:fld id="{AB7B61BA-D119-4FD0-9F93-95191ECC1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53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536">
              <a:defRPr sz="1200">
                <a:cs typeface="+mn-cs"/>
              </a:defRPr>
            </a:lvl1pPr>
          </a:lstStyle>
          <a:p>
            <a:pPr>
              <a:defRPr/>
            </a:pPr>
            <a:fld id="{7AC80782-D26A-4F8A-A63A-13B0465ED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E24DB6B8-C491-4F1A-B802-0D5F2EEEE3AD}" type="slidenum">
              <a:rPr lang="en-US" smtClean="0"/>
              <a:pPr defTabSz="927100"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9D80CB2E-74A8-43E5-BC4F-7AFE964EED38}" type="slidenum">
              <a:rPr lang="en-US" smtClean="0"/>
              <a:pPr defTabSz="927100">
                <a:defRPr/>
              </a:pPr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are a diverse community</a:t>
            </a:r>
          </a:p>
          <a:p>
            <a:pPr eaLnBrk="1" hangingPunct="1"/>
            <a:r>
              <a:rPr lang="en-US" smtClean="0"/>
              <a:t>Not all projects are created equally</a:t>
            </a:r>
          </a:p>
          <a:p>
            <a:pPr eaLnBrk="1" hangingPunct="1"/>
            <a:r>
              <a:rPr lang="en-US" smtClean="0"/>
              <a:t>Each of our purviews are different</a:t>
            </a:r>
          </a:p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D15AD5D0-CB60-4A54-B692-1C35E6D81269}" type="slidenum">
              <a:rPr lang="en-US" smtClean="0"/>
              <a:pPr defTabSz="927100"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Sept. 12, 1962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64AA1-85D7-47B5-B7F2-2FEFD84D2B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7A45278D-7851-48CA-B9E8-1A4A9F6FFE49}" type="slidenum">
              <a:rPr lang="en-US" smtClean="0">
                <a:latin typeface="Times" pitchFamily="18" charset="0"/>
              </a:rPr>
              <a:pPr defTabSz="927100">
                <a:defRPr/>
              </a:pPr>
              <a:t>21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</a:rPr>
              <a:t>Training &amp; Kick Off Explosions (popcorn kernel….team leader)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Marketing (exciting-dynamic)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Door to Door training (good EDGE instructor)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Show and Sell coordinator (salesman)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Finance manager (money manager/treasurer)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Logistics – pick up and delivery  (truck &amp; Strong back)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3737CCE1-A8A5-481F-93C0-C34563309C0F}" type="slidenum">
              <a:rPr lang="en-US" smtClean="0">
                <a:latin typeface="Times" pitchFamily="18" charset="0"/>
              </a:rPr>
              <a:pPr defTabSz="927100">
                <a:defRPr/>
              </a:pPr>
              <a:t>22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</a:rPr>
              <a:t>Philmont Trek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Over a 1+ year long plan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-Lottery - Signup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-Training 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-Conditioning &amp; Prep Hikes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-Finance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-Fund Raising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-Equipment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-Pre-Philmont Activities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-Transportation/Logistics</a:t>
            </a:r>
          </a:p>
          <a:p>
            <a:pPr eaLnBrk="1" hangingPunct="1"/>
            <a:r>
              <a:rPr lang="en-US" smtClean="0">
                <a:latin typeface="Times" pitchFamily="18" charset="0"/>
              </a:rPr>
              <a:t>-Celebration….we all made it!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00">
              <a:defRPr/>
            </a:pPr>
            <a:fld id="{0A00176D-5B8A-4A02-BDFE-F3AD8459E202}" type="slidenum">
              <a:rPr lang="en-US" smtClean="0">
                <a:latin typeface="Times" pitchFamily="18" charset="0"/>
              </a:rPr>
              <a:pPr defTabSz="927100">
                <a:defRPr/>
              </a:pPr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2900" smtClean="0"/>
              <a:t>100</a:t>
            </a:r>
            <a:r>
              <a:rPr lang="en-US" sz="2900" baseline="30000" smtClean="0"/>
              <a:t>th</a:t>
            </a:r>
            <a:r>
              <a:rPr lang="en-US" sz="2900" smtClean="0"/>
              <a:t> Anniversary</a:t>
            </a:r>
          </a:p>
          <a:p>
            <a:pPr lvl="1" eaLnBrk="1" hangingPunct="1"/>
            <a:r>
              <a:rPr lang="en-US" sz="2900" smtClean="0"/>
              <a:t>	Projects?  Jamboree???</a:t>
            </a:r>
          </a:p>
          <a:p>
            <a:pPr lvl="1" eaLnBrk="1" hangingPunct="1"/>
            <a:r>
              <a:rPr lang="en-US" sz="2900" smtClean="0"/>
              <a:t>	</a:t>
            </a:r>
          </a:p>
          <a:p>
            <a:pPr lvl="1" eaLnBrk="1" hangingPunct="1"/>
            <a:endParaRPr lang="en-US" sz="2900" smtClean="0"/>
          </a:p>
          <a:p>
            <a:pPr lvl="1" eaLnBrk="1" hangingPunct="1"/>
            <a:r>
              <a:rPr lang="en-US" sz="2900" smtClean="0"/>
              <a:t>Goals and objectives met?</a:t>
            </a:r>
          </a:p>
          <a:p>
            <a:pPr lvl="1" eaLnBrk="1" hangingPunct="1"/>
            <a:r>
              <a:rPr lang="en-US" sz="2900" smtClean="0"/>
              <a:t>Completed on schedule?</a:t>
            </a:r>
          </a:p>
          <a:p>
            <a:pPr lvl="1" eaLnBrk="1" hangingPunct="1"/>
            <a:r>
              <a:rPr lang="en-US" sz="2900" smtClean="0"/>
              <a:t>Lessons learned?</a:t>
            </a:r>
          </a:p>
          <a:p>
            <a:pPr lvl="1" eaLnBrk="1" hangingPunct="1"/>
            <a:r>
              <a:rPr lang="en-US" sz="2900" smtClean="0"/>
              <a:t>Ideas/recommendations for future projects</a:t>
            </a:r>
          </a:p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867400"/>
            <a:ext cx="681038" cy="658813"/>
          </a:xfrm>
          <a:prstGeom prst="rect">
            <a:avLst/>
          </a:prstGeom>
          <a:noFill/>
          <a:effectLst>
            <a:outerShdw dist="45791" dir="2021404" algn="ctr" rotWithShape="0">
              <a:schemeClr val="bg1"/>
            </a:outerShdw>
          </a:effectLst>
        </p:spPr>
      </p:pic>
      <p:pic>
        <p:nvPicPr>
          <p:cNvPr id="5" name="Picture 14" descr="Square Knot 2.gif"/>
          <p:cNvPicPr>
            <a:picLocks noChangeAspect="1"/>
          </p:cNvPicPr>
          <p:nvPr userDrawn="1"/>
        </p:nvPicPr>
        <p:blipFill>
          <a:blip r:embed="rId3" cstate="print"/>
          <a:srcRect l="7500" t="17410" r="5833"/>
          <a:stretch>
            <a:fillRect/>
          </a:stretch>
        </p:blipFill>
        <p:spPr bwMode="auto">
          <a:xfrm>
            <a:off x="995363" y="0"/>
            <a:ext cx="7467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0313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378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773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533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0875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/>
          <p:cNvPicPr>
            <a:picLocks noChangeAspect="1" noChangeArrowheads="1"/>
          </p:cNvPicPr>
          <p:nvPr userDrawn="1"/>
        </p:nvPicPr>
        <p:blipFill>
          <a:blip r:embed="rId4" cstate="print"/>
          <a:srcRect t="44916"/>
          <a:stretch>
            <a:fillRect/>
          </a:stretch>
        </p:blipFill>
        <p:spPr bwMode="auto">
          <a:xfrm>
            <a:off x="0" y="973138"/>
            <a:ext cx="476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Wood Badge Beads (2)"/>
          <p:cNvPicPr>
            <a:picLocks noChangeAspect="1" noChangeArrowheads="1"/>
          </p:cNvPicPr>
          <p:nvPr userDrawn="1"/>
        </p:nvPicPr>
        <p:blipFill>
          <a:blip r:embed="rId5" cstate="print"/>
          <a:srcRect l="10564" t="3334" r="6787"/>
          <a:stretch>
            <a:fillRect/>
          </a:stretch>
        </p:blipFill>
        <p:spPr bwMode="auto">
          <a:xfrm>
            <a:off x="0" y="0"/>
            <a:ext cx="563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Woodbadg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EE1C-0EF6-46F0-90DD-D23D9D2A3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DF84-FE84-4969-A740-8E71A46E2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C6A07948-704C-4AF3-B35C-5060CEFC1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BDC-3728-4140-917B-EC73ECB43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B126-247F-4A2B-9918-EC09DC2E2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1A19-601C-4A98-83F1-54E678CED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65E7-F81A-484B-B877-DF99FC438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0DC8-148B-40AE-BE48-D86EE0C5F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D767-66E0-4630-B077-AA0F0E956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A936-1379-4C95-A965-A57FE77D9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533400"/>
            <a:ext cx="8374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828800"/>
            <a:ext cx="8315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3263" y="6096000"/>
            <a:ext cx="681037" cy="658813"/>
          </a:xfrm>
          <a:prstGeom prst="rect">
            <a:avLst/>
          </a:prstGeom>
          <a:noFill/>
          <a:effectLst>
            <a:outerShdw dist="45791" dir="2021404" algn="ctr" rotWithShape="0">
              <a:schemeClr val="bg1"/>
            </a:outerShdw>
          </a:effec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9138" y="6281738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09AF329-4600-43E5-8444-33B4F67EB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3" descr="Wood Badge Beads (2)"/>
          <p:cNvPicPr>
            <a:picLocks noChangeAspect="1" noChangeArrowheads="1"/>
          </p:cNvPicPr>
          <p:nvPr userDrawn="1"/>
        </p:nvPicPr>
        <p:blipFill>
          <a:blip r:embed="rId14" cstate="print"/>
          <a:srcRect l="10564" t="3334" r="6787"/>
          <a:stretch>
            <a:fillRect/>
          </a:stretch>
        </p:blipFill>
        <p:spPr bwMode="auto">
          <a:xfrm>
            <a:off x="0" y="0"/>
            <a:ext cx="563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 descr="Square Knot 2.gif"/>
          <p:cNvPicPr>
            <a:picLocks noChangeAspect="1"/>
          </p:cNvPicPr>
          <p:nvPr userDrawn="1"/>
        </p:nvPicPr>
        <p:blipFill>
          <a:blip r:embed="rId15" cstate="print"/>
          <a:srcRect l="7500" t="17410" r="5833"/>
          <a:stretch>
            <a:fillRect/>
          </a:stretch>
        </p:blipFill>
        <p:spPr bwMode="auto">
          <a:xfrm>
            <a:off x="995363" y="0"/>
            <a:ext cx="7467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30313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36378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48773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605338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30875"/>
            <a:ext cx="476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5"/>
          <p:cNvPicPr>
            <a:picLocks noChangeAspect="1" noChangeArrowheads="1"/>
          </p:cNvPicPr>
          <p:nvPr userDrawn="1"/>
        </p:nvPicPr>
        <p:blipFill>
          <a:blip r:embed="rId16" cstate="print"/>
          <a:srcRect t="44916"/>
          <a:stretch>
            <a:fillRect/>
          </a:stretch>
        </p:blipFill>
        <p:spPr bwMode="auto">
          <a:xfrm>
            <a:off x="0" y="973138"/>
            <a:ext cx="476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14478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3399"/>
                </a:solidFill>
              </a:rPr>
              <a:t>Project Planning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19191"/>
              </a:clrFrom>
              <a:clrTo>
                <a:srgbClr val="91919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3511" y="2172967"/>
            <a:ext cx="3640667" cy="35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26263" y="6469063"/>
            <a:ext cx="1600200" cy="381000"/>
          </a:xfrm>
        </p:spPr>
        <p:txBody>
          <a:bodyPr/>
          <a:lstStyle/>
          <a:p>
            <a:pPr>
              <a:defRPr/>
            </a:pPr>
            <a:fld id="{B9887476-EF00-417C-9BF5-BC2EC16A30D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5813778" y="34086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Planning Infomercial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7724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/>
              <a:t>IF THERE’S A ________,</a:t>
            </a:r>
          </a:p>
          <a:p>
            <a:pPr algn="ctr" eaLnBrk="1" hangingPunct="1">
              <a:buFontTx/>
              <a:buNone/>
            </a:pPr>
            <a:endParaRPr lang="en-US" sz="4800" smtClean="0"/>
          </a:p>
          <a:p>
            <a:pPr algn="ctr" eaLnBrk="1" hangingPunct="1">
              <a:buFontTx/>
              <a:buNone/>
            </a:pPr>
            <a:r>
              <a:rPr lang="en-US" sz="4800" smtClean="0"/>
              <a:t>THERE’S A _________!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85744-6035-49D3-8307-7FB3FACF7F6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Step to Project Planning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267200"/>
          </a:xfrm>
        </p:spPr>
        <p:txBody>
          <a:bodyPr/>
          <a:lstStyle/>
          <a:p>
            <a:pPr eaLnBrk="1" hangingPunct="1"/>
            <a:r>
              <a:rPr lang="en-US" smtClean="0"/>
              <a:t>Project Overview</a:t>
            </a:r>
          </a:p>
          <a:p>
            <a:pPr eaLnBrk="1" hangingPunct="1"/>
            <a:r>
              <a:rPr lang="en-US" smtClean="0"/>
              <a:t>Activity List</a:t>
            </a:r>
          </a:p>
          <a:p>
            <a:pPr eaLnBrk="1" hangingPunct="1"/>
            <a:r>
              <a:rPr lang="en-US" smtClean="0"/>
              <a:t>Activity Plan and Assignments</a:t>
            </a:r>
          </a:p>
          <a:p>
            <a:pPr eaLnBrk="1" hangingPunct="1"/>
            <a:r>
              <a:rPr lang="en-US" smtClean="0"/>
              <a:t>Execute the Plan</a:t>
            </a:r>
          </a:p>
          <a:p>
            <a:pPr eaLnBrk="1" hangingPunct="1"/>
            <a:r>
              <a:rPr lang="en-US" smtClean="0"/>
              <a:t>Project Closeout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600" y="4495800"/>
            <a:ext cx="8534400" cy="1295400"/>
            <a:chOff x="144" y="2160"/>
            <a:chExt cx="5376" cy="816"/>
          </a:xfrm>
        </p:grpSpPr>
        <p:sp>
          <p:nvSpPr>
            <p:cNvPr id="23558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u="sng">
                  <a:latin typeface="Bell Gothic Std Black" pitchFamily="34" charset="0"/>
                </a:rPr>
                <a:t>STEP 1</a:t>
              </a:r>
            </a:p>
            <a:p>
              <a:pPr algn="ctr"/>
              <a:endParaRPr lang="en-US" sz="1800" u="sng">
                <a:latin typeface="Bell Gothic Std Black" pitchFamily="34" charset="0"/>
              </a:endParaRPr>
            </a:p>
            <a:p>
              <a:pPr algn="ctr"/>
              <a:r>
                <a:rPr lang="en-US" sz="1800">
                  <a:latin typeface="Bell Gothic Std Black" pitchFamily="34" charset="0"/>
                </a:rPr>
                <a:t>    Project 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Overview</a:t>
              </a:r>
            </a:p>
          </p:txBody>
        </p:sp>
        <p:sp>
          <p:nvSpPr>
            <p:cNvPr id="23559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u="sng">
                  <a:latin typeface="Bell Gothic Std Black" pitchFamily="34" charset="0"/>
                </a:rPr>
                <a:t>STEP 3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 Activity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Plan &amp;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Assignments</a:t>
              </a:r>
            </a:p>
          </p:txBody>
        </p:sp>
        <p:sp>
          <p:nvSpPr>
            <p:cNvPr id="23560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u="sng">
                  <a:latin typeface="Bell Gothic Std Black" pitchFamily="34" charset="0"/>
                </a:rPr>
                <a:t>STEP 4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Execute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The 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Plan</a:t>
              </a:r>
            </a:p>
          </p:txBody>
        </p:sp>
        <p:sp>
          <p:nvSpPr>
            <p:cNvPr id="23561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u="sng">
                  <a:latin typeface="Bell Gothic Std Black" pitchFamily="34" charset="0"/>
                </a:rPr>
                <a:t>STEP 5</a:t>
              </a:r>
            </a:p>
            <a:p>
              <a:pPr algn="ctr"/>
              <a:endParaRPr lang="en-US" sz="1800" u="sng">
                <a:latin typeface="Bell Gothic Std Black" pitchFamily="34" charset="0"/>
              </a:endParaRPr>
            </a:p>
            <a:p>
              <a:pPr algn="ctr"/>
              <a:r>
                <a:rPr lang="en-US" sz="1800">
                  <a:latin typeface="Bell Gothic Std Black" pitchFamily="34" charset="0"/>
                </a:rPr>
                <a:t>Project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Closeout</a:t>
              </a:r>
            </a:p>
          </p:txBody>
        </p:sp>
        <p:sp>
          <p:nvSpPr>
            <p:cNvPr id="23562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u="sng">
                  <a:latin typeface="Bell Gothic Std Black" pitchFamily="34" charset="0"/>
                </a:rPr>
                <a:t>STEP 2</a:t>
              </a:r>
            </a:p>
            <a:p>
              <a:pPr algn="ctr"/>
              <a:endParaRPr lang="en-US" sz="1800" u="sng">
                <a:latin typeface="Bell Gothic Std Black" pitchFamily="34" charset="0"/>
              </a:endParaRPr>
            </a:p>
            <a:p>
              <a:pPr algn="ctr"/>
              <a:r>
                <a:rPr lang="en-US" sz="1800">
                  <a:latin typeface="Bell Gothic Std Black" pitchFamily="34" charset="0"/>
                </a:rPr>
                <a:t>Activity</a:t>
              </a:r>
            </a:p>
            <a:p>
              <a:pPr algn="ctr"/>
              <a:r>
                <a:rPr lang="en-US" sz="1800">
                  <a:latin typeface="Bell Gothic Std Black" pitchFamily="34" charset="0"/>
                </a:rPr>
                <a:t>List</a:t>
              </a:r>
            </a:p>
          </p:txBody>
        </p:sp>
      </p:grpSp>
      <p:sp>
        <p:nvSpPr>
          <p:cNvPr id="1434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BDC5E-1655-47E8-8A67-14C6C158257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4579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BA5DA-476E-4641-B10F-35149E61D15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4583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22438" y="2268538"/>
            <a:ext cx="69643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Cooper Black" pitchFamily="18" charset="0"/>
                <a:cs typeface="+mn-cs"/>
              </a:rPr>
              <a:t>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S</a:t>
            </a:r>
            <a:r>
              <a:rPr lang="en-US" sz="2800" kern="0" dirty="0">
                <a:latin typeface="+mn-lt"/>
                <a:cs typeface="+mn-cs"/>
              </a:rPr>
              <a:t> – Specific 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kern="0" dirty="0">
                <a:latin typeface="+mn-lt"/>
                <a:cs typeface="+mn-cs"/>
              </a:rPr>
              <a:t>      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M</a:t>
            </a:r>
            <a:r>
              <a:rPr lang="en-US" sz="2800" kern="0" dirty="0">
                <a:latin typeface="+mn-lt"/>
                <a:cs typeface="+mn-cs"/>
              </a:rPr>
              <a:t> – Measurable 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kern="0" dirty="0">
                <a:latin typeface="+mn-lt"/>
                <a:cs typeface="+mn-cs"/>
              </a:rPr>
              <a:t>             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A</a:t>
            </a:r>
            <a:r>
              <a:rPr lang="en-US" sz="2800" kern="0" dirty="0">
                <a:latin typeface="+mn-lt"/>
                <a:cs typeface="+mn-cs"/>
              </a:rPr>
              <a:t> – Attainable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kern="0" dirty="0">
                <a:latin typeface="+mn-lt"/>
                <a:cs typeface="+mn-cs"/>
              </a:rPr>
              <a:t>                    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R</a:t>
            </a:r>
            <a:r>
              <a:rPr lang="en-US" sz="2800" kern="0" dirty="0">
                <a:latin typeface="+mn-lt"/>
                <a:cs typeface="+mn-cs"/>
              </a:rPr>
              <a:t> – Relevant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kern="0" dirty="0">
                <a:latin typeface="+mn-lt"/>
                <a:cs typeface="+mn-cs"/>
              </a:rPr>
              <a:t>                          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T</a:t>
            </a:r>
            <a:r>
              <a:rPr lang="en-US" sz="2800" kern="0" dirty="0">
                <a:latin typeface="+mn-lt"/>
                <a:cs typeface="+mn-cs"/>
              </a:rPr>
              <a:t> – Time-Based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5603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9575A-F34B-4628-8EBC-FF38504C09F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5607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5611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pic>
        <p:nvPicPr>
          <p:cNvPr id="25606" name="Picture 2" descr="http://lh3.ggpht.com/_dYbfrkC-VHU/S_a_MGEYvxI/AAAAAAAABhA/JNIMo-h_5iY/s640/Phil%20Joe%20Chris.jpg"/>
          <p:cNvPicPr>
            <a:picLocks noChangeAspect="1" noChangeArrowheads="1"/>
          </p:cNvPicPr>
          <p:nvPr/>
        </p:nvPicPr>
        <p:blipFill>
          <a:blip r:embed="rId2" cstate="print"/>
          <a:srcRect t="15385"/>
          <a:stretch>
            <a:fillRect/>
          </a:stretch>
        </p:blipFill>
        <p:spPr bwMode="auto">
          <a:xfrm>
            <a:off x="2266950" y="2630488"/>
            <a:ext cx="52292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6627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3D024-6911-49CF-A8BF-E03A03F670E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6631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6635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07373" y="3036347"/>
            <a:ext cx="714811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Lessons Learned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Start – Stop – Continue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After Action Review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Europe 1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1647825"/>
            <a:ext cx="347821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7652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</a:t>
            </a:r>
          </a:p>
          <a:p>
            <a:r>
              <a:rPr lang="en-US" sz="2800" smtClean="0"/>
              <a:t>Approach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6BB9-C5FC-4511-8FCD-C88F86461BC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7655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7659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8675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</a:t>
            </a:r>
          </a:p>
          <a:p>
            <a:r>
              <a:rPr lang="en-US" sz="2800" smtClean="0"/>
              <a:t>Approach</a:t>
            </a:r>
          </a:p>
          <a:p>
            <a:r>
              <a:rPr lang="en-US" sz="2800" smtClean="0"/>
              <a:t>Assumptions &amp; Risks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47867-FB40-4240-AB32-CBCB2935BE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8679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8683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pic>
        <p:nvPicPr>
          <p:cNvPr id="28678" name="Picture 4" descr="http://home.simplyweb.net/bosworth/pictures/Track2.jpg"/>
          <p:cNvPicPr>
            <a:picLocks noChangeAspect="1" noChangeArrowheads="1"/>
          </p:cNvPicPr>
          <p:nvPr/>
        </p:nvPicPr>
        <p:blipFill>
          <a:blip r:embed="rId2" cstate="print"/>
          <a:srcRect l="26573"/>
          <a:stretch>
            <a:fillRect/>
          </a:stretch>
        </p:blipFill>
        <p:spPr bwMode="auto">
          <a:xfrm>
            <a:off x="5175250" y="1374775"/>
            <a:ext cx="301942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ack10yardley.org/images/D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1577975"/>
            <a:ext cx="41243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29700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4427537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</a:t>
            </a:r>
          </a:p>
          <a:p>
            <a:r>
              <a:rPr lang="en-US" sz="2800" smtClean="0"/>
              <a:t>Approach</a:t>
            </a:r>
          </a:p>
          <a:p>
            <a:r>
              <a:rPr lang="en-US" sz="2800" smtClean="0"/>
              <a:t>Assumptions &amp; Risks</a:t>
            </a:r>
          </a:p>
          <a:p>
            <a:r>
              <a:rPr lang="en-US" sz="2800" smtClean="0"/>
              <a:t>Measures of Success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10FF8-F0C0-4F57-9F8D-B925E0F762B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29703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29707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IMG_21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4191000"/>
            <a:ext cx="32512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30724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</a:t>
            </a:r>
          </a:p>
          <a:p>
            <a:r>
              <a:rPr lang="en-US" sz="2800" smtClean="0"/>
              <a:t>Approach</a:t>
            </a:r>
          </a:p>
          <a:p>
            <a:r>
              <a:rPr lang="en-US" sz="2800" smtClean="0"/>
              <a:t>Assumptions &amp; Risks</a:t>
            </a:r>
          </a:p>
          <a:p>
            <a:r>
              <a:rPr lang="en-US" sz="2800" smtClean="0"/>
              <a:t>Measures of Success</a:t>
            </a:r>
          </a:p>
          <a:p>
            <a:r>
              <a:rPr lang="en-US" sz="2800" smtClean="0"/>
              <a:t>Activity Trap &amp; Scope Creep </a:t>
            </a:r>
          </a:p>
          <a:p>
            <a:pPr>
              <a:buFontTx/>
              <a:buNone/>
            </a:pPr>
            <a:endParaRPr lang="en-US" sz="280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ACE5-D5DB-4CBC-91AF-9792A30E0E6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0728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0729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0730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0731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0732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pic>
        <p:nvPicPr>
          <p:cNvPr id="30727" name="Picture 11" descr="Crestwood Walking Trail 039.jpg"/>
          <p:cNvPicPr>
            <a:picLocks noChangeAspect="1"/>
          </p:cNvPicPr>
          <p:nvPr/>
        </p:nvPicPr>
        <p:blipFill>
          <a:blip r:embed="rId3" cstate="print"/>
          <a:srcRect t="13518"/>
          <a:stretch>
            <a:fillRect/>
          </a:stretch>
        </p:blipFill>
        <p:spPr bwMode="auto">
          <a:xfrm>
            <a:off x="4957763" y="1397000"/>
            <a:ext cx="24384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31747" name="Content Placeholder 12"/>
          <p:cNvSpPr>
            <a:spLocks noGrp="1"/>
          </p:cNvSpPr>
          <p:nvPr>
            <p:ph idx="1"/>
          </p:nvPr>
        </p:nvSpPr>
        <p:spPr>
          <a:xfrm>
            <a:off x="938213" y="1573213"/>
            <a:ext cx="8018462" cy="4267200"/>
          </a:xfrm>
        </p:spPr>
        <p:txBody>
          <a:bodyPr/>
          <a:lstStyle/>
          <a:p>
            <a:r>
              <a:rPr lang="en-US" sz="2800" smtClean="0"/>
              <a:t>Goals &amp; Objectives</a:t>
            </a:r>
          </a:p>
          <a:p>
            <a:r>
              <a:rPr lang="en-US" sz="2800" smtClean="0"/>
              <a:t>Costs &amp; Constraints</a:t>
            </a:r>
          </a:p>
          <a:p>
            <a:r>
              <a:rPr lang="en-US" sz="2800" smtClean="0"/>
              <a:t>History</a:t>
            </a:r>
          </a:p>
          <a:p>
            <a:r>
              <a:rPr lang="en-US" sz="2800" smtClean="0"/>
              <a:t>Approach</a:t>
            </a:r>
          </a:p>
          <a:p>
            <a:r>
              <a:rPr lang="en-US" sz="2800" smtClean="0"/>
              <a:t>Assumptions &amp; Risks</a:t>
            </a:r>
          </a:p>
          <a:p>
            <a:r>
              <a:rPr lang="en-US" sz="2800" smtClean="0"/>
              <a:t>Measures of Success</a:t>
            </a:r>
          </a:p>
          <a:p>
            <a:r>
              <a:rPr lang="en-US" sz="2800" smtClean="0"/>
              <a:t>Activity Trap &amp; Scope Creep</a:t>
            </a:r>
          </a:p>
          <a:p>
            <a:r>
              <a:rPr lang="en-US" sz="2800" smtClean="0"/>
              <a:t>One Page &amp; Shared Vision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45EA5-29B7-4B92-B705-1BFE498E753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1751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1755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pic>
        <p:nvPicPr>
          <p:cNvPr id="31750" name="Content Placeholder 19" descr="Summer Camp 308.jpg"/>
          <p:cNvPicPr>
            <a:picLocks noChangeAspect="1"/>
          </p:cNvPicPr>
          <p:nvPr/>
        </p:nvPicPr>
        <p:blipFill>
          <a:blip r:embed="rId2" cstate="print"/>
          <a:srcRect l="8333" t="20255" r="10417"/>
          <a:stretch>
            <a:fillRect/>
          </a:stretch>
        </p:blipFill>
        <p:spPr bwMode="auto">
          <a:xfrm>
            <a:off x="4999038" y="1655763"/>
            <a:ext cx="393541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Defined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A temporary piece of work with a finite end date undertaken to create a unique product or service.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35197-DF1F-4619-967D-602C32BDB94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57263" y="498475"/>
            <a:ext cx="5408612" cy="933450"/>
          </a:xfrm>
        </p:spPr>
        <p:txBody>
          <a:bodyPr/>
          <a:lstStyle/>
          <a:p>
            <a:r>
              <a:rPr lang="en-US" smtClean="0"/>
              <a:t>Activity List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41499" y="517586"/>
          <a:ext cx="4418161" cy="533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31C42-1446-4B82-B4AC-0325732B0EB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2775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2779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pic>
        <p:nvPicPr>
          <p:cNvPr id="32774" name="Picture 11" descr="IMG_539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" y="2303463"/>
            <a:ext cx="4613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73200"/>
            <a:ext cx="8229600" cy="37226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Assign team members to activities </a:t>
            </a:r>
          </a:p>
          <a:p>
            <a:pPr eaLnBrk="1" hangingPunct="1"/>
            <a:r>
              <a:rPr lang="en-US" smtClean="0"/>
              <a:t>Each Activity should be SMART…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CA3F-0C42-4A63-88AA-71D30905478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87400"/>
          </a:xfrm>
        </p:spPr>
        <p:txBody>
          <a:bodyPr/>
          <a:lstStyle/>
          <a:p>
            <a:pPr eaLnBrk="1" hangingPunct="1"/>
            <a:r>
              <a:rPr lang="en-US" sz="4800" smtClean="0"/>
              <a:t>Activity Plan</a:t>
            </a:r>
            <a:endParaRPr lang="en-US" sz="360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3845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3846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3847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3848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3849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46213" y="2708275"/>
          <a:ext cx="6096000" cy="323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9"/>
                <a:gridCol w="1785668"/>
                <a:gridCol w="1058173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By When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Contract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Elaine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11/15/10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9/15/10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Transportatio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Steve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6/15/11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Elaine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7/1/11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Equipment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6/15/11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H.C.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5/15/11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Cracke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 Barrel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Dallas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7/1/11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Merit Badges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Rachel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6/15/11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51ECB-1AD3-4ABD-B31E-C85C2CAF6CD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725488"/>
            <a:ext cx="6413500" cy="508000"/>
          </a:xfrm>
        </p:spPr>
        <p:txBody>
          <a:bodyPr/>
          <a:lstStyle/>
          <a:p>
            <a:pPr eaLnBrk="1" hangingPunct="1"/>
            <a:r>
              <a:rPr lang="en-US" smtClean="0"/>
              <a:t>Work the Plan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650" y="1330325"/>
            <a:ext cx="8134350" cy="3810000"/>
          </a:xfrm>
        </p:spPr>
        <p:txBody>
          <a:bodyPr/>
          <a:lstStyle/>
          <a:p>
            <a:pPr eaLnBrk="1" hangingPunct="1"/>
            <a:r>
              <a:rPr lang="en-US" smtClean="0"/>
              <a:t>Now is the time to let the team do its job!</a:t>
            </a:r>
          </a:p>
          <a:p>
            <a:pPr eaLnBrk="1" hangingPunct="1"/>
            <a:r>
              <a:rPr lang="en-US" smtClean="0"/>
              <a:t>A well-laid plan will help ensure a team is performin’ . . . not stormin’!</a:t>
            </a:r>
          </a:p>
          <a:p>
            <a:pPr eaLnBrk="1" hangingPunct="1"/>
            <a:r>
              <a:rPr lang="en-US" smtClean="0"/>
              <a:t>Don’t you love it when a plans comes together?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4821" name="Picture 22" descr="L2 Albums-216.jpg"/>
          <p:cNvPicPr>
            <a:picLocks noChangeAspect="1"/>
          </p:cNvPicPr>
          <p:nvPr/>
        </p:nvPicPr>
        <p:blipFill>
          <a:blip r:embed="rId3" cstate="print"/>
          <a:srcRect t="24458" b="8278"/>
          <a:stretch>
            <a:fillRect/>
          </a:stretch>
        </p:blipFill>
        <p:spPr bwMode="auto">
          <a:xfrm>
            <a:off x="2312988" y="4033838"/>
            <a:ext cx="517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4823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4827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1AE86-753D-45CB-973C-5CF2331CA65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762000"/>
            <a:ext cx="6994525" cy="1143000"/>
          </a:xfrm>
        </p:spPr>
        <p:txBody>
          <a:bodyPr/>
          <a:lstStyle/>
          <a:p>
            <a:pPr eaLnBrk="1" hangingPunct="1"/>
            <a:r>
              <a:rPr lang="en-US" smtClean="0"/>
              <a:t>Closing Out the Project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5287963" cy="3725863"/>
          </a:xfrm>
        </p:spPr>
        <p:txBody>
          <a:bodyPr/>
          <a:lstStyle/>
          <a:p>
            <a:pPr eaLnBrk="1" hangingPunct="1"/>
            <a:r>
              <a:rPr lang="en-US" sz="3600" smtClean="0"/>
              <a:t>Recognize team members</a:t>
            </a:r>
          </a:p>
          <a:p>
            <a:pPr eaLnBrk="1" hangingPunct="1"/>
            <a:r>
              <a:rPr lang="en-US" sz="3600" smtClean="0"/>
              <a:t>Prepare After-action report</a:t>
            </a:r>
          </a:p>
          <a:p>
            <a:pPr eaLnBrk="1" hangingPunct="1"/>
            <a:r>
              <a:rPr lang="en-US" sz="3600" smtClean="0"/>
              <a:t>Start-Stop-Continue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68363" y="6005513"/>
            <a:ext cx="4248150" cy="644525"/>
            <a:chOff x="144" y="2160"/>
            <a:chExt cx="5376" cy="816"/>
          </a:xfrm>
        </p:grpSpPr>
        <p:sp>
          <p:nvSpPr>
            <p:cNvPr id="35846" name="AutoShape 5"/>
            <p:cNvSpPr>
              <a:spLocks noChangeArrowheads="1"/>
            </p:cNvSpPr>
            <p:nvPr/>
          </p:nvSpPr>
          <p:spPr bwMode="auto">
            <a:xfrm>
              <a:off x="144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1</a:t>
              </a:r>
            </a:p>
          </p:txBody>
        </p:sp>
        <p:sp>
          <p:nvSpPr>
            <p:cNvPr id="35847" name="AutoShape 8"/>
            <p:cNvSpPr>
              <a:spLocks noChangeArrowheads="1"/>
            </p:cNvSpPr>
            <p:nvPr/>
          </p:nvSpPr>
          <p:spPr bwMode="auto">
            <a:xfrm>
              <a:off x="2160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3</a:t>
              </a:r>
            </a:p>
          </p:txBody>
        </p:sp>
        <p:sp>
          <p:nvSpPr>
            <p:cNvPr id="35848" name="AutoShape 9"/>
            <p:cNvSpPr>
              <a:spLocks noChangeArrowheads="1"/>
            </p:cNvSpPr>
            <p:nvPr/>
          </p:nvSpPr>
          <p:spPr bwMode="auto">
            <a:xfrm>
              <a:off x="3168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4</a:t>
              </a:r>
            </a:p>
          </p:txBody>
        </p:sp>
        <p:sp>
          <p:nvSpPr>
            <p:cNvPr id="35849" name="AutoShape 10"/>
            <p:cNvSpPr>
              <a:spLocks noChangeArrowheads="1"/>
            </p:cNvSpPr>
            <p:nvPr/>
          </p:nvSpPr>
          <p:spPr bwMode="auto">
            <a:xfrm>
              <a:off x="4224" y="2160"/>
              <a:ext cx="1296" cy="816"/>
            </a:xfrm>
            <a:prstGeom prst="chevron">
              <a:avLst>
                <a:gd name="adj" fmla="val 3970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5</a:t>
              </a:r>
            </a:p>
          </p:txBody>
        </p:sp>
        <p:sp>
          <p:nvSpPr>
            <p:cNvPr id="35850" name="AutoShape 18"/>
            <p:cNvSpPr>
              <a:spLocks noChangeArrowheads="1"/>
            </p:cNvSpPr>
            <p:nvPr/>
          </p:nvSpPr>
          <p:spPr bwMode="auto">
            <a:xfrm>
              <a:off x="1152" y="2160"/>
              <a:ext cx="1248" cy="816"/>
            </a:xfrm>
            <a:prstGeom prst="chevron">
              <a:avLst>
                <a:gd name="adj" fmla="val 3823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latin typeface="Bell Gothic Std Black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4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Projects are everywhere</a:t>
            </a:r>
          </a:p>
          <a:p>
            <a:r>
              <a:rPr lang="en-US" smtClean="0"/>
              <a:t>5 Steps to project planning</a:t>
            </a:r>
          </a:p>
          <a:p>
            <a:r>
              <a:rPr lang="en-US" smtClean="0"/>
              <a:t>SMART Goals, Objectives &amp; Activities</a:t>
            </a:r>
          </a:p>
          <a:p>
            <a:r>
              <a:rPr lang="en-US" smtClean="0"/>
              <a:t>Where there’s a ……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37892-ED15-4B95-9E8D-281A96DDE0C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C205A-D201-489E-AF7A-B629C009D9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Rocket Building Project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65200" y="1776413"/>
            <a:ext cx="8018463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Professor Werner von Turner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268C4-98AE-460D-A840-9D8B34DAAE9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8917" name="Picture 4" descr="P1020376.jpg"/>
          <p:cNvPicPr>
            <a:picLocks noChangeAspect="1"/>
          </p:cNvPicPr>
          <p:nvPr/>
        </p:nvPicPr>
        <p:blipFill>
          <a:blip r:embed="rId2" cstate="print"/>
          <a:srcRect l="41544" t="11638" r="26784" b="52763"/>
          <a:stretch>
            <a:fillRect/>
          </a:stretch>
        </p:blipFill>
        <p:spPr bwMode="auto">
          <a:xfrm>
            <a:off x="2735263" y="2527300"/>
            <a:ext cx="42164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School Projects</a:t>
            </a:r>
          </a:p>
        </p:txBody>
      </p:sp>
      <p:pic>
        <p:nvPicPr>
          <p:cNvPr id="15363" name="Picture 5" descr="IMG_2086.JPG"/>
          <p:cNvPicPr>
            <a:picLocks noChangeAspect="1"/>
          </p:cNvPicPr>
          <p:nvPr/>
        </p:nvPicPr>
        <p:blipFill>
          <a:blip r:embed="rId2" cstate="print"/>
          <a:srcRect l="18124" t="22501" r="14375" b="17500"/>
          <a:stretch>
            <a:fillRect/>
          </a:stretch>
        </p:blipFill>
        <p:spPr bwMode="auto">
          <a:xfrm>
            <a:off x="2362200" y="16764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315FE-8EED-4EAF-BEEF-DEBE0C92ACE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 Projects</a:t>
            </a:r>
          </a:p>
        </p:txBody>
      </p:sp>
      <p:pic>
        <p:nvPicPr>
          <p:cNvPr id="16387" name="Picture 2" descr="http://www.mchandyman.com/assets/images/Finished_Brid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AC0FB-1924-4D1D-B85A-D2969CFC3F6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Projects</a:t>
            </a:r>
          </a:p>
        </p:txBody>
      </p:sp>
      <p:pic>
        <p:nvPicPr>
          <p:cNvPr id="17411" name="Picture 2" descr="http://i.huffpost.com/gadgets/slideshows/11893/slide_11893_157544_huge.jpg"/>
          <p:cNvPicPr>
            <a:picLocks noChangeAspect="1" noChangeArrowheads="1"/>
          </p:cNvPicPr>
          <p:nvPr/>
        </p:nvPicPr>
        <p:blipFill>
          <a:blip r:embed="rId2" cstate="print"/>
          <a:srcRect t="7828" b="8031"/>
          <a:stretch>
            <a:fillRect/>
          </a:stretch>
        </p:blipFill>
        <p:spPr bwMode="auto">
          <a:xfrm>
            <a:off x="1371600" y="1524000"/>
            <a:ext cx="7102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B0ADB-C5A8-4257-AE83-5F95B872AE1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Scout Projects</a:t>
            </a:r>
          </a:p>
        </p:txBody>
      </p:sp>
      <p:pic>
        <p:nvPicPr>
          <p:cNvPr id="18435" name="Picture 2" descr="http://4.bp.blogspot.com/_Ex1nqHDBJ3A/TJeifKi-EnI/AAAAAAAAMxQ/tXCa-WC_eMA/s1600/IMG_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729F7-2681-4EA5-9D54-F9BC5C1EC1F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Wood Badge &amp;</a:t>
            </a:r>
            <a:br>
              <a:rPr lang="en-US" smtClean="0"/>
            </a:br>
            <a:r>
              <a:rPr lang="en-US" smtClean="0"/>
              <a:t>Project Planning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Patrol Project on weekend 2</a:t>
            </a:r>
          </a:p>
          <a:p>
            <a:pPr eaLnBrk="1" hangingPunct="1"/>
            <a:r>
              <a:rPr lang="en-US" smtClean="0"/>
              <a:t>Conservation Project Planning tomorrow</a:t>
            </a:r>
          </a:p>
          <a:p>
            <a:pPr eaLnBrk="1" hangingPunct="1"/>
            <a:r>
              <a:rPr lang="en-US" smtClean="0"/>
              <a:t>Ticket project(s)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E9CA-631E-45CF-A1AC-0581F143CC9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Ingredients to </a:t>
            </a:r>
            <a:br>
              <a:rPr lang="en-US" smtClean="0"/>
            </a:br>
            <a:r>
              <a:rPr lang="en-US" smtClean="0"/>
              <a:t>Successful Projects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</a:t>
            </a:r>
          </a:p>
          <a:p>
            <a:pPr eaLnBrk="1" hangingPunct="1"/>
            <a:r>
              <a:rPr lang="en-US" smtClean="0"/>
              <a:t>knowledge &amp; resources</a:t>
            </a:r>
          </a:p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42C3-740F-4AAC-A302-600742E9B76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0485" name="Picture 4" descr="http://t3.gstatic.com/images?q=tbn:f_fz3Qoq6nBtcM:http://external.ak.fbcdn.net/safe_image.php?d=93204e05aa87c5b714d939b6b5f4956c&amp;url=http%3A%2F%2Fwww.swp.in.th%2Fimages%2Fstories%2F2010a%2FIMG_5619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39147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rt492.org/people/co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2209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mm04.nasaimages.org/MediaManager/srvr?mediafile=/Size4/nasaNAS-5-NA/23981/GPN-2000-001619.jpg&amp;userid=1&amp;username=admin&amp;resolution=4&amp;servertype=JVA&amp;cid=5&amp;iid=nasaNAS&amp;vcid=NA&amp;usergroup=GRIN_-_NASA-5-Admin&amp;profileid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85800"/>
            <a:ext cx="40417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968F4-D6AF-4414-BE11-37C1493283E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property id=&quot;20193&quot; value=&quot;-1&quot;/&gt;&lt;object type=&quot;2&quot; unique_id=&quot;10002&quot;&gt;&lt;object type=&quot;3&quot; unique_id=&quot;10003&quot;&gt;&lt;property id=&quot;20148&quot; value=&quot;5&quot;/&gt;&lt;property id=&quot;20300&quot; value=&quot;Slide 1 - &amp;quot;Day Six:&amp;#x0D;&amp;#x0A;Leaving a Legacy&amp;quot;&quot;/&gt;&lt;property id=&quot;20307&quot; value=&quot;262&quot;/&gt;&lt;/object&gt;&lt;object type=&quot;3&quot; unique_id=&quot;10004&quot;&gt;&lt;property id=&quot;20148&quot; value=&quot;5&quot;/&gt;&lt;property id=&quot;20300&quot; value=&quot;Slide 2 - &amp;quot;Clue 1: &amp;#x0D;&amp;#x0A;It’s a Palindrome &amp;#x0D;&amp;#x0A;- Sort Of &amp;quot;&quot;/&gt;&lt;property id=&quot;20307&quot; value=&quot;263&quot;/&gt;&lt;/object&gt;&lt;object type=&quot;3&quot; unique_id=&quot;10005&quot;&gt;&lt;property id=&quot;20148&quot; value=&quot;5&quot;/&gt;&lt;property id=&quot;20300&quot; value=&quot;Slide 3 - &amp;quot;Palindromes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Clue 2: &amp;#x0D;&amp;#x0A;Lead From the Inside Out&amp;quot;&quot;/&gt;&lt;property id=&quot;20307&quot; value=&quot;265&quot;/&gt;&lt;/object&gt;&lt;object type=&quot;3&quot; unique_id=&quot;10007&quot;&gt;&lt;property id=&quot;20148&quot; value=&quot;5&quot;/&gt;&lt;property id=&quot;20300&quot; value=&quot;Slide 5 - &amp;quot;Clue 3: &amp;#x0D;&amp;#x0A;Great Leaders are &amp;#x0D;&amp;#x0A;Great Teachers.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Video Presentation&amp;quot;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9&quot;/&gt;&lt;/object&gt;&lt;object type=&quot;3&quot; unique_id=&quot;10010&quot;&gt;&lt;property id=&quot;20148&quot; value=&quot;5&quot;/&gt;&lt;property id=&quot;20300&quot; value=&quot;Slide 8 - &amp;quot;Video Presentation&amp;quot;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80&quot;/&gt;&lt;/object&gt;&lt;object type=&quot;3&quot; unique_id=&quot;10012&quot;&gt;&lt;property id=&quot;20148&quot; value=&quot;5&quot;/&gt;&lt;property id=&quot;20300&quot; value=&quot;Slide 10 - &amp;quot;Clue 4: &amp;#x0D;&amp;#x0A;Build Heart Connections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Clue 5: &amp;#x0D;&amp;#x0A;It’s in Every One of Us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Video Presentation&amp;quot;&quot;/&gt;&lt;property id=&quot;20307&quot; value=&quot;277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 - &amp;quot;Clue 6: &amp;#x0D;&amp;#x0A;Leave a legacy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Video Presentation&amp;quot;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82&quot;/&gt;&lt;/object&gt;&lt;object type=&quot;3&quot; unique_id=&quot;10019&quot;&gt;&lt;property id=&quot;20148&quot; value=&quot;5&quot;/&gt;&lt;property id=&quot;20300&quot; value=&quot;Slide 17 - &amp;quot;On Leading&amp;quot;&quot;/&gt;&lt;property id=&quot;20307&quot; value=&quot;270&quot;/&gt;&lt;/object&gt;&lt;object type=&quot;3&quot; unique_id=&quot;10020&quot;&gt;&lt;property id=&quot;20148&quot; value=&quot;5&quot;/&gt;&lt;property id=&quot;20300&quot; value=&quot;Slide 18 - &amp;quot;The Greatest Leadership Secret&amp;quot;&quot;/&gt;&lt;property id=&quot;20307&quot; value=&quot;271&quot;/&gt;&lt;/object&gt;&lt;object type=&quot;3&quot; unique_id=&quot;10021&quot;&gt;&lt;property id=&quot;20148&quot; value=&quot;5&quot;/&gt;&lt;property id=&quot;20300&quot; value=&quot;Slide 19 - &amp;quot;The Greatest &amp;#x0D;&amp;#x0A;Leadership Secret&amp;quot;&quot;/&gt;&lt;property id=&quot;20307&quot; value=&quot;272&quot;/&gt;&lt;/object&gt;&lt;object type=&quot;3&quot; unique_id=&quot;10022&quot;&gt;&lt;property id=&quot;20148&quot; value=&quot;5&quot;/&gt;&lt;property id=&quot;20300&quot; value=&quot;Slide 20 - &amp;quot;The Golden Rule&amp;quot;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/object&gt;&lt;object type=&quot;8&quot; unique_id=&quot;10046&quot;&gt;&lt;/object&gt;&lt;object type=&quot;4&quot; unique_id=&quot;102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11725</TotalTime>
  <Words>601</Words>
  <Application>Microsoft Office PowerPoint</Application>
  <PresentationFormat>On-screen Show (4:3)</PresentationFormat>
  <Paragraphs>282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Woodbadge</vt:lpstr>
      <vt:lpstr>Bell Gothic Std Black</vt:lpstr>
      <vt:lpstr>Cooper Black</vt:lpstr>
      <vt:lpstr>Times</vt:lpstr>
      <vt:lpstr>Default Design</vt:lpstr>
      <vt:lpstr>Project Planning</vt:lpstr>
      <vt:lpstr>Project Defined</vt:lpstr>
      <vt:lpstr>School Projects</vt:lpstr>
      <vt:lpstr>Home Projects</vt:lpstr>
      <vt:lpstr>Work Projects</vt:lpstr>
      <vt:lpstr>Scout Projects</vt:lpstr>
      <vt:lpstr>Wood Badge &amp; Project Planning</vt:lpstr>
      <vt:lpstr>Key Ingredients to  Successful Projects</vt:lpstr>
      <vt:lpstr>Slide 9</vt:lpstr>
      <vt:lpstr>Project Planning Infomercial</vt:lpstr>
      <vt:lpstr>Five Step to Project Planning</vt:lpstr>
      <vt:lpstr>Project Overview</vt:lpstr>
      <vt:lpstr>Project Overview</vt:lpstr>
      <vt:lpstr>Project Overview</vt:lpstr>
      <vt:lpstr>Project Overview</vt:lpstr>
      <vt:lpstr>Project Overview</vt:lpstr>
      <vt:lpstr>Project Overview</vt:lpstr>
      <vt:lpstr>Project Overview</vt:lpstr>
      <vt:lpstr>Project Overview</vt:lpstr>
      <vt:lpstr>Activity List </vt:lpstr>
      <vt:lpstr>Activity Plan</vt:lpstr>
      <vt:lpstr>Work the Plan</vt:lpstr>
      <vt:lpstr>Closing Out the Project</vt:lpstr>
      <vt:lpstr>Take Home Message</vt:lpstr>
      <vt:lpstr>Questions</vt:lpstr>
      <vt:lpstr>Rocket Building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Penney</dc:creator>
  <cp:lastModifiedBy>Bennie</cp:lastModifiedBy>
  <cp:revision>819</cp:revision>
  <dcterms:created xsi:type="dcterms:W3CDTF">2005-01-12T03:17:49Z</dcterms:created>
  <dcterms:modified xsi:type="dcterms:W3CDTF">2011-03-09T17:49:44Z</dcterms:modified>
</cp:coreProperties>
</file>