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5050"/>
    <a:srgbClr val="339933"/>
    <a:srgbClr val="FFFF99"/>
    <a:srgbClr val="99FF66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42BD0BA-B82E-4766-8E50-BE2EB3213008}" type="datetimeFigureOut">
              <a:rPr lang="en-US"/>
              <a:pPr/>
              <a:t>9/3/2008</a:t>
            </a:fld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79ACDBF-4A34-467A-8BEE-AF39AC38EA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7BD3A-EF3D-4CCE-B5BD-EA4F2025B16D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96C4-923F-4E8D-875E-CFCCCD5A0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A3F-B314-4096-8C8C-1858C1E0F8DD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924F-3B46-4877-B290-DCCDC4EA4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F3C2-D196-49E9-A32C-034966E9B05F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C154-56D7-4321-818F-8DF9D4C82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B7CF9-E2D7-4AD6-8F93-9D49CB5DA3D2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6243-DD49-471A-ADCF-A7457ADA9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5B55-6B4C-4350-A455-E123D9CF754D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FC6A5-75D2-4805-ADF9-06F59A22C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EF5BD-D0B4-40E0-8759-C5455BC55B9E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8FA25-3248-4D04-8B33-F21A6E28F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48E4-1BF1-4FCB-8D12-7F5793E7381E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4E04-D773-4CB5-8B52-009FEB68B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655EE-4F5A-491A-978D-6728C864B0E0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4DC66-7DD1-40B5-B704-67C8F14C4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7DE99-9163-44DB-A611-F0337028EE86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17C73-276F-4D70-BFEC-33A839457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8A759-EBE3-44F9-97E4-C9F700B7B94E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7A10-B22C-4DC9-A904-6747C3A18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EEDB-F055-4A60-9546-7B5E55CFD007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6F66-0B4C-4249-BC9E-F3D632F2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2FA371-494E-4824-BBC3-A6B659FC7345}" type="datetimeFigureOut">
              <a:rPr lang="en-US"/>
              <a:pPr>
                <a:defRPr/>
              </a:pPr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16076F-E480-47C6-9345-CE2562DBE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SR917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219200"/>
            <a:ext cx="3697288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Callout 6"/>
          <p:cNvSpPr/>
          <p:nvPr/>
        </p:nvSpPr>
        <p:spPr>
          <a:xfrm>
            <a:off x="762000" y="381000"/>
            <a:ext cx="3048000" cy="2590800"/>
          </a:xfrm>
          <a:prstGeom prst="rightArrowCallou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" b="1" u="sng" dirty="0">
                <a:solidFill>
                  <a:schemeClr val="tx1"/>
                </a:solidFill>
              </a:rPr>
              <a:t>Bringing the values to Life: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Listening to Learn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Inclusiveness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Valuing People, Leveraging 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Coaching &amp; Mentoring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762000" y="3048000"/>
            <a:ext cx="2743200" cy="2895600"/>
          </a:xfrm>
          <a:prstGeom prst="rightArrowCallou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Models for Success: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Stages of Team Development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The Leading EDGE/The Teaching EDGE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6172200" y="457200"/>
            <a:ext cx="2819400" cy="2057400"/>
          </a:xfrm>
          <a:prstGeom prst="leftArrowCallou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>
                <a:solidFill>
                  <a:schemeClr val="tx1"/>
                </a:solidFill>
              </a:rPr>
              <a:t>Leading to Make a Difference: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Leaving a Legacy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248400" y="2819400"/>
            <a:ext cx="2743200" cy="2133600"/>
          </a:xfrm>
          <a:prstGeom prst="leftArrowCallout">
            <a:avLst>
              <a:gd name="adj1" fmla="val 25000"/>
              <a:gd name="adj2" fmla="val 23321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Tools of the Trade: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Project 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Leading Change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Decision Making &amp; Problem 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Managing Conflict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Self-assessment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11" name="Up Arrow Callout 10"/>
          <p:cNvSpPr/>
          <p:nvPr/>
        </p:nvSpPr>
        <p:spPr>
          <a:xfrm>
            <a:off x="3505200" y="4800600"/>
            <a:ext cx="2895600" cy="1905000"/>
          </a:xfrm>
          <a:prstGeom prst="upArrowCallou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solidFill>
                  <a:schemeClr val="tx1"/>
                </a:solidFill>
              </a:rPr>
              <a:t>Living the Values: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Values, Mission &amp; Vision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972800" y="3733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SR917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3697288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Callout 6"/>
          <p:cNvSpPr/>
          <p:nvPr/>
        </p:nvSpPr>
        <p:spPr>
          <a:xfrm>
            <a:off x="762000" y="381000"/>
            <a:ext cx="3048000" cy="2590800"/>
          </a:xfrm>
          <a:prstGeom prst="rightArrowCallou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" b="1" u="sng" dirty="0">
                <a:solidFill>
                  <a:schemeClr val="tx1"/>
                </a:solidFill>
              </a:rPr>
              <a:t>Bringing the values to Life: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Listening to Learn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Inclusiveness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Valuing People, Leveraging 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Coaching &amp; Mentoring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762000" y="3048000"/>
            <a:ext cx="2743200" cy="2895600"/>
          </a:xfrm>
          <a:prstGeom prst="rightArrowCallou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Models for Success: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Stages of Team Development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The Leading EDGE/The Teaching EDGE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6172200" y="457200"/>
            <a:ext cx="2819400" cy="2057400"/>
          </a:xfrm>
          <a:prstGeom prst="leftArrowCallou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>
                <a:solidFill>
                  <a:schemeClr val="tx1"/>
                </a:solidFill>
              </a:rPr>
              <a:t>Leading to Make a Difference: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Leaving a Legacy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248400" y="2819400"/>
            <a:ext cx="2743200" cy="2133600"/>
          </a:xfrm>
          <a:prstGeom prst="leftArrowCallout">
            <a:avLst>
              <a:gd name="adj1" fmla="val 25000"/>
              <a:gd name="adj2" fmla="val 23321"/>
              <a:gd name="adj3" fmla="val 25000"/>
              <a:gd name="adj4" fmla="val 6497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Tools of the Trade: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Project 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Leading Change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Decision Making &amp; Problem 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Managing Conflict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Self-assessment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11" name="Up Arrow Callout 10"/>
          <p:cNvSpPr/>
          <p:nvPr/>
        </p:nvSpPr>
        <p:spPr>
          <a:xfrm>
            <a:off x="3505200" y="4800600"/>
            <a:ext cx="2895600" cy="1905000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solidFill>
                  <a:schemeClr val="tx1"/>
                </a:solidFill>
              </a:rPr>
              <a:t>Living the Values: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Values, Mission &amp; Vision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10000" y="2286000"/>
            <a:ext cx="4191000" cy="3733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972800" y="3733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gular Pentagon 11"/>
          <p:cNvSpPr/>
          <p:nvPr/>
        </p:nvSpPr>
        <p:spPr>
          <a:xfrm>
            <a:off x="8001000" y="5791200"/>
            <a:ext cx="960438" cy="914400"/>
          </a:xfrm>
          <a:prstGeom prst="pentagon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SR917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3697288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Callout 6"/>
          <p:cNvSpPr/>
          <p:nvPr/>
        </p:nvSpPr>
        <p:spPr>
          <a:xfrm>
            <a:off x="762000" y="381000"/>
            <a:ext cx="3048000" cy="2590800"/>
          </a:xfrm>
          <a:prstGeom prst="rightArrowCallou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" b="1" u="sng" dirty="0">
                <a:solidFill>
                  <a:schemeClr val="tx1"/>
                </a:solidFill>
              </a:rPr>
              <a:t>Bringing the values to Life: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Listening to Learn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Inclusiveness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Valuing People, Leveraging 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Coaching &amp; Mentoring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762000" y="3048000"/>
            <a:ext cx="2743200" cy="2895600"/>
          </a:xfrm>
          <a:prstGeom prst="rightArrowCallou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Models for Success: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Stages of Team Development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The Leading EDGE/The Teaching EDGE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6172200" y="457200"/>
            <a:ext cx="2819400" cy="2057400"/>
          </a:xfrm>
          <a:prstGeom prst="leftArrowCallou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>
                <a:solidFill>
                  <a:schemeClr val="tx1"/>
                </a:solidFill>
              </a:rPr>
              <a:t>Leading to Make a Difference: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Leaving a Legacy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248400" y="2819400"/>
            <a:ext cx="2743200" cy="2133600"/>
          </a:xfrm>
          <a:prstGeom prst="leftArrowCallout">
            <a:avLst>
              <a:gd name="adj1" fmla="val 25000"/>
              <a:gd name="adj2" fmla="val 23321"/>
              <a:gd name="adj3" fmla="val 25000"/>
              <a:gd name="adj4" fmla="val 6497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Tools of the Trade: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Project 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Leading Change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Decision Making &amp; Problem 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Managing Conflict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Self-assessment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11" name="Up Arrow Callout 10"/>
          <p:cNvSpPr/>
          <p:nvPr/>
        </p:nvSpPr>
        <p:spPr>
          <a:xfrm>
            <a:off x="3505200" y="4800600"/>
            <a:ext cx="2895600" cy="1905000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solidFill>
                  <a:schemeClr val="tx1"/>
                </a:solidFill>
              </a:rPr>
              <a:t>Living the Values: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Values, Mission &amp; Vision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33800" y="3962400"/>
            <a:ext cx="4343400" cy="1981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972800" y="3733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gular Pentagon 13"/>
          <p:cNvSpPr/>
          <p:nvPr/>
        </p:nvSpPr>
        <p:spPr>
          <a:xfrm>
            <a:off x="8077200" y="5791200"/>
            <a:ext cx="639763" cy="715963"/>
          </a:xfrm>
          <a:prstGeom prst="pentagon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SR917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3697288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Callout 6"/>
          <p:cNvSpPr/>
          <p:nvPr/>
        </p:nvSpPr>
        <p:spPr>
          <a:xfrm>
            <a:off x="762000" y="381000"/>
            <a:ext cx="3048000" cy="2590800"/>
          </a:xfrm>
          <a:prstGeom prst="rightArrowCallou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" b="1" u="sng" dirty="0">
                <a:solidFill>
                  <a:schemeClr val="tx1"/>
                </a:solidFill>
              </a:rPr>
              <a:t>Bringing the values to Life: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Listening to Learn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Inclusiveness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Valuing People, Leveraging 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Coaching &amp; Mentoring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762000" y="3048000"/>
            <a:ext cx="2743200" cy="2895600"/>
          </a:xfrm>
          <a:prstGeom prst="rightArrowCallou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Models for Success: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Stages of Team Development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The Leading EDGE/The Teaching EDGE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6172200" y="457200"/>
            <a:ext cx="2819400" cy="2057400"/>
          </a:xfrm>
          <a:prstGeom prst="leftArrowCallou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>
                <a:solidFill>
                  <a:schemeClr val="tx1"/>
                </a:solidFill>
              </a:rPr>
              <a:t>Leading to Make a Difference: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Leaving a Legacy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248400" y="2819400"/>
            <a:ext cx="2743200" cy="2133600"/>
          </a:xfrm>
          <a:prstGeom prst="leftArrowCallout">
            <a:avLst>
              <a:gd name="adj1" fmla="val 25000"/>
              <a:gd name="adj2" fmla="val 23321"/>
              <a:gd name="adj3" fmla="val 25000"/>
              <a:gd name="adj4" fmla="val 6497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Tools of the Trade: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Project 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Leading Change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Decision Making &amp; Problem 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Managing Conflict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Self-assessment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11" name="Up Arrow Callout 10"/>
          <p:cNvSpPr/>
          <p:nvPr/>
        </p:nvSpPr>
        <p:spPr>
          <a:xfrm>
            <a:off x="3505200" y="4800600"/>
            <a:ext cx="2895600" cy="1905000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solidFill>
                  <a:schemeClr val="tx1"/>
                </a:solidFill>
              </a:rPr>
              <a:t>Living the Values: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Values, Mission &amp; Vision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96000" y="601980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972800" y="3733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gular Pentagon 14"/>
          <p:cNvSpPr/>
          <p:nvPr/>
        </p:nvSpPr>
        <p:spPr>
          <a:xfrm>
            <a:off x="8077200" y="5867400"/>
            <a:ext cx="639763" cy="625475"/>
          </a:xfrm>
          <a:prstGeom prst="pentag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SR917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3697288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Callout 6"/>
          <p:cNvSpPr/>
          <p:nvPr/>
        </p:nvSpPr>
        <p:spPr>
          <a:xfrm>
            <a:off x="762000" y="381000"/>
            <a:ext cx="3048000" cy="2590800"/>
          </a:xfrm>
          <a:prstGeom prst="rightArrowCallou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" b="1" u="sng" dirty="0">
                <a:solidFill>
                  <a:schemeClr val="tx1"/>
                </a:solidFill>
              </a:rPr>
              <a:t>Bringing the values to Life: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Listening to Learn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Inclusiveness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Valuing People, Leveraging 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Coaching &amp; Mentoring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762000" y="3048000"/>
            <a:ext cx="2743200" cy="2895600"/>
          </a:xfrm>
          <a:prstGeom prst="rightArrowCallou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Models for Success: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Stages of Team Development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The Leading EDGE/The Teaching EDGE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6172200" y="457200"/>
            <a:ext cx="2819400" cy="2057400"/>
          </a:xfrm>
          <a:prstGeom prst="leftArrowCallou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>
                <a:solidFill>
                  <a:schemeClr val="tx1"/>
                </a:solidFill>
              </a:rPr>
              <a:t>Leading to Make a Difference: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Leaving a Legacy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248400" y="2819400"/>
            <a:ext cx="2743200" cy="2133600"/>
          </a:xfrm>
          <a:prstGeom prst="leftArrowCallout">
            <a:avLst>
              <a:gd name="adj1" fmla="val 25000"/>
              <a:gd name="adj2" fmla="val 23321"/>
              <a:gd name="adj3" fmla="val 25000"/>
              <a:gd name="adj4" fmla="val 6497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Tools of the Trade: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Project 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Leading Change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Decision Making &amp; Problem 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Managing Conflict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Self-assessment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11" name="Up Arrow Callout 10"/>
          <p:cNvSpPr/>
          <p:nvPr/>
        </p:nvSpPr>
        <p:spPr>
          <a:xfrm>
            <a:off x="3505200" y="4800600"/>
            <a:ext cx="2895600" cy="1905000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solidFill>
                  <a:schemeClr val="tx1"/>
                </a:solidFill>
              </a:rPr>
              <a:t>Living the Values: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Values, Mission &amp; Vision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43600" y="3886200"/>
            <a:ext cx="2133600" cy="2057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972800" y="3733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gular Pentagon 13"/>
          <p:cNvSpPr/>
          <p:nvPr/>
        </p:nvSpPr>
        <p:spPr>
          <a:xfrm>
            <a:off x="8001000" y="5791200"/>
            <a:ext cx="639763" cy="669925"/>
          </a:xfrm>
          <a:prstGeom prst="pentagon">
            <a:avLst/>
          </a:prstGeom>
          <a:solidFill>
            <a:srgbClr val="33669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SR917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3697288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Callout 6"/>
          <p:cNvSpPr/>
          <p:nvPr/>
        </p:nvSpPr>
        <p:spPr>
          <a:xfrm>
            <a:off x="762000" y="381000"/>
            <a:ext cx="3048000" cy="2590800"/>
          </a:xfrm>
          <a:prstGeom prst="rightArrowCallou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" b="1" u="sng" dirty="0">
                <a:solidFill>
                  <a:schemeClr val="tx1"/>
                </a:solidFill>
              </a:rPr>
              <a:t>Bringing the values to Life: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Listening to Learn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Inclusiveness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Valuing People, Leveraging 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Coaching &amp; Mentoring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762000" y="3048000"/>
            <a:ext cx="2743200" cy="2895600"/>
          </a:xfrm>
          <a:prstGeom prst="rightArrowCallou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Models for Success: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Stages of Team Development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The Leading EDGE/The Teaching EDGE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6172200" y="457200"/>
            <a:ext cx="2819400" cy="2057400"/>
          </a:xfrm>
          <a:prstGeom prst="leftArrowCallou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>
                <a:solidFill>
                  <a:schemeClr val="tx1"/>
                </a:solidFill>
              </a:rPr>
              <a:t>Leading to Make a Difference: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Leaving a Legacy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248400" y="2819400"/>
            <a:ext cx="2743200" cy="2133600"/>
          </a:xfrm>
          <a:prstGeom prst="leftArrowCallout">
            <a:avLst>
              <a:gd name="adj1" fmla="val 25000"/>
              <a:gd name="adj2" fmla="val 23321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Tools of the Trade: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Project 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Leading Change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Decision Making &amp; Problem 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Managing Conflict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Self-assessment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11" name="Up Arrow Callout 10"/>
          <p:cNvSpPr/>
          <p:nvPr/>
        </p:nvSpPr>
        <p:spPr>
          <a:xfrm>
            <a:off x="3505200" y="4800600"/>
            <a:ext cx="2895600" cy="1905000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solidFill>
                  <a:schemeClr val="tx1"/>
                </a:solidFill>
              </a:rPr>
              <a:t>Living the Values: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Values, Mission &amp; Vision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4914900" y="2705100"/>
            <a:ext cx="3886200" cy="2590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972800" y="3733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gular Pentagon 16"/>
          <p:cNvSpPr/>
          <p:nvPr/>
        </p:nvSpPr>
        <p:spPr>
          <a:xfrm>
            <a:off x="8077200" y="5867400"/>
            <a:ext cx="639763" cy="625475"/>
          </a:xfrm>
          <a:prstGeom prst="pentagon">
            <a:avLst/>
          </a:prstGeom>
          <a:solidFill>
            <a:srgbClr val="3399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342</Words>
  <Application>Microsoft Office PowerPoint</Application>
  <PresentationFormat>On-screen Show (4:3)</PresentationFormat>
  <Paragraphs>162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Al Best</cp:lastModifiedBy>
  <cp:revision>10</cp:revision>
  <dcterms:created xsi:type="dcterms:W3CDTF">2008-09-03T18:09:41Z</dcterms:created>
  <dcterms:modified xsi:type="dcterms:W3CDTF">2008-09-03T18:58:32Z</dcterms:modified>
</cp:coreProperties>
</file>