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Arial"/>
        <a:ea typeface="Arial"/>
        <a:cs typeface="Arial"/>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Arial"/>
        <a:ea typeface="Arial"/>
        <a:cs typeface="Arial"/>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Arial"/>
        <a:ea typeface="Arial"/>
        <a:cs typeface="Arial"/>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Arial"/>
        <a:ea typeface="Arial"/>
        <a:cs typeface="Arial"/>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Arial"/>
        <a:ea typeface="Arial"/>
        <a:cs typeface="Arial"/>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Arial"/>
        <a:ea typeface="Arial"/>
        <a:cs typeface="Arial"/>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Arial"/>
        <a:ea typeface="Arial"/>
        <a:cs typeface="Arial"/>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Arial"/>
        <a:ea typeface="Arial"/>
        <a:cs typeface="Arial"/>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a:tcStyle>
        <a:tcBdr/>
        <a:fill>
          <a:solidFill>
            <a:srgbClr val="F3F9FA"/>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DBDB"/>
          </a:solidFill>
        </a:fill>
      </a:tcStyle>
    </a:wholeTbl>
    <a:band2H>
      <a:tcTxStyle/>
      <a:tcStyle>
        <a:tcBdr/>
        <a:fill>
          <a:solidFill>
            <a:srgbClr val="EEEEEE"/>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CCD9"/>
          </a:solidFill>
        </a:fill>
      </a:tcStyle>
    </a:wholeTbl>
    <a:band2H>
      <a:tcTxStyle/>
      <a:tcStyle>
        <a:tcBdr/>
        <a:fill>
          <a:solidFill>
            <a:srgbClr val="E7E7ED"/>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46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xfrm>
            <a:off x="1143000" y="685800"/>
            <a:ext cx="4572000" cy="3429000"/>
          </a:xfrm>
          <a:prstGeom prst="rect">
            <a:avLst/>
          </a:prstGeom>
        </p:spPr>
        <p:txBody>
          <a:bodyPr/>
          <a:lstStyle/>
          <a:p>
            <a:endParaRPr/>
          </a:p>
        </p:txBody>
      </p:sp>
      <p:sp>
        <p:nvSpPr>
          <p:cNvPr id="109" name="Shape 10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a:latin typeface="+mn-lt"/>
        <a:ea typeface="+mn-ea"/>
        <a:cs typeface="+mn-cs"/>
        <a:sym typeface="Helvetica Neue"/>
      </a:defRPr>
    </a:lvl1pPr>
    <a:lvl2pPr indent="228600" latinLnBrk="0">
      <a:defRPr>
        <a:latin typeface="+mn-lt"/>
        <a:ea typeface="+mn-ea"/>
        <a:cs typeface="+mn-cs"/>
        <a:sym typeface="Helvetica Neue"/>
      </a:defRPr>
    </a:lvl2pPr>
    <a:lvl3pPr indent="457200" latinLnBrk="0">
      <a:defRPr>
        <a:latin typeface="+mn-lt"/>
        <a:ea typeface="+mn-ea"/>
        <a:cs typeface="+mn-cs"/>
        <a:sym typeface="Helvetica Neue"/>
      </a:defRPr>
    </a:lvl3pPr>
    <a:lvl4pPr indent="685800" latinLnBrk="0">
      <a:defRPr>
        <a:latin typeface="+mn-lt"/>
        <a:ea typeface="+mn-ea"/>
        <a:cs typeface="+mn-cs"/>
        <a:sym typeface="Helvetica Neue"/>
      </a:defRPr>
    </a:lvl4pPr>
    <a:lvl5pPr indent="914400" latinLnBrk="0">
      <a:defRPr>
        <a:latin typeface="+mn-lt"/>
        <a:ea typeface="+mn-ea"/>
        <a:cs typeface="+mn-cs"/>
        <a:sym typeface="Helvetica Neue"/>
      </a:defRPr>
    </a:lvl5pPr>
    <a:lvl6pPr indent="1143000" latinLnBrk="0">
      <a:defRPr>
        <a:latin typeface="+mn-lt"/>
        <a:ea typeface="+mn-ea"/>
        <a:cs typeface="+mn-cs"/>
        <a:sym typeface="Helvetica Neue"/>
      </a:defRPr>
    </a:lvl6pPr>
    <a:lvl7pPr indent="1371600" latinLnBrk="0">
      <a:defRPr>
        <a:latin typeface="+mn-lt"/>
        <a:ea typeface="+mn-ea"/>
        <a:cs typeface="+mn-cs"/>
        <a:sym typeface="Helvetica Neue"/>
      </a:defRPr>
    </a:lvl7pPr>
    <a:lvl8pPr indent="1600200" latinLnBrk="0">
      <a:defRPr>
        <a:latin typeface="+mn-lt"/>
        <a:ea typeface="+mn-ea"/>
        <a:cs typeface="+mn-cs"/>
        <a:sym typeface="Helvetica Neue"/>
      </a:defRPr>
    </a:lvl8pPr>
    <a:lvl9pPr indent="1828800" latinLnBrk="0">
      <a:defRPr>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thinkexist.com/quotation/we_learn_wisdom_from_failure_much_more_than_from/14688.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prstGeom prst="rect">
            <a:avLst/>
          </a:prstGeom>
        </p:spPr>
        <p:txBody>
          <a:bodyPr/>
          <a:lstStyle/>
          <a:p>
            <a:endParaRPr/>
          </a:p>
        </p:txBody>
      </p:sp>
      <p:sp>
        <p:nvSpPr>
          <p:cNvPr id="116" name="Shape 116"/>
          <p:cNvSpPr>
            <a:spLocks noGrp="1"/>
          </p:cNvSpPr>
          <p:nvPr>
            <p:ph type="body" sz="quarter" idx="1"/>
          </p:nvPr>
        </p:nvSpPr>
        <p:spPr>
          <a:prstGeom prst="rect">
            <a:avLst/>
          </a:prstGeom>
        </p:spPr>
        <p:txBody>
          <a:bodyPr/>
          <a:lstStyle/>
          <a:p>
            <a:pPr>
              <a:buSzPct val="100000"/>
              <a:buFont typeface="Helvetica Neue"/>
              <a:buChar char="●"/>
              <a:defRPr sz="1400"/>
            </a:pPr>
            <a:r>
              <a:t>Good morning</a:t>
            </a:r>
          </a:p>
          <a:p>
            <a:pPr>
              <a:defRPr sz="1400"/>
            </a:pPr>
            <a:r>
              <a:t>Im Dave Ansell Troop Guide for the Beavers and </a:t>
            </a:r>
          </a:p>
          <a:p>
            <a:pPr>
              <a:defRPr sz="1400"/>
            </a:pPr>
            <a:r>
              <a:t>Im Tony Easter, Troop Guide for the _____________________________________</a:t>
            </a:r>
          </a:p>
          <a:p>
            <a:endParaRPr/>
          </a:p>
          <a:p>
            <a:pPr>
              <a:defRPr sz="1400"/>
            </a:pPr>
            <a:r>
              <a:t>Dave- </a:t>
            </a:r>
          </a:p>
          <a:p>
            <a:endParaRPr/>
          </a:p>
          <a:p>
            <a:endParaRPr/>
          </a:p>
          <a:p>
            <a:pPr>
              <a:defRPr sz="1400"/>
            </a:pPr>
            <a:r>
              <a:t>Tony - </a:t>
            </a:r>
          </a:p>
          <a:p>
            <a:endParaRPr/>
          </a:p>
          <a:p>
            <a:endParaRPr/>
          </a:p>
          <a:p>
            <a:endParaRPr/>
          </a:p>
          <a:p>
            <a:pPr>
              <a:defRPr sz="1400"/>
            </a:pPr>
            <a:r>
              <a:t>Dave - Here something I bet you did not know.  Click</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p>
            <a:r>
              <a:t>Tony:  Step two is empowering other to help you lead change.</a:t>
            </a:r>
          </a:p>
          <a:p>
            <a:endParaRPr/>
          </a:p>
          <a:p>
            <a:r>
              <a:t>1-You will need to consider who else needs to be involved</a:t>
            </a:r>
          </a:p>
          <a:p>
            <a:r>
              <a:t>2-You will need to explain the reasons the change</a:t>
            </a:r>
          </a:p>
          <a:p>
            <a:r>
              <a:t>3- You will need to build relationships through shared experiences</a:t>
            </a:r>
          </a:p>
          <a:p>
            <a:r>
              <a:t>4- You will build consensus</a:t>
            </a:r>
          </a:p>
          <a:p>
            <a:r>
              <a:t>5- Finally you will have to manage expectations.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r>
              <a:t>Dave: Need play the Alice in Wonderland clip</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prstGeom prst="rect">
            <a:avLst/>
          </a:prstGeom>
        </p:spPr>
        <p:txBody>
          <a:bodyPr/>
          <a:lstStyle/>
          <a:p>
            <a:endParaRPr/>
          </a:p>
        </p:txBody>
      </p:sp>
      <p:sp>
        <p:nvSpPr>
          <p:cNvPr id="173" name="Shape 173"/>
          <p:cNvSpPr>
            <a:spLocks noGrp="1"/>
          </p:cNvSpPr>
          <p:nvPr>
            <p:ph type="body" sz="quarter" idx="1"/>
          </p:nvPr>
        </p:nvSpPr>
        <p:spPr>
          <a:prstGeom prst="rect">
            <a:avLst/>
          </a:prstGeom>
        </p:spPr>
        <p:txBody>
          <a:bodyPr/>
          <a:lstStyle/>
          <a:p>
            <a:r>
              <a:t>Dave:  To lead change we need to know where we are going.  I had a County Administrator tell me one time that if we are going in 5 different directions we are not going in any direction.</a:t>
            </a:r>
          </a:p>
          <a:p>
            <a:endParaRPr/>
          </a:p>
          <a:p>
            <a:r>
              <a:t>click</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r>
              <a:t>Dave: That leads us to Step Three.</a:t>
            </a:r>
          </a:p>
          <a:p>
            <a:endParaRPr/>
          </a:p>
          <a:p>
            <a:r>
              <a:t>The tools for finding that direction and staying on course are vision and mission based on a clear sense of personal and organizational values.</a:t>
            </a:r>
          </a:p>
          <a:p>
            <a:endParaRPr/>
          </a:p>
          <a:p>
            <a:r>
              <a:t>As we learned on Day One with Les in the Values, Mission and Vision lesson, </a:t>
            </a:r>
          </a:p>
          <a:p>
            <a:r>
              <a:t>Values are the moral compass, letting us know whether the changes we are considering are right or wrong (Values of Scouting)</a:t>
            </a:r>
          </a:p>
          <a:p>
            <a:endParaRPr/>
          </a:p>
          <a:p>
            <a:r>
              <a:t>Mission is the purpose</a:t>
            </a:r>
          </a:p>
          <a:p>
            <a:endParaRPr/>
          </a:p>
          <a:p>
            <a:r>
              <a:t>And Vision is our picture of future success</a:t>
            </a:r>
          </a:p>
          <a:p>
            <a:r>
              <a:t>Vision allows us to visualize the end result and inspires us with the possibilities of what might be, like when we plant a small acorn we can envision the gentle giant it will become.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r>
              <a:t>Tony:</a:t>
            </a:r>
          </a:p>
          <a:p>
            <a:r>
              <a:t>People need a compelling reason to change. Without urgency, great ideas may sit on the shelf for years.</a:t>
            </a:r>
          </a:p>
          <a:p>
            <a:r>
              <a:t>(Click)</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r>
              <a:t>Tony: Step four is to Establish a Sense of Urgency</a:t>
            </a:r>
          </a:p>
          <a:p>
            <a:endParaRPr/>
          </a:p>
          <a:p>
            <a:r>
              <a:t>The television was invented in the late 1930s, but it did not become a widespread technology until the 1950s. [what happened in the 50s to get it jump started]</a:t>
            </a:r>
          </a:p>
          <a:p>
            <a:endParaRPr/>
          </a:p>
          <a:p>
            <a:r>
              <a:t>The advent of aircraft carriers during WWII made the battleship all but obsolete, yet it would be half a century before the world’s navies fully adjusted to that fact.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prstGeom prst="rect">
            <a:avLst/>
          </a:prstGeom>
        </p:spPr>
        <p:txBody>
          <a:bodyPr/>
          <a:lstStyle/>
          <a:p>
            <a:endParaRPr/>
          </a:p>
        </p:txBody>
      </p:sp>
      <p:sp>
        <p:nvSpPr>
          <p:cNvPr id="199" name="Shape 199"/>
          <p:cNvSpPr>
            <a:spLocks noGrp="1"/>
          </p:cNvSpPr>
          <p:nvPr>
            <p:ph type="body" sz="quarter" idx="1"/>
          </p:nvPr>
        </p:nvSpPr>
        <p:spPr>
          <a:prstGeom prst="rect">
            <a:avLst/>
          </a:prstGeom>
        </p:spPr>
        <p:txBody>
          <a:bodyPr/>
          <a:lstStyle/>
          <a:p>
            <a:r>
              <a:t>Dave:   (Pause a while to give everyone a chance to read)</a:t>
            </a:r>
          </a:p>
          <a:p>
            <a:r>
              <a:t>As the Leader of Change there will be obstacles to overcome including yourself and others.</a:t>
            </a:r>
          </a:p>
          <a:p>
            <a:r>
              <a:t>Click</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p>
            <a:r>
              <a:t>Dave: Step 5 is to Move Ahead, Regardless</a:t>
            </a:r>
          </a:p>
          <a:p>
            <a:endParaRPr/>
          </a:p>
          <a:p>
            <a:r>
              <a:t>“Is that a problem or is that an opportunity?”</a:t>
            </a:r>
          </a:p>
          <a:p>
            <a:r>
              <a:t>Don’t let the obstacles become barriers. Figure out a way to move around them instead of just stopping.</a:t>
            </a:r>
          </a:p>
          <a:p>
            <a:r>
              <a:t>Since there will always be obstacles, all you can do is think through as many scenarios to be prepared.</a:t>
            </a:r>
          </a:p>
          <a:p>
            <a:r>
              <a:t>ONE of those obstacles may be people who are so resistant to change that you aren’t able to bring them along on the journey. </a:t>
            </a:r>
          </a:p>
          <a:p>
            <a:r>
              <a:t>Encourage them, but move forward anyway.</a:t>
            </a:r>
          </a:p>
          <a:p>
            <a:r>
              <a:t>Those things happen. It is one of the ways that groups reshape themselves to take advantage of inevitable change.</a:t>
            </a:r>
          </a:p>
          <a:p>
            <a:r>
              <a:t>Half a step forward is better than no step or a step backward.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p>
            <a:r>
              <a:t>Tony:  So how can we get to Love It and not Fear it?</a:t>
            </a:r>
          </a:p>
          <a:p>
            <a:r>
              <a:t>Click</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p>
            <a:r>
              <a:t>Tony:  Step 6 is to create a culture that embraces Change.</a:t>
            </a:r>
          </a:p>
          <a:p>
            <a:endParaRPr/>
          </a:p>
          <a:p>
            <a:r>
              <a:t>How can we create a culture that embraces change?</a:t>
            </a:r>
          </a:p>
          <a:p>
            <a:endParaRPr/>
          </a:p>
          <a:p>
            <a:pPr marL="228600">
              <a:buSzPct val="100000"/>
              <a:buAutoNum type="arabicPeriod"/>
            </a:pPr>
            <a:r>
              <a:t>Start-Stop-Continue presumes that changes will be made</a:t>
            </a:r>
          </a:p>
          <a:p>
            <a:endParaRPr/>
          </a:p>
          <a:p>
            <a:pPr marL="228600">
              <a:buSzPct val="100000"/>
              <a:buAutoNum type="arabicPeriod"/>
            </a:pPr>
            <a:r>
              <a:t>Surveys show that you are willing to take feed back to get better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r>
              <a:t>Dave - Change Happens! </a:t>
            </a:r>
          </a:p>
          <a:p>
            <a:endParaRPr/>
          </a:p>
          <a:p>
            <a:r>
              <a:t>Here a few quotes about change:</a:t>
            </a:r>
          </a:p>
          <a:p>
            <a:endParaRPr/>
          </a:p>
          <a:p>
            <a:r>
              <a:t>Tony:</a:t>
            </a:r>
          </a:p>
          <a:p>
            <a:endParaRPr/>
          </a:p>
          <a:p>
            <a:r>
              <a:t>Dave:</a:t>
            </a:r>
          </a:p>
          <a:p>
            <a:endParaRPr/>
          </a:p>
          <a:p>
            <a:r>
              <a:t>Tony:</a:t>
            </a:r>
          </a:p>
          <a:p>
            <a:endParaRPr/>
          </a:p>
          <a:p>
            <a:r>
              <a:t>Dave:</a:t>
            </a:r>
          </a:p>
          <a:p>
            <a:endParaRPr/>
          </a:p>
          <a:p>
            <a:r>
              <a:t>Tony:</a:t>
            </a:r>
          </a:p>
          <a:p>
            <a:endParaRPr/>
          </a:p>
          <a:p>
            <a:r>
              <a:t>Dave: So,What do you do when Change Happens?</a:t>
            </a:r>
          </a:p>
          <a:p>
            <a:endParaRPr/>
          </a:p>
          <a:p>
            <a:r>
              <a:t>click</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r>
              <a:t>Tony: </a:t>
            </a:r>
          </a:p>
          <a:p>
            <a:endParaRPr/>
          </a:p>
          <a:p>
            <a:pPr marL="228600">
              <a:buSzPct val="100000"/>
              <a:buAutoNum type="arabicPeriod"/>
            </a:pPr>
            <a:r>
              <a:t>Feedback… because [ask for audience participation] “Feedback is a gift!”</a:t>
            </a:r>
          </a:p>
          <a:p>
            <a:endParaRPr/>
          </a:p>
          <a:p>
            <a:pPr indent="228600"/>
            <a:r>
              <a:t>- </a:t>
            </a:r>
            <a:r>
              <a:rPr u="sng">
                <a:solidFill>
                  <a:srgbClr val="0000FF"/>
                </a:solidFill>
                <a:uFill>
                  <a:solidFill>
                    <a:srgbClr val="0000FF"/>
                  </a:solidFill>
                </a:uFill>
                <a:hlinkClick r:id="rId3"/>
              </a:rPr>
              <a:t>Samuel Smiles, a Scottish author, said</a:t>
            </a:r>
            <a:r>
              <a:t>:</a:t>
            </a:r>
          </a:p>
          <a:p>
            <a:pPr indent="228600"/>
            <a:r>
              <a:t>	We learn wisdom from failure much more than from success. We often discover what will do, by finding out what will not do; and probably he who never made a mistake never made a discovery.</a:t>
            </a:r>
          </a:p>
          <a:p>
            <a:pPr indent="228600"/>
            <a:r>
              <a:t>- Help your group learn to love change!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r>
              <a:t>Dave</a:t>
            </a:r>
          </a:p>
          <a:p>
            <a:r>
              <a:t>Let’s build a tower! I know you’ve probably all done something like this before, but we’re going to throw a few twists in it… you know, changes! What would a good presentation be without demonstrating change?</a:t>
            </a:r>
          </a:p>
          <a:p>
            <a:r>
              <a:t>We’re running a little short on time, so be prepared when you’re PL gets back to jump right in.</a:t>
            </a:r>
          </a:p>
          <a:p>
            <a:r>
              <a:t>So, PLs need to come over and get instructions and building materials.</a:t>
            </a:r>
          </a:p>
          <a:p>
            <a:endParaRPr/>
          </a:p>
          <a:p>
            <a:pPr>
              <a:buSzPct val="100000"/>
              <a:buAutoNum type="arabicPeriod"/>
            </a:pPr>
            <a:r>
              <a:t>Give 12 skewers &amp; tape. Tell them Patrol has 7 minutes to build a tower as tall as you can. Remember, a good change leader builds consensus…</a:t>
            </a:r>
          </a:p>
          <a:p>
            <a:r>
              <a:t>	start the clock</a:t>
            </a:r>
          </a:p>
          <a:p>
            <a:pPr>
              <a:buSzPct val="100000"/>
              <a:buAutoNum type="arabicPeriod" startAt="2"/>
            </a:pPr>
            <a:r>
              <a:t>After 2:00 min, call PL back. While we’re “debriefing”, have TGs replace tape with plumber’s putty. [tape recall]</a:t>
            </a:r>
          </a:p>
          <a:p>
            <a:pPr>
              <a:buSzPct val="100000"/>
              <a:buAutoNum type="arabicPeriod" startAt="2"/>
            </a:pPr>
            <a:r>
              <a:t>Send PLs back. At 4:00min mark, have TGs give straws to supplement skewers.</a:t>
            </a:r>
          </a:p>
          <a:p>
            <a:pPr>
              <a:buSzPct val="100000"/>
              <a:buAutoNum type="arabicPeriod" startAt="2"/>
            </a:pPr>
            <a:r>
              <a:t>At 6:00 min mark, add time, give additional skewers and tape.</a:t>
            </a:r>
          </a:p>
          <a:p>
            <a:pPr>
              <a:buSzPct val="100000"/>
              <a:buAutoNum type="arabicPeriod" startAt="2"/>
            </a:pPr>
            <a:r>
              <a:t>At 8:00 min mark give gum drops.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Shape 515"/>
          <p:cNvSpPr>
            <a:spLocks noGrp="1" noRot="1" noChangeAspect="1"/>
          </p:cNvSpPr>
          <p:nvPr>
            <p:ph type="sldImg"/>
          </p:nvPr>
        </p:nvSpPr>
        <p:spPr>
          <a:prstGeom prst="rect">
            <a:avLst/>
          </a:prstGeom>
        </p:spPr>
        <p:txBody>
          <a:bodyPr/>
          <a:lstStyle/>
          <a:p>
            <a:endParaRPr/>
          </a:p>
        </p:txBody>
      </p:sp>
      <p:sp>
        <p:nvSpPr>
          <p:cNvPr id="516" name="Shape 516"/>
          <p:cNvSpPr>
            <a:spLocks noGrp="1"/>
          </p:cNvSpPr>
          <p:nvPr>
            <p:ph type="body" sz="quarter" idx="1"/>
          </p:nvPr>
        </p:nvSpPr>
        <p:spPr>
          <a:prstGeom prst="rect">
            <a:avLst/>
          </a:prstGeom>
        </p:spPr>
        <p:txBody>
          <a:bodyPr/>
          <a:lstStyle/>
          <a:p>
            <a:r>
              <a:t>Tony</a:t>
            </a:r>
          </a:p>
          <a:p>
            <a:r>
              <a:t>DEBRIEF</a:t>
            </a:r>
          </a:p>
          <a:p>
            <a:r>
              <a:t>What were the instructions? Build a tower as tall as you can. Does everyone have a tower? Then you were all successful! Congratulations! You’re all winners, but let’s talk about what we learned along the way.</a:t>
            </a:r>
          </a:p>
          <a:p>
            <a:pPr>
              <a:buSzPct val="100000"/>
              <a:buAutoNum type="arabicPeriod"/>
            </a:pPr>
            <a:r>
              <a:t>In this particular case, since this is “Leading Change”, you knew there’d be changes. It’s not always that obvious that change is coming. Some people say that “The only constant is change.”</a:t>
            </a:r>
          </a:p>
          <a:p>
            <a:pPr>
              <a:buSzPct val="100000"/>
              <a:buAutoNum type="arabicPeriod"/>
            </a:pPr>
            <a:r>
              <a:t>PLs were encouraged to build consensus within the group. And then they were pulled away and others had to carry on the vision.</a:t>
            </a:r>
          </a:p>
          <a:p>
            <a:pPr>
              <a:buSzPct val="100000"/>
              <a:buAutoNum type="arabicPeriod"/>
            </a:pPr>
            <a:r>
              <a:t>For our purposes, we had to impose a mission on you of building the tallest tower, but your vision and your values came together in the final product… [talk about differences between teams]</a:t>
            </a:r>
          </a:p>
          <a:p>
            <a:pPr>
              <a:buSzPct val="100000"/>
              <a:buAutoNum type="arabicPeriod"/>
            </a:pPr>
            <a:r>
              <a:t>We gave you a limited time frame to complete your project. You often don’t get to choose your time frame. How did it feel when we gave you additional time?</a:t>
            </a:r>
          </a:p>
          <a:p>
            <a:pPr>
              <a:buSzPct val="100000"/>
              <a:buAutoNum type="arabicPeriod"/>
            </a:pPr>
            <a:r>
              <a:t>The materials kept changing, the PLs left, but all the groups kept moving forward. We put lots of obstacles in your way. Was there any storming that slowed you down?</a:t>
            </a:r>
          </a:p>
          <a:p>
            <a:pPr>
              <a:buSzPct val="100000"/>
              <a:buAutoNum type="arabicPeriod"/>
            </a:pPr>
            <a:r>
              <a:t>Here we are, we’re debriefing. Hopefully, given more time, your team would have been able to evaluate their progress and made more adjustments along the way. Feedback, self evaluations, and other tools help you review and foster that culture that embraces change.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Shape 519"/>
          <p:cNvSpPr>
            <a:spLocks noGrp="1" noRot="1" noChangeAspect="1"/>
          </p:cNvSpPr>
          <p:nvPr>
            <p:ph type="sldImg"/>
          </p:nvPr>
        </p:nvSpPr>
        <p:spPr>
          <a:prstGeom prst="rect">
            <a:avLst/>
          </a:prstGeom>
        </p:spPr>
        <p:txBody>
          <a:bodyPr/>
          <a:lstStyle/>
          <a:p>
            <a:endParaRPr/>
          </a:p>
        </p:txBody>
      </p:sp>
      <p:sp>
        <p:nvSpPr>
          <p:cNvPr id="520" name="Shape 520"/>
          <p:cNvSpPr>
            <a:spLocks noGrp="1"/>
          </p:cNvSpPr>
          <p:nvPr>
            <p:ph type="body" sz="quarter" idx="1"/>
          </p:nvPr>
        </p:nvSpPr>
        <p:spPr>
          <a:prstGeom prst="rect">
            <a:avLst/>
          </a:prstGeom>
        </p:spPr>
        <p:txBody>
          <a:bodyPr/>
          <a:lstStyle/>
          <a:p>
            <a:r>
              <a:t>Dave:</a:t>
            </a:r>
          </a:p>
          <a:p>
            <a:r>
              <a:t>In 2000, the summer olympics were held in Sydney Australia. An Aborigine woman ran in the 400 meter race.</a:t>
            </a:r>
          </a:p>
          <a:p>
            <a:endParaRPr/>
          </a:p>
          <a:p>
            <a:r>
              <a:t>Her Aboriginal ancestors had lived in Australia for thousands of years before European settlers arrived and forced them off their lands. Discrimination against the Aborigines became embedded in the Australian culture. As recent as two generations before the 2000 Olympics, Aborigine children could be taken from their families to be raised outside of their native traditions. As recent as 30 years before the Olympics, Aborigines still could not vote.</a:t>
            </a:r>
          </a:p>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Shape 523"/>
          <p:cNvSpPr>
            <a:spLocks noGrp="1" noRot="1" noChangeAspect="1"/>
          </p:cNvSpPr>
          <p:nvPr>
            <p:ph type="sldImg"/>
          </p:nvPr>
        </p:nvSpPr>
        <p:spPr>
          <a:prstGeom prst="rect">
            <a:avLst/>
          </a:prstGeom>
        </p:spPr>
        <p:txBody>
          <a:bodyPr/>
          <a:lstStyle/>
          <a:p>
            <a:endParaRPr/>
          </a:p>
        </p:txBody>
      </p:sp>
      <p:sp>
        <p:nvSpPr>
          <p:cNvPr id="524" name="Shape 524"/>
          <p:cNvSpPr>
            <a:spLocks noGrp="1"/>
          </p:cNvSpPr>
          <p:nvPr>
            <p:ph type="body" sz="quarter" idx="1"/>
          </p:nvPr>
        </p:nvSpPr>
        <p:spPr>
          <a:prstGeom prst="rect">
            <a:avLst/>
          </a:prstGeom>
        </p:spPr>
        <p:txBody>
          <a:bodyPr/>
          <a:lstStyle/>
          <a:p>
            <a:r>
              <a:t>Dave:</a:t>
            </a:r>
          </a:p>
          <a:p>
            <a:r>
              <a:t>In the  2000 Olympics, here comes Cathy Freeman, a young lady, a young Aborigine lady, who crossed the finish line to 110,000 cheering fellow countrymen in the stadium and millions more throughout Australia for this Aborigine runner.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Shape 528"/>
          <p:cNvSpPr>
            <a:spLocks noGrp="1" noRot="1" noChangeAspect="1"/>
          </p:cNvSpPr>
          <p:nvPr>
            <p:ph type="sldImg"/>
          </p:nvPr>
        </p:nvSpPr>
        <p:spPr>
          <a:prstGeom prst="rect">
            <a:avLst/>
          </a:prstGeom>
        </p:spPr>
        <p:txBody>
          <a:bodyPr/>
          <a:lstStyle/>
          <a:p>
            <a:endParaRPr/>
          </a:p>
        </p:txBody>
      </p:sp>
      <p:sp>
        <p:nvSpPr>
          <p:cNvPr id="529" name="Shape 529"/>
          <p:cNvSpPr>
            <a:spLocks noGrp="1"/>
          </p:cNvSpPr>
          <p:nvPr>
            <p:ph type="body" sz="quarter" idx="1"/>
          </p:nvPr>
        </p:nvSpPr>
        <p:spPr>
          <a:prstGeom prst="rect">
            <a:avLst/>
          </a:prstGeom>
        </p:spPr>
        <p:txBody>
          <a:bodyPr/>
          <a:lstStyle/>
          <a:p>
            <a:r>
              <a:t>Dave:</a:t>
            </a:r>
          </a:p>
          <a:p>
            <a:r>
              <a:t>Kathy took her victory lap with her flag as is almost customary now days.  Only Kathy took 2 flags with her, Australia and the flag of the Aborigine people.</a:t>
            </a:r>
          </a:p>
          <a:p>
            <a:endParaRPr/>
          </a:p>
          <a:p>
            <a:r>
              <a:t>This was a moment that forever changed the Australian culture for the better.  But it was a change a long time in the coming.  A gradual change, involving a great many people over a great many years.</a:t>
            </a:r>
          </a:p>
          <a:p>
            <a:endParaRPr/>
          </a:p>
          <a:p>
            <a:r>
              <a:t>Kathy Gold medal victory was won one step at a time.  Australia's Vision of  a fairer, freer nation, is being realized in the same way, many many small steps to change their culture and embrace the better world that lies beyond.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Shape 532"/>
          <p:cNvSpPr>
            <a:spLocks noGrp="1" noRot="1" noChangeAspect="1"/>
          </p:cNvSpPr>
          <p:nvPr>
            <p:ph type="sldImg"/>
          </p:nvPr>
        </p:nvSpPr>
        <p:spPr>
          <a:prstGeom prst="rect">
            <a:avLst/>
          </a:prstGeom>
        </p:spPr>
        <p:txBody>
          <a:bodyPr/>
          <a:lstStyle/>
          <a:p>
            <a:endParaRPr/>
          </a:p>
        </p:txBody>
      </p:sp>
      <p:sp>
        <p:nvSpPr>
          <p:cNvPr id="533" name="Shape 533"/>
          <p:cNvSpPr>
            <a:spLocks noGrp="1"/>
          </p:cNvSpPr>
          <p:nvPr>
            <p:ph type="body" sz="quarter" idx="1"/>
          </p:nvPr>
        </p:nvSpPr>
        <p:spPr>
          <a:prstGeom prst="rect">
            <a:avLst/>
          </a:prstGeom>
        </p:spPr>
        <p:txBody>
          <a:bodyPr/>
          <a:lstStyle/>
          <a:p>
            <a:r>
              <a:t>Dave:</a:t>
            </a:r>
          </a:p>
          <a:p>
            <a:endParaRPr/>
          </a:p>
          <a:p>
            <a:r>
              <a:t>WE CANNOT BECOME WHAT WE NEED TO BE BY REMAINING WHAT WE ARE.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Shape 538"/>
          <p:cNvSpPr>
            <a:spLocks noGrp="1" noRot="1" noChangeAspect="1"/>
          </p:cNvSpPr>
          <p:nvPr>
            <p:ph type="sldImg"/>
          </p:nvPr>
        </p:nvSpPr>
        <p:spPr>
          <a:prstGeom prst="rect">
            <a:avLst/>
          </a:prstGeom>
        </p:spPr>
        <p:txBody>
          <a:bodyPr/>
          <a:lstStyle/>
          <a:p>
            <a:endParaRPr/>
          </a:p>
        </p:txBody>
      </p:sp>
      <p:sp>
        <p:nvSpPr>
          <p:cNvPr id="539" name="Shape 539"/>
          <p:cNvSpPr>
            <a:spLocks noGrp="1"/>
          </p:cNvSpPr>
          <p:nvPr>
            <p:ph type="body" sz="quarter" idx="1"/>
          </p:nvPr>
        </p:nvSpPr>
        <p:spPr>
          <a:prstGeom prst="rect">
            <a:avLst/>
          </a:prstGeom>
        </p:spPr>
        <p:txBody>
          <a:bodyPr/>
          <a:lstStyle/>
          <a:p>
            <a:r>
              <a:t>Dave:  So lets review</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Shape 543"/>
          <p:cNvSpPr>
            <a:spLocks noGrp="1" noRot="1" noChangeAspect="1"/>
          </p:cNvSpPr>
          <p:nvPr>
            <p:ph type="sldImg"/>
          </p:nvPr>
        </p:nvSpPr>
        <p:spPr>
          <a:prstGeom prst="rect">
            <a:avLst/>
          </a:prstGeom>
        </p:spPr>
        <p:txBody>
          <a:bodyPr/>
          <a:lstStyle/>
          <a:p>
            <a:endParaRPr/>
          </a:p>
        </p:txBody>
      </p:sp>
      <p:sp>
        <p:nvSpPr>
          <p:cNvPr id="544" name="Shape 544"/>
          <p:cNvSpPr>
            <a:spLocks noGrp="1"/>
          </p:cNvSpPr>
          <p:nvPr>
            <p:ph type="body" sz="quarter" idx="1"/>
          </p:nvPr>
        </p:nvSpPr>
        <p:spPr>
          <a:prstGeom prst="rect">
            <a:avLst/>
          </a:prstGeom>
        </p:spPr>
        <p:txBody>
          <a:bodyPr/>
          <a:lstStyle/>
          <a:p>
            <a:r>
              <a:t>Dave :  Step 1 is to recognize that change happens.  </a:t>
            </a:r>
          </a:p>
          <a:p>
            <a:endParaRPr/>
          </a:p>
          <a:p>
            <a:r>
              <a:t>Anticipate  the change is coming, even if it is a subtle change - recognize the it is going to happen whether you want it or not.</a:t>
            </a:r>
          </a:p>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Shape 548"/>
          <p:cNvSpPr>
            <a:spLocks noGrp="1" noRot="1" noChangeAspect="1"/>
          </p:cNvSpPr>
          <p:nvPr>
            <p:ph type="sldImg"/>
          </p:nvPr>
        </p:nvSpPr>
        <p:spPr>
          <a:prstGeom prst="rect">
            <a:avLst/>
          </a:prstGeom>
        </p:spPr>
        <p:txBody>
          <a:bodyPr/>
          <a:lstStyle/>
          <a:p>
            <a:endParaRPr/>
          </a:p>
        </p:txBody>
      </p:sp>
      <p:sp>
        <p:nvSpPr>
          <p:cNvPr id="549" name="Shape 549"/>
          <p:cNvSpPr>
            <a:spLocks noGrp="1"/>
          </p:cNvSpPr>
          <p:nvPr>
            <p:ph type="body" sz="quarter" idx="1"/>
          </p:nvPr>
        </p:nvSpPr>
        <p:spPr>
          <a:prstGeom prst="rect">
            <a:avLst/>
          </a:prstGeom>
        </p:spPr>
        <p:txBody>
          <a:bodyPr/>
          <a:lstStyle/>
          <a:p>
            <a:r>
              <a:t>Tony:  Step two is empowering other to help you lead change.</a:t>
            </a:r>
          </a:p>
          <a:p>
            <a:endParaRPr/>
          </a:p>
          <a:p>
            <a:r>
              <a:t>1-consider who else needs to be involved</a:t>
            </a:r>
          </a:p>
          <a:p>
            <a:r>
              <a:t>2-explain the reasons the change</a:t>
            </a:r>
          </a:p>
          <a:p>
            <a:r>
              <a:t>3- Use shared experiences  to build relationships</a:t>
            </a:r>
          </a:p>
          <a:p>
            <a:r>
              <a:t>4- build consensus</a:t>
            </a:r>
          </a:p>
          <a:p>
            <a:r>
              <a:t>5- Finally manage expectations.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prstGeom prst="rect">
            <a:avLst/>
          </a:prstGeom>
        </p:spPr>
        <p:txBody>
          <a:bodyPr/>
          <a:lstStyle/>
          <a:p>
            <a:endParaRPr/>
          </a:p>
        </p:txBody>
      </p:sp>
      <p:sp>
        <p:nvSpPr>
          <p:cNvPr id="126" name="Shape 126"/>
          <p:cNvSpPr>
            <a:spLocks noGrp="1"/>
          </p:cNvSpPr>
          <p:nvPr>
            <p:ph type="body" sz="quarter" idx="1"/>
          </p:nvPr>
        </p:nvSpPr>
        <p:spPr>
          <a:prstGeom prst="rect">
            <a:avLst/>
          </a:prstGeom>
        </p:spPr>
        <p:txBody>
          <a:bodyPr/>
          <a:lstStyle/>
          <a:p>
            <a:r>
              <a:t>Dave: You can be Fearful and Resist Change</a:t>
            </a:r>
          </a:p>
          <a:p>
            <a:endParaRPr/>
          </a:p>
          <a:p>
            <a:r>
              <a:t>click</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Shape 553"/>
          <p:cNvSpPr>
            <a:spLocks noGrp="1" noRot="1" noChangeAspect="1"/>
          </p:cNvSpPr>
          <p:nvPr>
            <p:ph type="sldImg"/>
          </p:nvPr>
        </p:nvSpPr>
        <p:spPr>
          <a:prstGeom prst="rect">
            <a:avLst/>
          </a:prstGeom>
        </p:spPr>
        <p:txBody>
          <a:bodyPr/>
          <a:lstStyle/>
          <a:p>
            <a:endParaRPr/>
          </a:p>
        </p:txBody>
      </p:sp>
      <p:sp>
        <p:nvSpPr>
          <p:cNvPr id="554" name="Shape 554"/>
          <p:cNvSpPr>
            <a:spLocks noGrp="1"/>
          </p:cNvSpPr>
          <p:nvPr>
            <p:ph type="body" sz="quarter" idx="1"/>
          </p:nvPr>
        </p:nvSpPr>
        <p:spPr>
          <a:prstGeom prst="rect">
            <a:avLst/>
          </a:prstGeom>
        </p:spPr>
        <p:txBody>
          <a:bodyPr/>
          <a:lstStyle/>
          <a:p>
            <a:r>
              <a:t>Dave: Step Three.  Lead Change based on Values, Mission and Vision</a:t>
            </a:r>
          </a:p>
          <a:p>
            <a:r>
              <a:t> </a:t>
            </a:r>
          </a:p>
          <a:p>
            <a:r>
              <a:t>Values are the moral compass, letting us know whether the changes we are considering are right or wrong (Values of Scouting)</a:t>
            </a:r>
          </a:p>
          <a:p>
            <a:endParaRPr/>
          </a:p>
          <a:p>
            <a:r>
              <a:t>Mission is the purpose</a:t>
            </a:r>
          </a:p>
          <a:p>
            <a:endParaRPr/>
          </a:p>
          <a:p>
            <a:r>
              <a:t>Vision allows us to visualize the end result and inspires us with the possibilities of what might be, like when we plant a small acorn we can envision the gentle giant it will become.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Shape 559"/>
          <p:cNvSpPr>
            <a:spLocks noGrp="1" noRot="1" noChangeAspect="1"/>
          </p:cNvSpPr>
          <p:nvPr>
            <p:ph type="sldImg"/>
          </p:nvPr>
        </p:nvSpPr>
        <p:spPr>
          <a:prstGeom prst="rect">
            <a:avLst/>
          </a:prstGeom>
        </p:spPr>
        <p:txBody>
          <a:bodyPr/>
          <a:lstStyle/>
          <a:p>
            <a:endParaRPr/>
          </a:p>
        </p:txBody>
      </p:sp>
      <p:sp>
        <p:nvSpPr>
          <p:cNvPr id="560" name="Shape 560"/>
          <p:cNvSpPr>
            <a:spLocks noGrp="1"/>
          </p:cNvSpPr>
          <p:nvPr>
            <p:ph type="body" sz="quarter" idx="1"/>
          </p:nvPr>
        </p:nvSpPr>
        <p:spPr>
          <a:prstGeom prst="rect">
            <a:avLst/>
          </a:prstGeom>
        </p:spPr>
        <p:txBody>
          <a:bodyPr/>
          <a:lstStyle/>
          <a:p>
            <a:r>
              <a:t>Tony: Step four is to Establish a Sense of Urgency</a:t>
            </a:r>
          </a:p>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Shape 565"/>
          <p:cNvSpPr>
            <a:spLocks noGrp="1" noRot="1" noChangeAspect="1"/>
          </p:cNvSpPr>
          <p:nvPr>
            <p:ph type="sldImg"/>
          </p:nvPr>
        </p:nvSpPr>
        <p:spPr>
          <a:prstGeom prst="rect">
            <a:avLst/>
          </a:prstGeom>
        </p:spPr>
        <p:txBody>
          <a:bodyPr/>
          <a:lstStyle/>
          <a:p>
            <a:endParaRPr/>
          </a:p>
        </p:txBody>
      </p:sp>
      <p:sp>
        <p:nvSpPr>
          <p:cNvPr id="566" name="Shape 566"/>
          <p:cNvSpPr>
            <a:spLocks noGrp="1"/>
          </p:cNvSpPr>
          <p:nvPr>
            <p:ph type="body" sz="quarter" idx="1"/>
          </p:nvPr>
        </p:nvSpPr>
        <p:spPr>
          <a:prstGeom prst="rect">
            <a:avLst/>
          </a:prstGeom>
        </p:spPr>
        <p:txBody>
          <a:bodyPr/>
          <a:lstStyle/>
          <a:p>
            <a:r>
              <a:t>Dave: Step 5 is to Move Ahead, Regardless</a:t>
            </a:r>
          </a:p>
          <a:p>
            <a:endParaRPr/>
          </a:p>
          <a:p>
            <a:r>
              <a:t>Don’t let the obstacles become barriers. Figure out a way to move around them instead of just stopping.</a:t>
            </a:r>
          </a:p>
          <a:p>
            <a:endParaRPr/>
          </a:p>
          <a:p>
            <a:r>
              <a:t>ONE of those obstacles may be people who are so resistant to change that you aren’t able to bring them along on the journey.  Encourage them, but move forward anyway.</a:t>
            </a:r>
          </a:p>
          <a:p>
            <a:endParaRPr/>
          </a:p>
          <a:p>
            <a:r>
              <a:t>Half a step forward is better than no step or a step backward.</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Shape 571"/>
          <p:cNvSpPr>
            <a:spLocks noGrp="1" noRot="1" noChangeAspect="1"/>
          </p:cNvSpPr>
          <p:nvPr>
            <p:ph type="sldImg"/>
          </p:nvPr>
        </p:nvSpPr>
        <p:spPr>
          <a:prstGeom prst="rect">
            <a:avLst/>
          </a:prstGeom>
        </p:spPr>
        <p:txBody>
          <a:bodyPr/>
          <a:lstStyle/>
          <a:p>
            <a:endParaRPr/>
          </a:p>
        </p:txBody>
      </p:sp>
      <p:sp>
        <p:nvSpPr>
          <p:cNvPr id="572" name="Shape 572"/>
          <p:cNvSpPr>
            <a:spLocks noGrp="1"/>
          </p:cNvSpPr>
          <p:nvPr>
            <p:ph type="body" sz="quarter" idx="1"/>
          </p:nvPr>
        </p:nvSpPr>
        <p:spPr>
          <a:prstGeom prst="rect">
            <a:avLst/>
          </a:prstGeom>
        </p:spPr>
        <p:txBody>
          <a:bodyPr/>
          <a:lstStyle/>
          <a:p>
            <a:r>
              <a:t>Tony:  Step 6 is to create a culture that embraces Change.</a:t>
            </a:r>
          </a:p>
          <a:p>
            <a:endParaRPr/>
          </a:p>
          <a:p>
            <a:r>
              <a:t>Continue the practice of Stop Start and Continue in all that you do.</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Shape 576"/>
          <p:cNvSpPr>
            <a:spLocks noGrp="1" noRot="1" noChangeAspect="1"/>
          </p:cNvSpPr>
          <p:nvPr>
            <p:ph type="sldImg"/>
          </p:nvPr>
        </p:nvSpPr>
        <p:spPr>
          <a:prstGeom prst="rect">
            <a:avLst/>
          </a:prstGeom>
        </p:spPr>
        <p:txBody>
          <a:bodyPr/>
          <a:lstStyle/>
          <a:p>
            <a:endParaRPr/>
          </a:p>
        </p:txBody>
      </p:sp>
      <p:sp>
        <p:nvSpPr>
          <p:cNvPr id="577" name="Shape 577"/>
          <p:cNvSpPr>
            <a:spLocks noGrp="1"/>
          </p:cNvSpPr>
          <p:nvPr>
            <p:ph type="body" sz="quarter" idx="1"/>
          </p:nvPr>
        </p:nvSpPr>
        <p:spPr>
          <a:prstGeom prst="rect">
            <a:avLst/>
          </a:prstGeom>
        </p:spPr>
        <p:txBody>
          <a:bodyPr/>
          <a:lstStyle/>
          <a:p>
            <a:r>
              <a:t>Tony:       As a Change Leader</a:t>
            </a:r>
          </a:p>
          <a:p>
            <a:endParaRPr/>
          </a:p>
          <a:p>
            <a:r>
              <a:t>You need to See the change</a:t>
            </a:r>
          </a:p>
          <a:p>
            <a:endParaRPr/>
          </a:p>
          <a:p>
            <a:r>
              <a:t>You need to Feel the change </a:t>
            </a:r>
          </a:p>
          <a:p>
            <a:endParaRPr/>
          </a:p>
          <a:p>
            <a:r>
              <a:t>And you need to Trust the change</a:t>
            </a:r>
          </a:p>
          <a:p>
            <a:endParaRPr/>
          </a:p>
          <a:p>
            <a:pPr>
              <a:defRPr i="1"/>
            </a:pPr>
            <a:r>
              <a:t>If time is left, Tony and Dave will tell a little about why they are in Scouting and what Wood Badge means to them.</a:t>
            </a:r>
          </a:p>
          <a:p>
            <a:pPr>
              <a:defRPr i="1"/>
            </a:pPr>
            <a:endParaRPr/>
          </a:p>
          <a:p>
            <a:r>
              <a:t>Thank you for allowing us to share this presentation with you.</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prstGeom prst="rect">
            <a:avLst/>
          </a:prstGeom>
        </p:spPr>
        <p:txBody>
          <a:bodyPr/>
          <a:lstStyle/>
          <a:p>
            <a:endParaRPr/>
          </a:p>
        </p:txBody>
      </p:sp>
      <p:sp>
        <p:nvSpPr>
          <p:cNvPr id="130" name="Shape 130"/>
          <p:cNvSpPr>
            <a:spLocks noGrp="1"/>
          </p:cNvSpPr>
          <p:nvPr>
            <p:ph type="body" sz="quarter" idx="1"/>
          </p:nvPr>
        </p:nvSpPr>
        <p:spPr>
          <a:prstGeom prst="rect">
            <a:avLst/>
          </a:prstGeom>
        </p:spPr>
        <p:txBody>
          <a:bodyPr/>
          <a:lstStyle/>
          <a:p>
            <a:r>
              <a:t>Dave: You can Accept the change</a:t>
            </a:r>
          </a:p>
          <a:p>
            <a:endParaRPr/>
          </a:p>
          <a:p>
            <a:r>
              <a:t>click</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p>
            <a:r>
              <a:t>Dave: Or you can be the Leader of Change</a:t>
            </a:r>
          </a:p>
          <a:p>
            <a:endParaRPr/>
          </a:p>
          <a:p>
            <a:r>
              <a:t>click</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prstGeom prst="rect">
            <a:avLst/>
          </a:prstGeom>
        </p:spPr>
        <p:txBody>
          <a:bodyPr/>
          <a:lstStyle/>
          <a:p>
            <a:endParaRPr/>
          </a:p>
        </p:txBody>
      </p:sp>
      <p:sp>
        <p:nvSpPr>
          <p:cNvPr id="139" name="Shape 139"/>
          <p:cNvSpPr>
            <a:spLocks noGrp="1"/>
          </p:cNvSpPr>
          <p:nvPr>
            <p:ph type="body" sz="quarter" idx="1"/>
          </p:nvPr>
        </p:nvSpPr>
        <p:spPr>
          <a:prstGeom prst="rect">
            <a:avLst/>
          </a:prstGeom>
        </p:spPr>
        <p:txBody>
          <a:bodyPr/>
          <a:lstStyle/>
          <a:p>
            <a:r>
              <a:t>Tony: Change can be a valuable tool for a Leader</a:t>
            </a:r>
          </a:p>
          <a:p>
            <a:r>
              <a:t>click</a:t>
            </a:r>
          </a:p>
          <a:p>
            <a:endParaRPr/>
          </a:p>
          <a:p>
            <a:r>
              <a:t>A leader can help the team identify and make the necessary changes.  Or</a:t>
            </a:r>
          </a:p>
          <a:p>
            <a:r>
              <a:t>click</a:t>
            </a:r>
          </a:p>
          <a:p>
            <a:endParaRPr/>
          </a:p>
          <a:p>
            <a:r>
              <a:t>They can guide the team through the inevitable changes to achieve a positive result.</a:t>
            </a:r>
          </a:p>
          <a:p>
            <a:endParaRPr/>
          </a:p>
          <a:p>
            <a:r>
              <a:t>Now lets talk about the six steps for leading change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prstGeom prst="rect">
            <a:avLst/>
          </a:prstGeom>
        </p:spPr>
        <p:txBody>
          <a:bodyPr/>
          <a:lstStyle/>
          <a:p>
            <a:endParaRPr/>
          </a:p>
        </p:txBody>
      </p:sp>
      <p:sp>
        <p:nvSpPr>
          <p:cNvPr id="143" name="Shape 143"/>
          <p:cNvSpPr>
            <a:spLocks noGrp="1"/>
          </p:cNvSpPr>
          <p:nvPr>
            <p:ph type="body" sz="quarter" idx="1"/>
          </p:nvPr>
        </p:nvSpPr>
        <p:spPr>
          <a:prstGeom prst="rect">
            <a:avLst/>
          </a:prstGeom>
        </p:spPr>
        <p:txBody>
          <a:bodyPr/>
          <a:lstStyle/>
          <a:p>
            <a:r>
              <a:t>Dave : Poor Grover. Change can be hard.  No one really likes it.</a:t>
            </a:r>
          </a:p>
          <a:p>
            <a:endParaRPr/>
          </a:p>
          <a:p>
            <a:r>
              <a:t>Let’s give this a try.  I want everyone to cross your arms.</a:t>
            </a:r>
          </a:p>
          <a:p>
            <a:endParaRPr/>
          </a:p>
          <a:p>
            <a:r>
              <a:t>Everyone got.  Great!</a:t>
            </a:r>
          </a:p>
          <a:p>
            <a:endParaRPr/>
          </a:p>
          <a:p>
            <a:r>
              <a:t>Now I want your to switch your arms so that the opposite arm is underneath.</a:t>
            </a:r>
          </a:p>
          <a:p>
            <a:endParaRPr/>
          </a:p>
          <a:p>
            <a:r>
              <a:t>How does that feel?  Awkward? Now that was just a subtle change, but it can really throw you off, can’t.</a:t>
            </a:r>
          </a:p>
          <a:p>
            <a:endParaRPr/>
          </a:p>
          <a:p>
            <a:r>
              <a:t>click</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prstGeom prst="rect">
            <a:avLst/>
          </a:prstGeom>
        </p:spPr>
        <p:txBody>
          <a:bodyPr/>
          <a:lstStyle/>
          <a:p>
            <a:endParaRPr/>
          </a:p>
        </p:txBody>
      </p:sp>
      <p:sp>
        <p:nvSpPr>
          <p:cNvPr id="149" name="Shape 149"/>
          <p:cNvSpPr>
            <a:spLocks noGrp="1"/>
          </p:cNvSpPr>
          <p:nvPr>
            <p:ph type="body" sz="quarter" idx="1"/>
          </p:nvPr>
        </p:nvSpPr>
        <p:spPr>
          <a:prstGeom prst="rect">
            <a:avLst/>
          </a:prstGeom>
        </p:spPr>
        <p:txBody>
          <a:bodyPr/>
          <a:lstStyle/>
          <a:p>
            <a:r>
              <a:t>Dave :  Step 1 is to recognize that change happens.  </a:t>
            </a:r>
          </a:p>
          <a:p>
            <a:endParaRPr/>
          </a:p>
          <a:p>
            <a:r>
              <a:t>Anticipate  the change is coming, even if it is a subtle change - recognize the it is going to happen whether you want it or not.</a:t>
            </a:r>
          </a:p>
          <a:p>
            <a:endParaRPr/>
          </a:p>
          <a:p>
            <a:r>
              <a:t>Accept the change and adapt to it.</a:t>
            </a:r>
          </a:p>
          <a:p>
            <a:endParaRPr/>
          </a:p>
          <a:p>
            <a:r>
              <a:t>And as it said in an earlier slide, Acceptance - Enjoy the journey!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prstGeom prst="rect">
            <a:avLst/>
          </a:prstGeom>
        </p:spPr>
        <p:txBody>
          <a:bodyPr/>
          <a:lstStyle/>
          <a:p>
            <a:endParaRPr/>
          </a:p>
        </p:txBody>
      </p:sp>
      <p:sp>
        <p:nvSpPr>
          <p:cNvPr id="153" name="Shape 153"/>
          <p:cNvSpPr>
            <a:spLocks noGrp="1"/>
          </p:cNvSpPr>
          <p:nvPr>
            <p:ph type="body" sz="quarter" idx="1"/>
          </p:nvPr>
        </p:nvSpPr>
        <p:spPr>
          <a:prstGeom prst="rect">
            <a:avLst/>
          </a:prstGeom>
        </p:spPr>
        <p:txBody>
          <a:bodyPr/>
          <a:lstStyle/>
          <a:p>
            <a:r>
              <a:t>Tony:  To be successful in Leading Change you are going to have to get others on board for the changes</a:t>
            </a:r>
          </a:p>
          <a:p>
            <a:endParaRPr/>
          </a:p>
          <a:p>
            <a:r>
              <a:t>click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9" name="Shape 19"/>
          <p:cNvSpPr>
            <a:spLocks noGrp="1"/>
          </p:cNvSpPr>
          <p:nvPr>
            <p:ph type="title"/>
          </p:nvPr>
        </p:nvSpPr>
        <p:spPr>
          <a:xfrm>
            <a:off x="1143000" y="1122362"/>
            <a:ext cx="6858000" cy="2387601"/>
          </a:xfrm>
          <a:prstGeom prst="rect">
            <a:avLst/>
          </a:prstGeom>
        </p:spPr>
        <p:txBody>
          <a:bodyPr anchor="b"/>
          <a:lstStyle>
            <a:lvl1pPr>
              <a:defRPr sz="6000"/>
            </a:lvl1pPr>
          </a:lstStyle>
          <a:p>
            <a:r>
              <a:t>Title Text</a:t>
            </a:r>
          </a:p>
        </p:txBody>
      </p:sp>
      <p:sp>
        <p:nvSpPr>
          <p:cNvPr id="20" name="Shape 20"/>
          <p:cNvSpPr>
            <a:spLocks noGrp="1"/>
          </p:cNvSpPr>
          <p:nvPr>
            <p:ph type="body" sz="quarter" idx="1"/>
          </p:nvPr>
        </p:nvSpPr>
        <p:spPr>
          <a:xfrm>
            <a:off x="1143000" y="3602037"/>
            <a:ext cx="6858000" cy="1655762"/>
          </a:xfrm>
          <a:prstGeom prst="rect">
            <a:avLst/>
          </a:prstGeom>
        </p:spPr>
        <p:txBody>
          <a:bodyPr/>
          <a:lstStyle>
            <a:lvl1pPr indent="0" algn="ctr">
              <a:spcBef>
                <a:spcPts val="400"/>
              </a:spcBef>
              <a:defRPr sz="2400"/>
            </a:lvl1pPr>
            <a:lvl2pPr indent="0" algn="ctr">
              <a:spcBef>
                <a:spcPts val="400"/>
              </a:spcBef>
              <a:defRPr sz="2400"/>
            </a:lvl2pPr>
            <a:lvl3pPr indent="0" algn="ctr">
              <a:spcBef>
                <a:spcPts val="400"/>
              </a:spcBef>
              <a:defRPr sz="2400"/>
            </a:lvl3pPr>
            <a:lvl4pPr indent="0" algn="ctr">
              <a:spcBef>
                <a:spcPts val="400"/>
              </a:spcBef>
              <a:defRPr sz="2400"/>
            </a:lvl4pPr>
            <a:lvl5pPr indent="0" algn="ctr">
              <a:spcBef>
                <a:spcPts val="400"/>
              </a:spcBef>
              <a:defRPr sz="2400"/>
            </a:lvl5pPr>
          </a:lstStyle>
          <a:p>
            <a:r>
              <a:t>Body Level One</a:t>
            </a:r>
          </a:p>
          <a:p>
            <a:pPr lvl="1"/>
            <a:r>
              <a:t>Body Level Two</a:t>
            </a:r>
          </a:p>
          <a:p>
            <a:pPr lvl="2"/>
            <a:r>
              <a:t>Body Level Three</a:t>
            </a:r>
          </a:p>
          <a:p>
            <a:pPr lvl="3"/>
            <a:r>
              <a:t>Body Level Four</a:t>
            </a:r>
          </a:p>
          <a:p>
            <a:pPr lvl="4"/>
            <a:r>
              <a:t>Body Level Five</a:t>
            </a:r>
          </a:p>
        </p:txBody>
      </p:sp>
      <p:sp>
        <p:nvSpPr>
          <p:cNvPr id="21" name="Shape 2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8" name="Shape 28"/>
          <p:cNvSpPr>
            <a:spLocks noGrp="1"/>
          </p:cNvSpPr>
          <p:nvPr>
            <p:ph type="title"/>
          </p:nvPr>
        </p:nvSpPr>
        <p:spPr>
          <a:prstGeom prst="rect">
            <a:avLst/>
          </a:prstGeom>
        </p:spPr>
        <p:txBody>
          <a:bodyPr/>
          <a:lstStyle/>
          <a:p>
            <a:r>
              <a:t>Title Text</a:t>
            </a:r>
          </a:p>
        </p:txBody>
      </p:sp>
      <p:sp>
        <p:nvSpPr>
          <p:cNvPr id="29" name="Shape 2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hape 3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7" name="Shape 3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44" name="Shape 44"/>
          <p:cNvSpPr>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45" name="Shape 4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2" name="Shape 52"/>
          <p:cNvSpPr>
            <a:spLocks noGrp="1"/>
          </p:cNvSpPr>
          <p:nvPr>
            <p:ph type="title"/>
          </p:nvPr>
        </p:nvSpPr>
        <p:spPr>
          <a:prstGeom prst="rect">
            <a:avLst/>
          </a:prstGeom>
        </p:spPr>
        <p:txBody>
          <a:bodyPr/>
          <a:lstStyle/>
          <a:p>
            <a:r>
              <a:t>Title Text</a:t>
            </a:r>
          </a:p>
        </p:txBody>
      </p:sp>
      <p:sp>
        <p:nvSpPr>
          <p:cNvPr id="53" name="Shape 5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 name="Shape 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000000"/>
        </a:solidFill>
        <a:effectLst/>
      </p:bgPr>
    </p:bg>
    <p:spTree>
      <p:nvGrpSpPr>
        <p:cNvPr id="1" name=""/>
        <p:cNvGrpSpPr/>
        <p:nvPr/>
      </p:nvGrpSpPr>
      <p:grpSpPr>
        <a:xfrm>
          <a:off x="0" y="0"/>
          <a:ext cx="0" cy="0"/>
          <a:chOff x="0" y="0"/>
          <a:chExt cx="0" cy="0"/>
        </a:xfrm>
      </p:grpSpPr>
      <p:sp>
        <p:nvSpPr>
          <p:cNvPr id="61" name="Shape 61"/>
          <p:cNvSpPr/>
          <p:nvPr/>
        </p:nvSpPr>
        <p:spPr>
          <a:xfrm>
            <a:off x="883057" y="6254750"/>
            <a:ext cx="2774543" cy="3835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000">
                <a:solidFill>
                  <a:srgbClr val="FFFFFF"/>
                </a:solidFill>
                <a:latin typeface="Trebuchet MS"/>
                <a:ea typeface="Trebuchet MS"/>
                <a:cs typeface="Trebuchet MS"/>
                <a:sym typeface="Trebuchet MS"/>
              </a:defRPr>
            </a:lvl1pPr>
          </a:lstStyle>
          <a:p>
            <a:r>
              <a:t>Wood Badge S7-602-17</a:t>
            </a:r>
          </a:p>
        </p:txBody>
      </p:sp>
      <p:pic>
        <p:nvPicPr>
          <p:cNvPr id="62" name="image1.png" descr="world_flag_2"/>
          <p:cNvPicPr>
            <a:picLocks noChangeAspect="1"/>
          </p:cNvPicPr>
          <p:nvPr/>
        </p:nvPicPr>
        <p:blipFill>
          <a:blip r:embed="rId2">
            <a:extLst/>
          </a:blip>
          <a:stretch>
            <a:fillRect/>
          </a:stretch>
        </p:blipFill>
        <p:spPr>
          <a:xfrm>
            <a:off x="8229600" y="6238875"/>
            <a:ext cx="685800" cy="470356"/>
          </a:xfrm>
          <a:prstGeom prst="rect">
            <a:avLst/>
          </a:prstGeom>
          <a:ln w="12700">
            <a:miter lim="400000"/>
          </a:ln>
        </p:spPr>
      </p:pic>
      <p:pic>
        <p:nvPicPr>
          <p:cNvPr id="63" name="image14.jpg" descr="j86mw29yx756827"/>
          <p:cNvPicPr>
            <a:picLocks noChangeAspect="1"/>
          </p:cNvPicPr>
          <p:nvPr/>
        </p:nvPicPr>
        <p:blipFill>
          <a:blip r:embed="rId3">
            <a:extLst/>
          </a:blip>
          <a:stretch>
            <a:fillRect/>
          </a:stretch>
        </p:blipFill>
        <p:spPr>
          <a:xfrm>
            <a:off x="284211" y="6246971"/>
            <a:ext cx="502548" cy="485155"/>
          </a:xfrm>
          <a:prstGeom prst="rect">
            <a:avLst/>
          </a:prstGeom>
          <a:ln w="12700">
            <a:miter lim="400000"/>
          </a:ln>
        </p:spPr>
      </p:pic>
      <p:sp>
        <p:nvSpPr>
          <p:cNvPr id="64" name="Shape 64"/>
          <p:cNvSpPr/>
          <p:nvPr/>
        </p:nvSpPr>
        <p:spPr>
          <a:xfrm>
            <a:off x="5715000" y="6248400"/>
            <a:ext cx="2343150" cy="3835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000">
                <a:latin typeface="Trebuchet MS"/>
                <a:ea typeface="Trebuchet MS"/>
                <a:cs typeface="Trebuchet MS"/>
                <a:sym typeface="Trebuchet MS"/>
              </a:defRPr>
            </a:lvl1pPr>
          </a:lstStyle>
          <a:p>
            <a:r>
              <a:t>Presentation Name</a:t>
            </a:r>
          </a:p>
        </p:txBody>
      </p:sp>
      <p:sp>
        <p:nvSpPr>
          <p:cNvPr id="65" name="Shape 65"/>
          <p:cNvSpPr/>
          <p:nvPr/>
        </p:nvSpPr>
        <p:spPr>
          <a:xfrm>
            <a:off x="0" y="6172200"/>
            <a:ext cx="9144000" cy="0"/>
          </a:xfrm>
          <a:prstGeom prst="line">
            <a:avLst/>
          </a:prstGeom>
          <a:ln w="73025">
            <a:solidFill>
              <a:srgbClr val="228B22"/>
            </a:solidFill>
          </a:ln>
        </p:spPr>
        <p:txBody>
          <a:bodyPr lIns="45719" rIns="45719"/>
          <a:lstStyle/>
          <a:p>
            <a:endParaRPr/>
          </a:p>
        </p:txBody>
      </p:sp>
      <p:sp>
        <p:nvSpPr>
          <p:cNvPr id="66" name="Shape 66"/>
          <p:cNvSpPr/>
          <p:nvPr/>
        </p:nvSpPr>
        <p:spPr>
          <a:xfrm flipH="1">
            <a:off x="107577" y="-1"/>
            <a:ext cx="1" cy="6172201"/>
          </a:xfrm>
          <a:prstGeom prst="line">
            <a:avLst/>
          </a:prstGeom>
          <a:ln w="215900">
            <a:solidFill>
              <a:srgbClr val="228B22"/>
            </a:solidFill>
          </a:ln>
        </p:spPr>
        <p:txBody>
          <a:bodyPr lIns="45719" rIns="45719"/>
          <a:lstStyle/>
          <a:p>
            <a:endParaRPr/>
          </a:p>
        </p:txBody>
      </p:sp>
      <p:sp>
        <p:nvSpPr>
          <p:cNvPr id="67" name="Shape 67"/>
          <p:cNvSpPr/>
          <p:nvPr/>
        </p:nvSpPr>
        <p:spPr>
          <a:xfrm flipH="1">
            <a:off x="9034460" y="214313"/>
            <a:ext cx="1" cy="5957887"/>
          </a:xfrm>
          <a:prstGeom prst="line">
            <a:avLst/>
          </a:prstGeom>
          <a:ln w="215900">
            <a:solidFill>
              <a:srgbClr val="228B22"/>
            </a:solidFill>
          </a:ln>
        </p:spPr>
        <p:txBody>
          <a:bodyPr lIns="45719" rIns="45719"/>
          <a:lstStyle/>
          <a:p>
            <a:endParaRPr/>
          </a:p>
        </p:txBody>
      </p:sp>
      <p:sp>
        <p:nvSpPr>
          <p:cNvPr id="68" name="Shape 68"/>
          <p:cNvSpPr/>
          <p:nvPr/>
        </p:nvSpPr>
        <p:spPr>
          <a:xfrm flipH="1" flipV="1">
            <a:off x="-1" y="108847"/>
            <a:ext cx="9144002" cy="1"/>
          </a:xfrm>
          <a:prstGeom prst="line">
            <a:avLst/>
          </a:prstGeom>
          <a:ln w="215900">
            <a:solidFill>
              <a:srgbClr val="228B22"/>
            </a:solidFill>
          </a:ln>
        </p:spPr>
        <p:txBody>
          <a:bodyPr lIns="45719" rIns="45719"/>
          <a:lstStyle/>
          <a:p>
            <a:endParaRPr/>
          </a:p>
        </p:txBody>
      </p:sp>
      <p:sp>
        <p:nvSpPr>
          <p:cNvPr id="69" name="Shape 69"/>
          <p:cNvSpPr>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76" name="Shape 76"/>
          <p:cNvSpPr/>
          <p:nvPr/>
        </p:nvSpPr>
        <p:spPr>
          <a:xfrm>
            <a:off x="882650" y="6254750"/>
            <a:ext cx="2774950" cy="3835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000">
                <a:latin typeface="Trebuchet MS"/>
                <a:ea typeface="Trebuchet MS"/>
                <a:cs typeface="Trebuchet MS"/>
                <a:sym typeface="Trebuchet MS"/>
              </a:defRPr>
            </a:lvl1pPr>
          </a:lstStyle>
          <a:p>
            <a:r>
              <a:t>Wood Badge S7-602-17</a:t>
            </a:r>
          </a:p>
        </p:txBody>
      </p:sp>
      <p:pic>
        <p:nvPicPr>
          <p:cNvPr id="77" name="image1.png" descr="world_flag_2"/>
          <p:cNvPicPr>
            <a:picLocks noChangeAspect="1"/>
          </p:cNvPicPr>
          <p:nvPr/>
        </p:nvPicPr>
        <p:blipFill>
          <a:blip r:embed="rId2">
            <a:extLst/>
          </a:blip>
          <a:stretch>
            <a:fillRect/>
          </a:stretch>
        </p:blipFill>
        <p:spPr>
          <a:xfrm>
            <a:off x="8229600" y="6238875"/>
            <a:ext cx="685799" cy="471488"/>
          </a:xfrm>
          <a:prstGeom prst="rect">
            <a:avLst/>
          </a:prstGeom>
          <a:ln w="12700">
            <a:miter lim="400000"/>
          </a:ln>
        </p:spPr>
      </p:pic>
      <p:pic>
        <p:nvPicPr>
          <p:cNvPr id="78" name="image2.jpeg" descr="j86mw29yx756827"/>
          <p:cNvPicPr>
            <a:picLocks noChangeAspect="1"/>
          </p:cNvPicPr>
          <p:nvPr/>
        </p:nvPicPr>
        <p:blipFill>
          <a:blip r:embed="rId3">
            <a:extLst/>
          </a:blip>
          <a:stretch>
            <a:fillRect/>
          </a:stretch>
        </p:blipFill>
        <p:spPr>
          <a:xfrm>
            <a:off x="284161" y="6246812"/>
            <a:ext cx="503237" cy="485776"/>
          </a:xfrm>
          <a:prstGeom prst="rect">
            <a:avLst/>
          </a:prstGeom>
          <a:ln w="12700">
            <a:miter lim="400000"/>
          </a:ln>
        </p:spPr>
      </p:pic>
      <p:sp>
        <p:nvSpPr>
          <p:cNvPr id="79" name="Shape 79"/>
          <p:cNvSpPr/>
          <p:nvPr/>
        </p:nvSpPr>
        <p:spPr>
          <a:xfrm>
            <a:off x="5715000" y="6248400"/>
            <a:ext cx="2343150" cy="3835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000">
                <a:latin typeface="Trebuchet MS"/>
                <a:ea typeface="Trebuchet MS"/>
                <a:cs typeface="Trebuchet MS"/>
                <a:sym typeface="Trebuchet MS"/>
              </a:defRPr>
            </a:lvl1pPr>
          </a:lstStyle>
          <a:p>
            <a:r>
              <a:t>Leading Change</a:t>
            </a:r>
          </a:p>
        </p:txBody>
      </p:sp>
      <p:sp>
        <p:nvSpPr>
          <p:cNvPr id="80" name="Shape 80"/>
          <p:cNvSpPr/>
          <p:nvPr/>
        </p:nvSpPr>
        <p:spPr>
          <a:xfrm>
            <a:off x="0" y="6172200"/>
            <a:ext cx="9144000" cy="0"/>
          </a:xfrm>
          <a:prstGeom prst="line">
            <a:avLst/>
          </a:prstGeom>
          <a:ln w="73025">
            <a:solidFill>
              <a:srgbClr val="228B22"/>
            </a:solidFill>
            <a:miter/>
          </a:ln>
        </p:spPr>
        <p:txBody>
          <a:bodyPr lIns="45719" rIns="45719"/>
          <a:lstStyle/>
          <a:p>
            <a:endParaRPr/>
          </a:p>
        </p:txBody>
      </p:sp>
      <p:sp>
        <p:nvSpPr>
          <p:cNvPr id="81" name="Shape 81"/>
          <p:cNvSpPr/>
          <p:nvPr/>
        </p:nvSpPr>
        <p:spPr>
          <a:xfrm flipH="1">
            <a:off x="107949" y="-1"/>
            <a:ext cx="2" cy="6172201"/>
          </a:xfrm>
          <a:prstGeom prst="line">
            <a:avLst/>
          </a:prstGeom>
          <a:ln w="215900">
            <a:solidFill>
              <a:srgbClr val="228B22"/>
            </a:solidFill>
            <a:miter/>
          </a:ln>
        </p:spPr>
        <p:txBody>
          <a:bodyPr lIns="45719" rIns="45719"/>
          <a:lstStyle/>
          <a:p>
            <a:endParaRPr/>
          </a:p>
        </p:txBody>
      </p:sp>
      <p:sp>
        <p:nvSpPr>
          <p:cNvPr id="82" name="Shape 82"/>
          <p:cNvSpPr/>
          <p:nvPr/>
        </p:nvSpPr>
        <p:spPr>
          <a:xfrm flipH="1">
            <a:off x="9034461" y="214311"/>
            <a:ext cx="1" cy="5957889"/>
          </a:xfrm>
          <a:prstGeom prst="line">
            <a:avLst/>
          </a:prstGeom>
          <a:ln w="215900">
            <a:solidFill>
              <a:srgbClr val="228B22"/>
            </a:solidFill>
            <a:miter/>
          </a:ln>
        </p:spPr>
        <p:txBody>
          <a:bodyPr lIns="45719" rIns="45719"/>
          <a:lstStyle/>
          <a:p>
            <a:endParaRPr/>
          </a:p>
        </p:txBody>
      </p:sp>
      <p:sp>
        <p:nvSpPr>
          <p:cNvPr id="83" name="Shape 83"/>
          <p:cNvSpPr/>
          <p:nvPr/>
        </p:nvSpPr>
        <p:spPr>
          <a:xfrm flipH="1" flipV="1">
            <a:off x="-1" y="109220"/>
            <a:ext cx="9144001" cy="1"/>
          </a:xfrm>
          <a:prstGeom prst="line">
            <a:avLst/>
          </a:prstGeom>
          <a:ln w="215900">
            <a:solidFill>
              <a:srgbClr val="228B22"/>
            </a:solidFill>
            <a:miter/>
          </a:ln>
        </p:spPr>
        <p:txBody>
          <a:bodyPr lIns="45719" rIns="45719"/>
          <a:lstStyle/>
          <a:p>
            <a:endParaRPr/>
          </a:p>
        </p:txBody>
      </p:sp>
      <p:sp>
        <p:nvSpPr>
          <p:cNvPr id="84" name="Shape 84"/>
          <p:cNvSpPr>
            <a:spLocks noGrp="1"/>
          </p:cNvSpPr>
          <p:nvPr>
            <p:ph type="title"/>
          </p:nvPr>
        </p:nvSpPr>
        <p:spPr>
          <a:prstGeom prst="rect">
            <a:avLst/>
          </a:prstGeom>
        </p:spPr>
        <p:txBody>
          <a:bodyPr/>
          <a:lstStyle/>
          <a:p>
            <a:r>
              <a:t>Title Text</a:t>
            </a:r>
          </a:p>
        </p:txBody>
      </p:sp>
      <p:sp>
        <p:nvSpPr>
          <p:cNvPr id="85" name="Shape 85"/>
          <p:cNvSpPr>
            <a:spLocks noGrp="1"/>
          </p:cNvSpPr>
          <p:nvPr>
            <p:ph type="body" idx="1"/>
          </p:nvPr>
        </p:nvSpPr>
        <p:spPr>
          <a:prstGeom prst="rect">
            <a:avLst/>
          </a:prstGeom>
        </p:spPr>
        <p:txBody>
          <a:bodyPr/>
          <a:lstStyle>
            <a:lvl1pPr marL="139700" indent="63500"/>
            <a:lvl2pPr marL="139700" indent="495300"/>
            <a:lvl3pPr marL="139700" indent="927100"/>
            <a:lvl4pPr marL="139700" indent="1358900"/>
            <a:lvl5pPr marL="139700" indent="1816100"/>
          </a:lstStyle>
          <a:p>
            <a:r>
              <a:t>Body Level One</a:t>
            </a:r>
          </a:p>
          <a:p>
            <a:pPr lvl="1"/>
            <a:r>
              <a:t>Body Level Two</a:t>
            </a:r>
          </a:p>
          <a:p>
            <a:pPr lvl="2"/>
            <a:r>
              <a:t>Body Level Three</a:t>
            </a:r>
          </a:p>
          <a:p>
            <a:pPr lvl="3"/>
            <a:r>
              <a:t>Body Level Four</a:t>
            </a:r>
          </a:p>
          <a:p>
            <a:pPr lvl="4"/>
            <a:r>
              <a:t>Body Level Five</a:t>
            </a:r>
          </a:p>
        </p:txBody>
      </p:sp>
      <p:sp>
        <p:nvSpPr>
          <p:cNvPr id="86" name="Shape 86"/>
          <p:cNvSpPr>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93" name="Shape 93"/>
          <p:cNvSpPr/>
          <p:nvPr/>
        </p:nvSpPr>
        <p:spPr>
          <a:xfrm>
            <a:off x="882650" y="6254750"/>
            <a:ext cx="2774950" cy="3835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000">
                <a:latin typeface="Trebuchet MS"/>
                <a:ea typeface="Trebuchet MS"/>
                <a:cs typeface="Trebuchet MS"/>
                <a:sym typeface="Trebuchet MS"/>
              </a:defRPr>
            </a:lvl1pPr>
          </a:lstStyle>
          <a:p>
            <a:r>
              <a:t>Wood Badge S7-602-17</a:t>
            </a:r>
          </a:p>
        </p:txBody>
      </p:sp>
      <p:pic>
        <p:nvPicPr>
          <p:cNvPr id="94" name="image1.png" descr="world_flag_2"/>
          <p:cNvPicPr>
            <a:picLocks noChangeAspect="1"/>
          </p:cNvPicPr>
          <p:nvPr/>
        </p:nvPicPr>
        <p:blipFill>
          <a:blip r:embed="rId2">
            <a:extLst/>
          </a:blip>
          <a:stretch>
            <a:fillRect/>
          </a:stretch>
        </p:blipFill>
        <p:spPr>
          <a:xfrm>
            <a:off x="8229600" y="6238875"/>
            <a:ext cx="685799" cy="471488"/>
          </a:xfrm>
          <a:prstGeom prst="rect">
            <a:avLst/>
          </a:prstGeom>
          <a:ln w="12700">
            <a:miter lim="400000"/>
          </a:ln>
        </p:spPr>
      </p:pic>
      <p:pic>
        <p:nvPicPr>
          <p:cNvPr id="95" name="image2.jpeg" descr="j86mw29yx756827"/>
          <p:cNvPicPr>
            <a:picLocks noChangeAspect="1"/>
          </p:cNvPicPr>
          <p:nvPr/>
        </p:nvPicPr>
        <p:blipFill>
          <a:blip r:embed="rId3">
            <a:extLst/>
          </a:blip>
          <a:stretch>
            <a:fillRect/>
          </a:stretch>
        </p:blipFill>
        <p:spPr>
          <a:xfrm>
            <a:off x="284161" y="6246812"/>
            <a:ext cx="503237" cy="485776"/>
          </a:xfrm>
          <a:prstGeom prst="rect">
            <a:avLst/>
          </a:prstGeom>
          <a:ln w="12700">
            <a:miter lim="400000"/>
          </a:ln>
        </p:spPr>
      </p:pic>
      <p:sp>
        <p:nvSpPr>
          <p:cNvPr id="96" name="Shape 96"/>
          <p:cNvSpPr/>
          <p:nvPr/>
        </p:nvSpPr>
        <p:spPr>
          <a:xfrm>
            <a:off x="5715000" y="6248400"/>
            <a:ext cx="2343150" cy="3835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000">
                <a:latin typeface="Trebuchet MS"/>
                <a:ea typeface="Trebuchet MS"/>
                <a:cs typeface="Trebuchet MS"/>
                <a:sym typeface="Trebuchet MS"/>
              </a:defRPr>
            </a:lvl1pPr>
          </a:lstStyle>
          <a:p>
            <a:r>
              <a:t>Leading Change</a:t>
            </a:r>
          </a:p>
        </p:txBody>
      </p:sp>
      <p:sp>
        <p:nvSpPr>
          <p:cNvPr id="97" name="Shape 97"/>
          <p:cNvSpPr/>
          <p:nvPr/>
        </p:nvSpPr>
        <p:spPr>
          <a:xfrm>
            <a:off x="0" y="6172200"/>
            <a:ext cx="9144000" cy="0"/>
          </a:xfrm>
          <a:prstGeom prst="line">
            <a:avLst/>
          </a:prstGeom>
          <a:ln w="73025">
            <a:solidFill>
              <a:srgbClr val="228B22"/>
            </a:solidFill>
            <a:miter/>
          </a:ln>
        </p:spPr>
        <p:txBody>
          <a:bodyPr lIns="45719" rIns="45719"/>
          <a:lstStyle/>
          <a:p>
            <a:endParaRPr/>
          </a:p>
        </p:txBody>
      </p:sp>
      <p:sp>
        <p:nvSpPr>
          <p:cNvPr id="98" name="Shape 98"/>
          <p:cNvSpPr/>
          <p:nvPr/>
        </p:nvSpPr>
        <p:spPr>
          <a:xfrm flipH="1">
            <a:off x="107949" y="-1"/>
            <a:ext cx="2" cy="6172201"/>
          </a:xfrm>
          <a:prstGeom prst="line">
            <a:avLst/>
          </a:prstGeom>
          <a:ln w="215900">
            <a:solidFill>
              <a:srgbClr val="228B22"/>
            </a:solidFill>
            <a:miter/>
          </a:ln>
        </p:spPr>
        <p:txBody>
          <a:bodyPr lIns="45719" rIns="45719"/>
          <a:lstStyle/>
          <a:p>
            <a:endParaRPr/>
          </a:p>
        </p:txBody>
      </p:sp>
      <p:sp>
        <p:nvSpPr>
          <p:cNvPr id="99" name="Shape 99"/>
          <p:cNvSpPr/>
          <p:nvPr/>
        </p:nvSpPr>
        <p:spPr>
          <a:xfrm flipH="1">
            <a:off x="9034461" y="214311"/>
            <a:ext cx="1" cy="5957889"/>
          </a:xfrm>
          <a:prstGeom prst="line">
            <a:avLst/>
          </a:prstGeom>
          <a:ln w="215900">
            <a:solidFill>
              <a:srgbClr val="228B22"/>
            </a:solidFill>
            <a:miter/>
          </a:ln>
        </p:spPr>
        <p:txBody>
          <a:bodyPr lIns="45719" rIns="45719"/>
          <a:lstStyle/>
          <a:p>
            <a:endParaRPr/>
          </a:p>
        </p:txBody>
      </p:sp>
      <p:sp>
        <p:nvSpPr>
          <p:cNvPr id="100" name="Shape 100"/>
          <p:cNvSpPr/>
          <p:nvPr/>
        </p:nvSpPr>
        <p:spPr>
          <a:xfrm flipH="1" flipV="1">
            <a:off x="-1" y="109220"/>
            <a:ext cx="9144001" cy="1"/>
          </a:xfrm>
          <a:prstGeom prst="line">
            <a:avLst/>
          </a:prstGeom>
          <a:ln w="215900">
            <a:solidFill>
              <a:srgbClr val="228B22"/>
            </a:solidFill>
            <a:miter/>
          </a:ln>
        </p:spPr>
        <p:txBody>
          <a:bodyPr lIns="45719" rIns="45719"/>
          <a:lstStyle/>
          <a:p>
            <a:endParaRPr/>
          </a:p>
        </p:txBody>
      </p:sp>
      <p:sp>
        <p:nvSpPr>
          <p:cNvPr id="101" name="Shape 101"/>
          <p:cNvSpPr>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02" name="Shape 102"/>
          <p:cNvSpPr>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882650" y="6254750"/>
            <a:ext cx="2774950" cy="3835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000">
                <a:latin typeface="Trebuchet MS"/>
                <a:ea typeface="Trebuchet MS"/>
                <a:cs typeface="Trebuchet MS"/>
                <a:sym typeface="Trebuchet MS"/>
              </a:defRPr>
            </a:lvl1pPr>
          </a:lstStyle>
          <a:p>
            <a:r>
              <a:t>Wood Badge S7-602-17</a:t>
            </a:r>
          </a:p>
        </p:txBody>
      </p:sp>
      <p:pic>
        <p:nvPicPr>
          <p:cNvPr id="3" name="image1.png" descr="world_flag_2"/>
          <p:cNvPicPr>
            <a:picLocks noChangeAspect="1"/>
          </p:cNvPicPr>
          <p:nvPr/>
        </p:nvPicPr>
        <p:blipFill>
          <a:blip r:embed="rId10">
            <a:extLst/>
          </a:blip>
          <a:stretch>
            <a:fillRect/>
          </a:stretch>
        </p:blipFill>
        <p:spPr>
          <a:xfrm>
            <a:off x="8229600" y="6238875"/>
            <a:ext cx="685799" cy="470356"/>
          </a:xfrm>
          <a:prstGeom prst="rect">
            <a:avLst/>
          </a:prstGeom>
          <a:ln w="12700">
            <a:miter lim="400000"/>
          </a:ln>
        </p:spPr>
      </p:pic>
      <p:sp>
        <p:nvSpPr>
          <p:cNvPr id="5" name="Shape 5"/>
          <p:cNvSpPr/>
          <p:nvPr/>
        </p:nvSpPr>
        <p:spPr>
          <a:xfrm>
            <a:off x="5715000" y="6248400"/>
            <a:ext cx="2343150" cy="3835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000">
                <a:latin typeface="Trebuchet MS"/>
                <a:ea typeface="Trebuchet MS"/>
                <a:cs typeface="Trebuchet MS"/>
                <a:sym typeface="Trebuchet MS"/>
              </a:defRPr>
            </a:lvl1pPr>
          </a:lstStyle>
          <a:p>
            <a:r>
              <a:t>Leading Change</a:t>
            </a:r>
          </a:p>
        </p:txBody>
      </p:sp>
      <p:sp>
        <p:nvSpPr>
          <p:cNvPr id="6" name="Shape 6"/>
          <p:cNvSpPr/>
          <p:nvPr/>
        </p:nvSpPr>
        <p:spPr>
          <a:xfrm>
            <a:off x="0" y="6172200"/>
            <a:ext cx="9144000" cy="0"/>
          </a:xfrm>
          <a:prstGeom prst="line">
            <a:avLst/>
          </a:prstGeom>
          <a:ln w="73025">
            <a:solidFill>
              <a:srgbClr val="228B22"/>
            </a:solidFill>
            <a:miter lim="8000"/>
          </a:ln>
        </p:spPr>
        <p:txBody>
          <a:bodyPr lIns="45719" rIns="45719"/>
          <a:lstStyle/>
          <a:p>
            <a:endParaRPr/>
          </a:p>
        </p:txBody>
      </p:sp>
      <p:sp>
        <p:nvSpPr>
          <p:cNvPr id="7" name="Shape 7"/>
          <p:cNvSpPr/>
          <p:nvPr/>
        </p:nvSpPr>
        <p:spPr>
          <a:xfrm flipH="1">
            <a:off x="107949" y="0"/>
            <a:ext cx="1" cy="6172200"/>
          </a:xfrm>
          <a:prstGeom prst="line">
            <a:avLst/>
          </a:prstGeom>
          <a:ln w="215900">
            <a:solidFill>
              <a:srgbClr val="228B22"/>
            </a:solidFill>
            <a:miter lim="8000"/>
          </a:ln>
        </p:spPr>
        <p:txBody>
          <a:bodyPr lIns="45719" rIns="45719"/>
          <a:lstStyle/>
          <a:p>
            <a:endParaRPr/>
          </a:p>
        </p:txBody>
      </p:sp>
      <p:sp>
        <p:nvSpPr>
          <p:cNvPr id="8" name="Shape 8"/>
          <p:cNvSpPr/>
          <p:nvPr/>
        </p:nvSpPr>
        <p:spPr>
          <a:xfrm flipH="1">
            <a:off x="9035730" y="214310"/>
            <a:ext cx="1" cy="5957890"/>
          </a:xfrm>
          <a:prstGeom prst="line">
            <a:avLst/>
          </a:prstGeom>
          <a:ln w="215900">
            <a:solidFill>
              <a:srgbClr val="228B22"/>
            </a:solidFill>
            <a:miter lim="8000"/>
          </a:ln>
        </p:spPr>
        <p:txBody>
          <a:bodyPr lIns="45719" rIns="45719"/>
          <a:lstStyle/>
          <a:p>
            <a:endParaRPr/>
          </a:p>
        </p:txBody>
      </p:sp>
      <p:sp>
        <p:nvSpPr>
          <p:cNvPr id="9" name="Shape 9"/>
          <p:cNvSpPr/>
          <p:nvPr/>
        </p:nvSpPr>
        <p:spPr>
          <a:xfrm flipH="1" flipV="1">
            <a:off x="-2" y="110489"/>
            <a:ext cx="9144002" cy="1"/>
          </a:xfrm>
          <a:prstGeom prst="line">
            <a:avLst/>
          </a:prstGeom>
          <a:ln w="215900">
            <a:solidFill>
              <a:srgbClr val="228B22"/>
            </a:solidFill>
            <a:miter lim="8000"/>
          </a:ln>
        </p:spPr>
        <p:txBody>
          <a:bodyPr lIns="45719" rIns="45719"/>
          <a:lstStyle/>
          <a:p>
            <a:endParaRPr/>
          </a:p>
        </p:txBody>
      </p:sp>
      <p:sp>
        <p:nvSpPr>
          <p:cNvPr id="10" name="Shape 10"/>
          <p:cNvSpPr>
            <a:spLocks noGrp="1"/>
          </p:cNvSpPr>
          <p:nvPr>
            <p:ph type="title"/>
          </p:nvPr>
        </p:nvSpPr>
        <p:spPr>
          <a:xfrm>
            <a:off x="628650" y="365125"/>
            <a:ext cx="7886700" cy="1325563"/>
          </a:xfrm>
          <a:prstGeom prst="rect">
            <a:avLst/>
          </a:prstGeom>
          <a:ln w="12700">
            <a:miter lim="400000"/>
          </a:ln>
          <a:extLst>
            <a:ext uri="{C572A759-6A51-4108-AA02-DFA0A04FC94B}">
              <ma14:wrappingTextBoxFlag xmlns:ma14="http://schemas.microsoft.com/office/mac/drawingml/2011/main" xmlns="" val="1"/>
            </a:ext>
          </a:extLst>
        </p:spPr>
        <p:txBody>
          <a:bodyPr lIns="91424" tIns="91424" rIns="91424" bIns="91424">
            <a:normAutofit/>
          </a:bodyPr>
          <a:lstStyle/>
          <a:p>
            <a:r>
              <a:t>Title Text</a:t>
            </a:r>
          </a:p>
        </p:txBody>
      </p:sp>
      <p:sp>
        <p:nvSpPr>
          <p:cNvPr id="11" name="Shape 11"/>
          <p:cNvSpPr>
            <a:spLocks noGrp="1"/>
          </p:cNvSpPr>
          <p:nvPr>
            <p:ph type="body" idx="1"/>
          </p:nvPr>
        </p:nvSpPr>
        <p:spPr>
          <a:xfrm>
            <a:off x="628650" y="1825625"/>
            <a:ext cx="7886700" cy="4351338"/>
          </a:xfrm>
          <a:prstGeom prst="rect">
            <a:avLst/>
          </a:prstGeom>
          <a:ln w="12700">
            <a:miter lim="400000"/>
          </a:ln>
          <a:extLst>
            <a:ext uri="{C572A759-6A51-4108-AA02-DFA0A04FC94B}">
              <ma14:wrappingTextBoxFlag xmlns:ma14="http://schemas.microsoft.com/office/mac/drawingml/2011/main" xmlns="" val="1"/>
            </a:ext>
          </a:extLst>
        </p:spPr>
        <p:txBody>
          <a:bodyPr lIns="91424" tIns="91424" rIns="91424" bIns="91424">
            <a:normAutofit/>
          </a:bodyPr>
          <a:lstStyle/>
          <a:p>
            <a:r>
              <a:t>Body Level One</a:t>
            </a:r>
          </a:p>
          <a:p>
            <a:pPr lvl="1"/>
            <a:r>
              <a:t>Body Level Two</a:t>
            </a:r>
          </a:p>
          <a:p>
            <a:pPr lvl="2"/>
            <a:r>
              <a:t>Body Level Three</a:t>
            </a:r>
          </a:p>
          <a:p>
            <a:pPr lvl="3"/>
            <a:r>
              <a:t>Body Level Four</a:t>
            </a:r>
          </a:p>
          <a:p>
            <a:pPr lvl="4"/>
            <a:r>
              <a:t>Body Level Five</a:t>
            </a:r>
          </a:p>
        </p:txBody>
      </p:sp>
      <p:sp>
        <p:nvSpPr>
          <p:cNvPr id="12" name="Shape 12"/>
          <p:cNvSpPr>
            <a:spLocks noGrp="1"/>
          </p:cNvSpPr>
          <p:nvPr>
            <p:ph type="sldNum" sz="quarter" idx="2"/>
          </p:nvPr>
        </p:nvSpPr>
        <p:spPr>
          <a:xfrm>
            <a:off x="6279583" y="6224243"/>
            <a:ext cx="273617" cy="264215"/>
          </a:xfrm>
          <a:prstGeom prst="rect">
            <a:avLst/>
          </a:prstGeom>
          <a:ln w="12700">
            <a:miter lim="400000"/>
          </a:ln>
        </p:spPr>
        <p:txBody>
          <a:bodyPr wrap="none" lIns="45699" tIns="45699" rIns="45699" bIns="45699" anchor="ctr">
            <a:spAutoFit/>
          </a:bodyPr>
          <a:lstStyle>
            <a:lvl1pPr algn="r">
              <a:defRPr sz="1200"/>
            </a:lvl1pPr>
          </a:lstStyle>
          <a:p>
            <a:fld id="{86CB4B4D-7CA3-9044-876B-883B54F8677D}" type="slidenum">
              <a:t>‹#›</a:t>
            </a:fld>
            <a:endParaRPr/>
          </a:p>
        </p:txBody>
      </p:sp>
      <p:pic>
        <p:nvPicPr>
          <p:cNvPr id="13" name="Picture 12" descr="A close up of a sign&#10;&#10;Description generated with very high confidence">
            <a:extLst>
              <a:ext uri="{FF2B5EF4-FFF2-40B4-BE49-F238E27FC236}">
                <a16:creationId xmlns:a16="http://schemas.microsoft.com/office/drawing/2014/main" id="{123DC69B-D5ED-48A6-9F9C-BF4FC383B05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04700" y="6229895"/>
            <a:ext cx="578358" cy="61445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Trebuchet MS"/>
          <a:ea typeface="Trebuchet MS"/>
          <a:cs typeface="Trebuchet MS"/>
          <a:sym typeface="Trebuchet MS"/>
        </a:defRPr>
      </a:lvl9pPr>
    </p:titleStyle>
    <p:bodyStyle>
      <a:lvl1pPr marL="0" marR="0" indent="203200" algn="l" defTabSz="914400" rtl="0" latinLnBrk="0">
        <a:lnSpc>
          <a:spcPct val="100000"/>
        </a:lnSpc>
        <a:spcBef>
          <a:spcPts val="600"/>
        </a:spcBef>
        <a:spcAft>
          <a:spcPts val="0"/>
        </a:spcAft>
        <a:buClrTx/>
        <a:buSzTx/>
        <a:buFontTx/>
        <a:buNone/>
        <a:tabLst/>
        <a:defRPr sz="3200" b="0" i="0" u="none" strike="noStrike" cap="none" spc="0" baseline="0">
          <a:ln>
            <a:noFill/>
          </a:ln>
          <a:solidFill>
            <a:srgbClr val="000000"/>
          </a:solidFill>
          <a:uFillTx/>
          <a:latin typeface="Trebuchet MS"/>
          <a:ea typeface="Trebuchet MS"/>
          <a:cs typeface="Trebuchet MS"/>
          <a:sym typeface="Trebuchet MS"/>
        </a:defRPr>
      </a:lvl1pPr>
      <a:lvl2pPr marL="0" marR="0" indent="203200" algn="l" defTabSz="914400" rtl="0" latinLnBrk="0">
        <a:lnSpc>
          <a:spcPct val="100000"/>
        </a:lnSpc>
        <a:spcBef>
          <a:spcPts val="600"/>
        </a:spcBef>
        <a:spcAft>
          <a:spcPts val="0"/>
        </a:spcAft>
        <a:buClrTx/>
        <a:buSzTx/>
        <a:buFontTx/>
        <a:buNone/>
        <a:tabLst/>
        <a:defRPr sz="3200" b="0" i="0" u="none" strike="noStrike" cap="none" spc="0" baseline="0">
          <a:ln>
            <a:noFill/>
          </a:ln>
          <a:solidFill>
            <a:srgbClr val="000000"/>
          </a:solidFill>
          <a:uFillTx/>
          <a:latin typeface="Trebuchet MS"/>
          <a:ea typeface="Trebuchet MS"/>
          <a:cs typeface="Trebuchet MS"/>
          <a:sym typeface="Trebuchet MS"/>
        </a:defRPr>
      </a:lvl2pPr>
      <a:lvl3pPr marL="0" marR="0" indent="203200" algn="l" defTabSz="914400" rtl="0" latinLnBrk="0">
        <a:lnSpc>
          <a:spcPct val="100000"/>
        </a:lnSpc>
        <a:spcBef>
          <a:spcPts val="600"/>
        </a:spcBef>
        <a:spcAft>
          <a:spcPts val="0"/>
        </a:spcAft>
        <a:buClrTx/>
        <a:buSzTx/>
        <a:buFontTx/>
        <a:buNone/>
        <a:tabLst/>
        <a:defRPr sz="3200" b="0" i="0" u="none" strike="noStrike" cap="none" spc="0" baseline="0">
          <a:ln>
            <a:noFill/>
          </a:ln>
          <a:solidFill>
            <a:srgbClr val="000000"/>
          </a:solidFill>
          <a:uFillTx/>
          <a:latin typeface="Trebuchet MS"/>
          <a:ea typeface="Trebuchet MS"/>
          <a:cs typeface="Trebuchet MS"/>
          <a:sym typeface="Trebuchet MS"/>
        </a:defRPr>
      </a:lvl3pPr>
      <a:lvl4pPr marL="0" marR="0" indent="203200" algn="l" defTabSz="914400" rtl="0" latinLnBrk="0">
        <a:lnSpc>
          <a:spcPct val="100000"/>
        </a:lnSpc>
        <a:spcBef>
          <a:spcPts val="600"/>
        </a:spcBef>
        <a:spcAft>
          <a:spcPts val="0"/>
        </a:spcAft>
        <a:buClrTx/>
        <a:buSzTx/>
        <a:buFontTx/>
        <a:buNone/>
        <a:tabLst/>
        <a:defRPr sz="3200" b="0" i="0" u="none" strike="noStrike" cap="none" spc="0" baseline="0">
          <a:ln>
            <a:noFill/>
          </a:ln>
          <a:solidFill>
            <a:srgbClr val="000000"/>
          </a:solidFill>
          <a:uFillTx/>
          <a:latin typeface="Trebuchet MS"/>
          <a:ea typeface="Trebuchet MS"/>
          <a:cs typeface="Trebuchet MS"/>
          <a:sym typeface="Trebuchet MS"/>
        </a:defRPr>
      </a:lvl4pPr>
      <a:lvl5pPr marL="0" marR="0" indent="203200" algn="l" defTabSz="914400" rtl="0" latinLnBrk="0">
        <a:lnSpc>
          <a:spcPct val="100000"/>
        </a:lnSpc>
        <a:spcBef>
          <a:spcPts val="600"/>
        </a:spcBef>
        <a:spcAft>
          <a:spcPts val="0"/>
        </a:spcAft>
        <a:buClrTx/>
        <a:buSzTx/>
        <a:buFontTx/>
        <a:buNone/>
        <a:tabLst/>
        <a:defRPr sz="3200" b="0" i="0" u="none" strike="noStrike" cap="none" spc="0" baseline="0">
          <a:ln>
            <a:noFill/>
          </a:ln>
          <a:solidFill>
            <a:srgbClr val="000000"/>
          </a:solidFill>
          <a:uFillTx/>
          <a:latin typeface="Trebuchet MS"/>
          <a:ea typeface="Trebuchet MS"/>
          <a:cs typeface="Trebuchet MS"/>
          <a:sym typeface="Trebuchet MS"/>
        </a:defRPr>
      </a:lvl5pPr>
      <a:lvl6pPr marL="0" marR="0" indent="203200" algn="l" defTabSz="914400" rtl="0" latinLnBrk="0">
        <a:lnSpc>
          <a:spcPct val="100000"/>
        </a:lnSpc>
        <a:spcBef>
          <a:spcPts val="600"/>
        </a:spcBef>
        <a:spcAft>
          <a:spcPts val="0"/>
        </a:spcAft>
        <a:buClrTx/>
        <a:buSzTx/>
        <a:buFontTx/>
        <a:buNone/>
        <a:tabLst/>
        <a:defRPr sz="3200" b="0" i="0" u="none" strike="noStrike" cap="none" spc="0" baseline="0">
          <a:ln>
            <a:noFill/>
          </a:ln>
          <a:solidFill>
            <a:srgbClr val="000000"/>
          </a:solidFill>
          <a:uFillTx/>
          <a:latin typeface="Trebuchet MS"/>
          <a:ea typeface="Trebuchet MS"/>
          <a:cs typeface="Trebuchet MS"/>
          <a:sym typeface="Trebuchet MS"/>
        </a:defRPr>
      </a:lvl6pPr>
      <a:lvl7pPr marL="0" marR="0" indent="203200" algn="l" defTabSz="914400" rtl="0" latinLnBrk="0">
        <a:lnSpc>
          <a:spcPct val="100000"/>
        </a:lnSpc>
        <a:spcBef>
          <a:spcPts val="600"/>
        </a:spcBef>
        <a:spcAft>
          <a:spcPts val="0"/>
        </a:spcAft>
        <a:buClrTx/>
        <a:buSzTx/>
        <a:buFontTx/>
        <a:buNone/>
        <a:tabLst/>
        <a:defRPr sz="3200" b="0" i="0" u="none" strike="noStrike" cap="none" spc="0" baseline="0">
          <a:ln>
            <a:noFill/>
          </a:ln>
          <a:solidFill>
            <a:srgbClr val="000000"/>
          </a:solidFill>
          <a:uFillTx/>
          <a:latin typeface="Trebuchet MS"/>
          <a:ea typeface="Trebuchet MS"/>
          <a:cs typeface="Trebuchet MS"/>
          <a:sym typeface="Trebuchet MS"/>
        </a:defRPr>
      </a:lvl7pPr>
      <a:lvl8pPr marL="0" marR="0" indent="203200" algn="l" defTabSz="914400" rtl="0" latinLnBrk="0">
        <a:lnSpc>
          <a:spcPct val="100000"/>
        </a:lnSpc>
        <a:spcBef>
          <a:spcPts val="600"/>
        </a:spcBef>
        <a:spcAft>
          <a:spcPts val="0"/>
        </a:spcAft>
        <a:buClrTx/>
        <a:buSzTx/>
        <a:buFontTx/>
        <a:buNone/>
        <a:tabLst/>
        <a:defRPr sz="3200" b="0" i="0" u="none" strike="noStrike" cap="none" spc="0" baseline="0">
          <a:ln>
            <a:noFill/>
          </a:ln>
          <a:solidFill>
            <a:srgbClr val="000000"/>
          </a:solidFill>
          <a:uFillTx/>
          <a:latin typeface="Trebuchet MS"/>
          <a:ea typeface="Trebuchet MS"/>
          <a:cs typeface="Trebuchet MS"/>
          <a:sym typeface="Trebuchet MS"/>
        </a:defRPr>
      </a:lvl8pPr>
      <a:lvl9pPr marL="0" marR="0" indent="203200" algn="l" defTabSz="914400" rtl="0" latinLnBrk="0">
        <a:lnSpc>
          <a:spcPct val="100000"/>
        </a:lnSpc>
        <a:spcBef>
          <a:spcPts val="600"/>
        </a:spcBef>
        <a:spcAft>
          <a:spcPts val="0"/>
        </a:spcAft>
        <a:buClrTx/>
        <a:buSzTx/>
        <a:buFontTx/>
        <a:buNone/>
        <a:tabLst/>
        <a:defRPr sz="3200" b="0" i="0" u="none" strike="noStrike" cap="none" spc="0" baseline="0">
          <a:ln>
            <a:noFill/>
          </a:ln>
          <a:solidFill>
            <a:srgbClr val="000000"/>
          </a:solidFill>
          <a:uFillTx/>
          <a:latin typeface="Trebuchet MS"/>
          <a:ea typeface="Trebuchet MS"/>
          <a:cs typeface="Trebuchet MS"/>
          <a:sym typeface="Trebuchet MS"/>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2.tif"/><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a:spLocks noGrp="1"/>
          </p:cNvSpPr>
          <p:nvPr>
            <p:ph type="ctrTitle"/>
          </p:nvPr>
        </p:nvSpPr>
        <p:spPr>
          <a:xfrm>
            <a:off x="228600" y="228600"/>
            <a:ext cx="8686800" cy="914400"/>
          </a:xfrm>
          <a:prstGeom prst="rect">
            <a:avLst/>
          </a:prstGeom>
          <a:solidFill>
            <a:srgbClr val="FFFFFF"/>
          </a:solidFill>
        </p:spPr>
        <p:txBody>
          <a:bodyPr lIns="45675" tIns="45675" rIns="45675" bIns="45675"/>
          <a:lstStyle>
            <a:lvl1pPr algn="l">
              <a:defRPr sz="4400"/>
            </a:lvl1pPr>
          </a:lstStyle>
          <a:p>
            <a:r>
              <a:rPr dirty="0"/>
              <a:t>Leading Change</a:t>
            </a:r>
          </a:p>
        </p:txBody>
      </p:sp>
      <p:sp>
        <p:nvSpPr>
          <p:cNvPr id="112" name="Shape 112"/>
          <p:cNvSpPr>
            <a:spLocks noGrp="1"/>
          </p:cNvSpPr>
          <p:nvPr>
            <p:ph type="subTitle" idx="1"/>
          </p:nvPr>
        </p:nvSpPr>
        <p:spPr>
          <a:xfrm>
            <a:off x="228600" y="1328737"/>
            <a:ext cx="8686800" cy="4800601"/>
          </a:xfrm>
          <a:prstGeom prst="rect">
            <a:avLst/>
          </a:prstGeom>
          <a:solidFill>
            <a:srgbClr val="FFFFFF"/>
          </a:solidFill>
        </p:spPr>
        <p:txBody>
          <a:bodyPr lIns="45675" tIns="45675" rIns="45675" bIns="45675"/>
          <a:lstStyle/>
          <a:p>
            <a:pPr algn="l">
              <a:spcBef>
                <a:spcPts val="0"/>
              </a:spcBef>
              <a:defRPr sz="3200"/>
            </a:pPr>
            <a:r>
              <a:t>Tony Easter and </a:t>
            </a:r>
          </a:p>
          <a:p>
            <a:pPr algn="l">
              <a:spcBef>
                <a:spcPts val="0"/>
              </a:spcBef>
              <a:defRPr sz="3200"/>
            </a:pPr>
            <a:r>
              <a:t>Dave Ansell</a:t>
            </a:r>
          </a:p>
          <a:p>
            <a:pPr algn="l">
              <a:spcBef>
                <a:spcPts val="600"/>
              </a:spcBef>
              <a:defRPr sz="3200"/>
            </a:pPr>
            <a:r>
              <a:t>Troop Guides</a:t>
            </a:r>
          </a:p>
        </p:txBody>
      </p:sp>
      <p:sp>
        <p:nvSpPr>
          <p:cNvPr id="113" name="Shape 113"/>
          <p:cNvSpPr/>
          <p:nvPr/>
        </p:nvSpPr>
        <p:spPr>
          <a:xfrm>
            <a:off x="5715000" y="6313487"/>
            <a:ext cx="2286000" cy="315913"/>
          </a:xfrm>
          <a:prstGeom prst="rect">
            <a:avLst/>
          </a:prstGeom>
          <a:solidFill>
            <a:srgbClr val="FFFFFF"/>
          </a:solidFill>
          <a:ln w="12700">
            <a:miter lim="400000"/>
          </a:ln>
        </p:spPr>
        <p:txBody>
          <a:bodyPr lIns="45719" rIns="45719" anchor="ctr"/>
          <a:lstStyle/>
          <a:p>
            <a:pPr>
              <a:defRPr sz="2000">
                <a:latin typeface="Trebuchet MS"/>
                <a:ea typeface="Trebuchet MS"/>
                <a:cs typeface="Trebuchet MS"/>
                <a:sym typeface="Trebuchet MS"/>
              </a:defRPr>
            </a:pPr>
            <a:endParaRPr/>
          </a:p>
        </p:txBody>
      </p:sp>
      <p:pic>
        <p:nvPicPr>
          <p:cNvPr id="114" name="image2.jpeg" descr="j86mw29yx756827"/>
          <p:cNvPicPr>
            <a:picLocks noChangeAspect="1"/>
          </p:cNvPicPr>
          <p:nvPr/>
        </p:nvPicPr>
        <p:blipFill>
          <a:blip r:embed="rId3">
            <a:extLst/>
          </a:blip>
          <a:stretch>
            <a:fillRect/>
          </a:stretch>
        </p:blipFill>
        <p:spPr>
          <a:xfrm>
            <a:off x="4668837" y="1600200"/>
            <a:ext cx="3789362" cy="3651016"/>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p:cNvSpPr>
          <p:nvPr>
            <p:ph type="title"/>
          </p:nvPr>
        </p:nvSpPr>
        <p:spPr>
          <a:prstGeom prst="rect">
            <a:avLst/>
          </a:prstGeom>
        </p:spPr>
        <p:txBody>
          <a:bodyPr/>
          <a:lstStyle/>
          <a:p>
            <a:r>
              <a:t>STEP 2</a:t>
            </a:r>
          </a:p>
        </p:txBody>
      </p:sp>
      <p:sp>
        <p:nvSpPr>
          <p:cNvPr id="156" name="Shape 156"/>
          <p:cNvSpPr>
            <a:spLocks noGrp="1"/>
          </p:cNvSpPr>
          <p:nvPr>
            <p:ph type="body" sz="half" idx="1"/>
          </p:nvPr>
        </p:nvSpPr>
        <p:spPr>
          <a:xfrm>
            <a:off x="628650" y="1825625"/>
            <a:ext cx="7886700" cy="1678572"/>
          </a:xfrm>
          <a:prstGeom prst="rect">
            <a:avLst/>
          </a:prstGeom>
        </p:spPr>
        <p:txBody>
          <a:bodyPr/>
          <a:lstStyle>
            <a:lvl1pPr marL="457200" indent="-457200">
              <a:spcBef>
                <a:spcPts val="0"/>
              </a:spcBef>
              <a:buClr>
                <a:srgbClr val="003F87"/>
              </a:buClr>
              <a:buSzPct val="70000"/>
              <a:buFont typeface="Helvetica Neue"/>
              <a:buChar char="✧"/>
              <a:defRPr>
                <a:solidFill>
                  <a:srgbClr val="003F87"/>
                </a:solidFill>
                <a:latin typeface="Source Sans Pro"/>
                <a:ea typeface="Source Sans Pro"/>
                <a:cs typeface="Source Sans Pro"/>
                <a:sym typeface="Source Sans Pro"/>
              </a:defRPr>
            </a:lvl1pPr>
          </a:lstStyle>
          <a:p>
            <a:r>
              <a:t>Empower others to help you lead change</a:t>
            </a:r>
          </a:p>
        </p:txBody>
      </p:sp>
      <p:pic>
        <p:nvPicPr>
          <p:cNvPr id="157" name="image7.png"/>
          <p:cNvPicPr>
            <a:picLocks noChangeAspect="1"/>
          </p:cNvPicPr>
          <p:nvPr/>
        </p:nvPicPr>
        <p:blipFill>
          <a:blip r:embed="rId3">
            <a:alphaModFix amt="99000"/>
            <a:extLst/>
          </a:blip>
          <a:stretch>
            <a:fillRect/>
          </a:stretch>
        </p:blipFill>
        <p:spPr>
          <a:xfrm>
            <a:off x="4495939" y="3150242"/>
            <a:ext cx="3557174" cy="2598431"/>
          </a:xfrm>
          <a:prstGeom prst="rect">
            <a:avLst/>
          </a:prstGeom>
          <a:ln w="12700">
            <a:miter lim="400000"/>
          </a:ln>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p:cNvSpPr>
          <p:nvPr>
            <p:ph type="title"/>
          </p:nvPr>
        </p:nvSpPr>
        <p:spPr>
          <a:prstGeom prst="rect">
            <a:avLst/>
          </a:prstGeom>
        </p:spPr>
        <p:txBody>
          <a:bodyPr/>
          <a:lstStyle/>
          <a:p>
            <a:endParaRPr/>
          </a:p>
        </p:txBody>
      </p:sp>
      <p:sp>
        <p:nvSpPr>
          <p:cNvPr id="162" name="Shape 162"/>
          <p:cNvSpPr>
            <a:spLocks noGrp="1"/>
          </p:cNvSpPr>
          <p:nvPr>
            <p:ph type="body" idx="1"/>
          </p:nvPr>
        </p:nvSpPr>
        <p:spPr>
          <a:prstGeom prst="rect">
            <a:avLst/>
          </a:prstGeom>
        </p:spPr>
        <p:txBody>
          <a:bodyPr/>
          <a:lstStyle/>
          <a:p>
            <a:pPr>
              <a:spcBef>
                <a:spcPts val="0"/>
              </a:spcBef>
            </a:pPr>
            <a:endParaRPr/>
          </a:p>
        </p:txBody>
      </p:sp>
      <p:sp>
        <p:nvSpPr>
          <p:cNvPr id="163" name="Shape 163"/>
          <p:cNvSpPr/>
          <p:nvPr/>
        </p:nvSpPr>
        <p:spPr>
          <a:xfrm>
            <a:off x="3937000" y="2794000"/>
            <a:ext cx="2967502" cy="2414589"/>
          </a:xfrm>
          <a:prstGeom prst="rect">
            <a:avLst/>
          </a:prstGeom>
          <a:solidFill>
            <a:srgbClr val="FFFFFF"/>
          </a:solidFill>
          <a:ln w="25400">
            <a:solidFill>
              <a:schemeClr val="accent1"/>
            </a:solidFill>
          </a:ln>
          <a:effectLst>
            <a:outerShdw blurRad="38100" dist="23000" dir="5400000" rotWithShape="0">
              <a:srgbClr val="000000">
                <a:alpha val="34901"/>
              </a:srgbClr>
            </a:outerShdw>
          </a:effectLst>
        </p:spPr>
        <p:txBody>
          <a:bodyPr lIns="45719" rIns="45719" anchor="ctr"/>
          <a:lstStyle/>
          <a:p>
            <a:pPr>
              <a:defRPr sz="2000">
                <a:latin typeface="Trebuchet MS"/>
                <a:ea typeface="Trebuchet MS"/>
                <a:cs typeface="Trebuchet MS"/>
                <a:sym typeface="Trebuchet MS"/>
              </a:defRPr>
            </a:pPr>
            <a:endParaRPr/>
          </a:p>
        </p:txBody>
      </p:sp>
      <p:pic>
        <p:nvPicPr>
          <p:cNvPr id="164" name="image13.png"/>
          <p:cNvPicPr>
            <a:picLocks noChangeAspect="1"/>
          </p:cNvPicPr>
          <p:nvPr/>
        </p:nvPicPr>
        <p:blipFill>
          <a:blip r:embed="rId5">
            <a:extLst/>
          </a:blip>
          <a:stretch>
            <a:fillRect/>
          </a:stretch>
        </p:blipFill>
        <p:spPr>
          <a:xfrm>
            <a:off x="1246344" y="1079640"/>
            <a:ext cx="6623597" cy="4989969"/>
          </a:xfrm>
          <a:prstGeom prst="rect">
            <a:avLst/>
          </a:prstGeom>
          <a:ln w="12700">
            <a:miter lim="400000"/>
          </a:ln>
        </p:spPr>
      </p:pic>
      <p:pic>
        <p:nvPicPr>
          <p:cNvPr id="2" name="Alice in Wonderland - Do you know where you are going_[1]">
            <a:hlinkClick r:id="" action="ppaction://media"/>
            <a:extLst>
              <a:ext uri="{FF2B5EF4-FFF2-40B4-BE49-F238E27FC236}">
                <a16:creationId xmlns:a16="http://schemas.microsoft.com/office/drawing/2014/main" id="{22393597-9C61-46B0-AD98-C0A1F89A0EF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48000" y="2286000"/>
            <a:ext cx="3048000" cy="22860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p:cNvSpPr>
          <p:nvPr>
            <p:ph type="body" idx="1"/>
          </p:nvPr>
        </p:nvSpPr>
        <p:spPr>
          <a:xfrm>
            <a:off x="628650" y="1600694"/>
            <a:ext cx="7886700" cy="4576269"/>
          </a:xfrm>
          <a:prstGeom prst="rect">
            <a:avLst/>
          </a:prstGeom>
        </p:spPr>
        <p:txBody>
          <a:bodyPr/>
          <a:lstStyle/>
          <a:p>
            <a:pPr indent="0">
              <a:spcBef>
                <a:spcPts val="0"/>
              </a:spcBef>
            </a:pPr>
            <a:endParaRPr/>
          </a:p>
        </p:txBody>
      </p:sp>
      <p:sp>
        <p:nvSpPr>
          <p:cNvPr id="170" name="Shape 170"/>
          <p:cNvSpPr/>
          <p:nvPr/>
        </p:nvSpPr>
        <p:spPr>
          <a:xfrm>
            <a:off x="3937000" y="2794000"/>
            <a:ext cx="3076526" cy="2838539"/>
          </a:xfrm>
          <a:prstGeom prst="rect">
            <a:avLst/>
          </a:prstGeom>
          <a:solidFill>
            <a:srgbClr val="FFFFFF"/>
          </a:solidFill>
          <a:ln w="25400">
            <a:solidFill>
              <a:schemeClr val="accent1"/>
            </a:solidFill>
          </a:ln>
          <a:effectLst>
            <a:outerShdw blurRad="38100" dist="23000" dir="5400000" rotWithShape="0">
              <a:srgbClr val="000000">
                <a:alpha val="34901"/>
              </a:srgbClr>
            </a:outerShdw>
          </a:effectLst>
        </p:spPr>
        <p:txBody>
          <a:bodyPr lIns="45719" rIns="45719" anchor="ctr"/>
          <a:lstStyle/>
          <a:p>
            <a:pPr>
              <a:defRPr sz="2000">
                <a:latin typeface="Trebuchet MS"/>
                <a:ea typeface="Trebuchet MS"/>
                <a:cs typeface="Trebuchet MS"/>
                <a:sym typeface="Trebuchet MS"/>
              </a:defRPr>
            </a:pPr>
            <a:endParaRPr/>
          </a:p>
        </p:txBody>
      </p:sp>
      <p:pic>
        <p:nvPicPr>
          <p:cNvPr id="171" name="image6.png"/>
          <p:cNvPicPr>
            <a:picLocks noChangeAspect="1"/>
          </p:cNvPicPr>
          <p:nvPr/>
        </p:nvPicPr>
        <p:blipFill>
          <a:blip r:embed="rId3">
            <a:extLst/>
          </a:blip>
          <a:stretch>
            <a:fillRect/>
          </a:stretch>
        </p:blipFill>
        <p:spPr>
          <a:xfrm>
            <a:off x="1165692" y="765047"/>
            <a:ext cx="6593024" cy="4937377"/>
          </a:xfrm>
          <a:prstGeom prst="rect">
            <a:avLst/>
          </a:prstGeom>
          <a:ln w="12700">
            <a:miter lim="400000"/>
          </a:ln>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p:cNvSpPr>
          <p:nvPr>
            <p:ph type="title"/>
          </p:nvPr>
        </p:nvSpPr>
        <p:spPr>
          <a:prstGeom prst="rect">
            <a:avLst/>
          </a:prstGeom>
        </p:spPr>
        <p:txBody>
          <a:bodyPr/>
          <a:lstStyle/>
          <a:p>
            <a:r>
              <a:t>Step 3</a:t>
            </a:r>
          </a:p>
        </p:txBody>
      </p:sp>
      <p:sp>
        <p:nvSpPr>
          <p:cNvPr id="176" name="Shape 176"/>
          <p:cNvSpPr>
            <a:spLocks noGrp="1"/>
          </p:cNvSpPr>
          <p:nvPr>
            <p:ph type="body" idx="1"/>
          </p:nvPr>
        </p:nvSpPr>
        <p:spPr>
          <a:prstGeom prst="rect">
            <a:avLst/>
          </a:prstGeom>
        </p:spPr>
        <p:txBody>
          <a:bodyPr/>
          <a:lstStyle>
            <a:lvl1pPr marL="457200" indent="-457200">
              <a:spcBef>
                <a:spcPts val="0"/>
              </a:spcBef>
              <a:buClr>
                <a:srgbClr val="003F87"/>
              </a:buClr>
              <a:buSzPct val="70000"/>
              <a:buFont typeface="Helvetica Neue"/>
              <a:buChar char="✧"/>
              <a:defRPr>
                <a:solidFill>
                  <a:srgbClr val="003F87"/>
                </a:solidFill>
                <a:latin typeface="Source Sans Pro"/>
                <a:ea typeface="Source Sans Pro"/>
                <a:cs typeface="Source Sans Pro"/>
                <a:sym typeface="Source Sans Pro"/>
              </a:defRPr>
            </a:lvl1pPr>
          </a:lstStyle>
          <a:p>
            <a:r>
              <a:t>Lead change based on Values, Mission, and Vision</a:t>
            </a:r>
          </a:p>
        </p:txBody>
      </p:sp>
      <p:pic>
        <p:nvPicPr>
          <p:cNvPr id="177" name="image25.png"/>
          <p:cNvPicPr>
            <a:picLocks noChangeAspect="1"/>
          </p:cNvPicPr>
          <p:nvPr/>
        </p:nvPicPr>
        <p:blipFill>
          <a:blip r:embed="rId3">
            <a:extLst/>
          </a:blip>
          <a:stretch>
            <a:fillRect/>
          </a:stretch>
        </p:blipFill>
        <p:spPr>
          <a:xfrm>
            <a:off x="2717800" y="3105942"/>
            <a:ext cx="3956061" cy="2043764"/>
          </a:xfrm>
          <a:prstGeom prst="rect">
            <a:avLst/>
          </a:prstGeom>
          <a:ln w="12700">
            <a:miter lim="400000"/>
          </a:ln>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image8.png"/>
          <p:cNvPicPr>
            <a:picLocks noChangeAspect="1"/>
          </p:cNvPicPr>
          <p:nvPr/>
        </p:nvPicPr>
        <p:blipFill>
          <a:blip r:embed="rId3">
            <a:extLst/>
          </a:blip>
          <a:stretch>
            <a:fillRect/>
          </a:stretch>
        </p:blipFill>
        <p:spPr>
          <a:xfrm>
            <a:off x="625473" y="577850"/>
            <a:ext cx="3287026" cy="2461582"/>
          </a:xfrm>
          <a:prstGeom prst="rect">
            <a:avLst/>
          </a:prstGeom>
          <a:ln w="12700">
            <a:miter lim="400000"/>
          </a:ln>
        </p:spPr>
      </p:pic>
      <p:pic>
        <p:nvPicPr>
          <p:cNvPr id="182" name="image10.png"/>
          <p:cNvPicPr>
            <a:picLocks noChangeAspect="1"/>
          </p:cNvPicPr>
          <p:nvPr/>
        </p:nvPicPr>
        <p:blipFill>
          <a:blip r:embed="rId4">
            <a:extLst/>
          </a:blip>
          <a:stretch>
            <a:fillRect/>
          </a:stretch>
        </p:blipFill>
        <p:spPr>
          <a:xfrm>
            <a:off x="5740400" y="2997200"/>
            <a:ext cx="2930987" cy="2766293"/>
          </a:xfrm>
          <a:prstGeom prst="rect">
            <a:avLst/>
          </a:prstGeom>
          <a:ln w="12700">
            <a:miter lim="400000"/>
          </a:ln>
        </p:spPr>
      </p:pic>
      <p:pic>
        <p:nvPicPr>
          <p:cNvPr id="183" name="image11.png"/>
          <p:cNvPicPr>
            <a:picLocks noChangeAspect="1"/>
          </p:cNvPicPr>
          <p:nvPr/>
        </p:nvPicPr>
        <p:blipFill>
          <a:blip r:embed="rId5">
            <a:extLst/>
          </a:blip>
          <a:stretch>
            <a:fillRect/>
          </a:stretch>
        </p:blipFill>
        <p:spPr>
          <a:xfrm>
            <a:off x="5330125" y="670241"/>
            <a:ext cx="2718204" cy="1842513"/>
          </a:xfrm>
          <a:prstGeom prst="rect">
            <a:avLst/>
          </a:prstGeom>
          <a:ln w="12700">
            <a:miter lim="400000"/>
          </a:ln>
        </p:spPr>
      </p:pic>
      <p:pic>
        <p:nvPicPr>
          <p:cNvPr id="184" name="image12.png"/>
          <p:cNvPicPr>
            <a:picLocks noChangeAspect="1"/>
          </p:cNvPicPr>
          <p:nvPr/>
        </p:nvPicPr>
        <p:blipFill>
          <a:blip r:embed="rId6">
            <a:extLst/>
          </a:blip>
          <a:stretch>
            <a:fillRect/>
          </a:stretch>
        </p:blipFill>
        <p:spPr>
          <a:xfrm>
            <a:off x="1022350" y="3402327"/>
            <a:ext cx="3287025" cy="2461585"/>
          </a:xfrm>
          <a:prstGeom prst="rect">
            <a:avLst/>
          </a:prstGeom>
          <a:ln w="12700">
            <a:miter lim="400000"/>
          </a:ln>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p:cNvSpPr>
          <p:nvPr>
            <p:ph type="title"/>
          </p:nvPr>
        </p:nvSpPr>
        <p:spPr>
          <a:prstGeom prst="rect">
            <a:avLst/>
          </a:prstGeom>
        </p:spPr>
        <p:txBody>
          <a:bodyPr/>
          <a:lstStyle/>
          <a:p>
            <a:r>
              <a:t>Step 4</a:t>
            </a:r>
          </a:p>
        </p:txBody>
      </p:sp>
      <p:sp>
        <p:nvSpPr>
          <p:cNvPr id="189" name="Shape 189"/>
          <p:cNvSpPr>
            <a:spLocks noGrp="1"/>
          </p:cNvSpPr>
          <p:nvPr>
            <p:ph type="body" sz="quarter" idx="1"/>
          </p:nvPr>
        </p:nvSpPr>
        <p:spPr>
          <a:xfrm>
            <a:off x="628650" y="1825625"/>
            <a:ext cx="7886700" cy="1043696"/>
          </a:xfrm>
          <a:prstGeom prst="rect">
            <a:avLst/>
          </a:prstGeom>
        </p:spPr>
        <p:txBody>
          <a:bodyPr/>
          <a:lstStyle>
            <a:lvl1pPr>
              <a:spcBef>
                <a:spcPts val="0"/>
              </a:spcBef>
              <a:defRPr>
                <a:solidFill>
                  <a:srgbClr val="657CE3"/>
                </a:solidFill>
              </a:defRPr>
            </a:lvl1pPr>
          </a:lstStyle>
          <a:p>
            <a:r>
              <a:t>Establish a Sense of Urgency</a:t>
            </a:r>
          </a:p>
        </p:txBody>
      </p:sp>
      <p:pic>
        <p:nvPicPr>
          <p:cNvPr id="190" name="image19.png"/>
          <p:cNvPicPr>
            <a:picLocks noChangeAspect="1"/>
          </p:cNvPicPr>
          <p:nvPr/>
        </p:nvPicPr>
        <p:blipFill>
          <a:blip r:embed="rId3">
            <a:extLst/>
          </a:blip>
          <a:stretch>
            <a:fillRect/>
          </a:stretch>
        </p:blipFill>
        <p:spPr>
          <a:xfrm>
            <a:off x="2232024" y="2478568"/>
            <a:ext cx="5001036" cy="3326991"/>
          </a:xfrm>
          <a:prstGeom prst="rect">
            <a:avLst/>
          </a:prstGeom>
          <a:ln w="12700">
            <a:miter lim="400000"/>
          </a:ln>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image18.png"/>
          <p:cNvPicPr>
            <a:picLocks noChangeAspect="1"/>
          </p:cNvPicPr>
          <p:nvPr/>
        </p:nvPicPr>
        <p:blipFill>
          <a:blip r:embed="rId3">
            <a:extLst/>
          </a:blip>
          <a:stretch>
            <a:fillRect/>
          </a:stretch>
        </p:blipFill>
        <p:spPr>
          <a:xfrm>
            <a:off x="428623" y="530225"/>
            <a:ext cx="3675943" cy="2207700"/>
          </a:xfrm>
          <a:prstGeom prst="rect">
            <a:avLst/>
          </a:prstGeom>
          <a:ln w="12700">
            <a:miter lim="400000"/>
          </a:ln>
        </p:spPr>
      </p:pic>
      <p:pic>
        <p:nvPicPr>
          <p:cNvPr id="195" name="image16.png"/>
          <p:cNvPicPr>
            <a:picLocks noChangeAspect="1"/>
          </p:cNvPicPr>
          <p:nvPr/>
        </p:nvPicPr>
        <p:blipFill>
          <a:blip r:embed="rId4">
            <a:extLst/>
          </a:blip>
          <a:stretch>
            <a:fillRect/>
          </a:stretch>
        </p:blipFill>
        <p:spPr>
          <a:xfrm>
            <a:off x="5273675" y="3425030"/>
            <a:ext cx="3222789" cy="2527238"/>
          </a:xfrm>
          <a:prstGeom prst="rect">
            <a:avLst/>
          </a:prstGeom>
          <a:ln w="12700">
            <a:miter lim="400000"/>
          </a:ln>
        </p:spPr>
      </p:pic>
      <p:pic>
        <p:nvPicPr>
          <p:cNvPr id="196" name="image17.png"/>
          <p:cNvPicPr>
            <a:picLocks noChangeAspect="1"/>
          </p:cNvPicPr>
          <p:nvPr/>
        </p:nvPicPr>
        <p:blipFill>
          <a:blip r:embed="rId5">
            <a:extLst/>
          </a:blip>
          <a:stretch>
            <a:fillRect/>
          </a:stretch>
        </p:blipFill>
        <p:spPr>
          <a:xfrm>
            <a:off x="631823" y="3259135"/>
            <a:ext cx="3275783" cy="2474954"/>
          </a:xfrm>
          <a:prstGeom prst="rect">
            <a:avLst/>
          </a:prstGeom>
          <a:ln w="12700">
            <a:miter lim="400000"/>
          </a:ln>
        </p:spPr>
      </p:pic>
      <p:pic>
        <p:nvPicPr>
          <p:cNvPr id="197" name="pasted-image.tiff"/>
          <p:cNvPicPr>
            <a:picLocks noChangeAspect="1"/>
          </p:cNvPicPr>
          <p:nvPr/>
        </p:nvPicPr>
        <p:blipFill>
          <a:blip r:embed="rId6">
            <a:extLst/>
          </a:blip>
          <a:stretch>
            <a:fillRect/>
          </a:stretch>
        </p:blipFill>
        <p:spPr>
          <a:xfrm>
            <a:off x="4853131" y="691434"/>
            <a:ext cx="3594101" cy="2260601"/>
          </a:xfrm>
          <a:prstGeom prst="rect">
            <a:avLst/>
          </a:prstGeom>
          <a:ln w="12700">
            <a:miter lim="400000"/>
          </a:ln>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p:cNvSpPr>
          <p:nvPr>
            <p:ph type="title"/>
          </p:nvPr>
        </p:nvSpPr>
        <p:spPr>
          <a:prstGeom prst="rect">
            <a:avLst/>
          </a:prstGeom>
        </p:spPr>
        <p:txBody>
          <a:bodyPr/>
          <a:lstStyle/>
          <a:p>
            <a:r>
              <a:t>Step 5</a:t>
            </a:r>
          </a:p>
        </p:txBody>
      </p:sp>
      <p:sp>
        <p:nvSpPr>
          <p:cNvPr id="202" name="Shape 202"/>
          <p:cNvSpPr>
            <a:spLocks noGrp="1"/>
          </p:cNvSpPr>
          <p:nvPr>
            <p:ph type="body" idx="1"/>
          </p:nvPr>
        </p:nvSpPr>
        <p:spPr>
          <a:prstGeom prst="rect">
            <a:avLst/>
          </a:prstGeom>
        </p:spPr>
        <p:txBody>
          <a:bodyPr/>
          <a:lstStyle>
            <a:lvl1pPr>
              <a:spcBef>
                <a:spcPts val="0"/>
              </a:spcBef>
            </a:lvl1pPr>
          </a:lstStyle>
          <a:p>
            <a:r>
              <a:t>Move ahead, Regardless</a:t>
            </a:r>
          </a:p>
        </p:txBody>
      </p:sp>
      <p:pic>
        <p:nvPicPr>
          <p:cNvPr id="203" name="pasted-image.tiff"/>
          <p:cNvPicPr>
            <a:picLocks noChangeAspect="1"/>
          </p:cNvPicPr>
          <p:nvPr/>
        </p:nvPicPr>
        <p:blipFill>
          <a:blip r:embed="rId3">
            <a:extLst/>
          </a:blip>
          <a:stretch>
            <a:fillRect/>
          </a:stretch>
        </p:blipFill>
        <p:spPr>
          <a:xfrm>
            <a:off x="2204539" y="2787000"/>
            <a:ext cx="4734922" cy="2978149"/>
          </a:xfrm>
          <a:prstGeom prst="rect">
            <a:avLst/>
          </a:prstGeom>
          <a:ln w="12700">
            <a:miter lim="400000"/>
          </a:ln>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image20.jpeg"/>
          <p:cNvPicPr>
            <a:picLocks noChangeAspect="1"/>
          </p:cNvPicPr>
          <p:nvPr/>
        </p:nvPicPr>
        <p:blipFill>
          <a:blip r:embed="rId3">
            <a:extLst/>
          </a:blip>
          <a:stretch>
            <a:fillRect/>
          </a:stretch>
        </p:blipFill>
        <p:spPr>
          <a:xfrm>
            <a:off x="2564686" y="778724"/>
            <a:ext cx="4614750" cy="4614750"/>
          </a:xfrm>
          <a:prstGeom prst="rect">
            <a:avLst/>
          </a:prstGeom>
          <a:ln w="12700">
            <a:miter lim="400000"/>
          </a:ln>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p:cNvSpPr>
          <p:nvPr>
            <p:ph type="title"/>
          </p:nvPr>
        </p:nvSpPr>
        <p:spPr>
          <a:prstGeom prst="rect">
            <a:avLst/>
          </a:prstGeom>
        </p:spPr>
        <p:txBody>
          <a:bodyPr/>
          <a:lstStyle/>
          <a:p>
            <a:r>
              <a:t>Step 6</a:t>
            </a:r>
          </a:p>
        </p:txBody>
      </p:sp>
      <p:sp>
        <p:nvSpPr>
          <p:cNvPr id="212" name="Shape 212"/>
          <p:cNvSpPr>
            <a:spLocks noGrp="1"/>
          </p:cNvSpPr>
          <p:nvPr>
            <p:ph type="body" idx="1"/>
          </p:nvPr>
        </p:nvSpPr>
        <p:spPr>
          <a:xfrm>
            <a:off x="628650" y="1253330"/>
            <a:ext cx="7886700" cy="4351338"/>
          </a:xfrm>
          <a:prstGeom prst="rect">
            <a:avLst/>
          </a:prstGeom>
        </p:spPr>
        <p:txBody>
          <a:bodyPr/>
          <a:lstStyle>
            <a:lvl1pPr>
              <a:spcBef>
                <a:spcPts val="0"/>
              </a:spcBef>
            </a:lvl1pPr>
          </a:lstStyle>
          <a:p>
            <a:r>
              <a:t>Create a culture that embraces Change</a:t>
            </a:r>
          </a:p>
        </p:txBody>
      </p:sp>
      <p:pic>
        <p:nvPicPr>
          <p:cNvPr id="213" name="image24.png"/>
          <p:cNvPicPr>
            <a:picLocks noChangeAspect="1"/>
          </p:cNvPicPr>
          <p:nvPr/>
        </p:nvPicPr>
        <p:blipFill>
          <a:blip r:embed="rId3">
            <a:extLst/>
          </a:blip>
          <a:stretch>
            <a:fillRect/>
          </a:stretch>
        </p:blipFill>
        <p:spPr>
          <a:xfrm>
            <a:off x="1636387" y="2192308"/>
            <a:ext cx="5801942" cy="3247113"/>
          </a:xfrm>
          <a:prstGeom prst="rect">
            <a:avLst/>
          </a:prstGeom>
          <a:ln w="12700">
            <a:miter lim="400000"/>
          </a:ln>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hape 118"/>
          <p:cNvSpPr>
            <a:spLocks noGrp="1"/>
          </p:cNvSpPr>
          <p:nvPr>
            <p:ph type="title"/>
          </p:nvPr>
        </p:nvSpPr>
        <p:spPr>
          <a:prstGeom prst="rect">
            <a:avLst/>
          </a:prstGeom>
        </p:spPr>
        <p:txBody>
          <a:bodyPr lIns="45675" tIns="45675" rIns="45675" bIns="45675"/>
          <a:lstStyle/>
          <a:p>
            <a:endParaRPr/>
          </a:p>
        </p:txBody>
      </p:sp>
      <p:sp>
        <p:nvSpPr>
          <p:cNvPr id="119" name="Shape 119"/>
          <p:cNvSpPr>
            <a:spLocks noGrp="1"/>
          </p:cNvSpPr>
          <p:nvPr>
            <p:ph type="body" idx="1"/>
          </p:nvPr>
        </p:nvSpPr>
        <p:spPr>
          <a:xfrm>
            <a:off x="628650" y="1825625"/>
            <a:ext cx="7886700" cy="4351336"/>
          </a:xfrm>
          <a:prstGeom prst="rect">
            <a:avLst/>
          </a:prstGeom>
        </p:spPr>
        <p:txBody>
          <a:bodyPr lIns="45675" tIns="45675" rIns="45675" bIns="45675"/>
          <a:lstStyle/>
          <a:p>
            <a:pPr marL="342900" indent="-342900" algn="ctr">
              <a:spcBef>
                <a:spcPts val="0"/>
              </a:spcBef>
              <a:defRPr sz="9500">
                <a:solidFill>
                  <a:srgbClr val="3D8964"/>
                </a:solidFill>
              </a:defRPr>
            </a:pPr>
            <a:r>
              <a:t>CHANGE</a:t>
            </a:r>
          </a:p>
          <a:p>
            <a:pPr marL="342900" indent="-342900" algn="ctr">
              <a:spcBef>
                <a:spcPts val="0"/>
              </a:spcBef>
              <a:defRPr sz="9500">
                <a:solidFill>
                  <a:srgbClr val="3D8964"/>
                </a:solidFill>
              </a:defRPr>
            </a:pPr>
            <a:r>
              <a:t>HAPPENS</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p:cNvSpPr>
          <p:nvPr>
            <p:ph type="title"/>
          </p:nvPr>
        </p:nvSpPr>
        <p:spPr>
          <a:prstGeom prst="rect">
            <a:avLst/>
          </a:prstGeom>
        </p:spPr>
        <p:txBody>
          <a:bodyPr/>
          <a:lstStyle/>
          <a:p>
            <a:r>
              <a:t>Step 6</a:t>
            </a:r>
          </a:p>
        </p:txBody>
      </p:sp>
      <p:sp>
        <p:nvSpPr>
          <p:cNvPr id="218" name="Shape 218"/>
          <p:cNvSpPr>
            <a:spLocks noGrp="1"/>
          </p:cNvSpPr>
          <p:nvPr>
            <p:ph type="body" idx="1"/>
          </p:nvPr>
        </p:nvSpPr>
        <p:spPr>
          <a:xfrm>
            <a:off x="627059" y="1470025"/>
            <a:ext cx="7886701" cy="4351338"/>
          </a:xfrm>
          <a:prstGeom prst="rect">
            <a:avLst/>
          </a:prstGeom>
        </p:spPr>
        <p:txBody>
          <a:bodyPr/>
          <a:lstStyle>
            <a:lvl1pPr>
              <a:spcBef>
                <a:spcPts val="0"/>
              </a:spcBef>
            </a:lvl1pPr>
          </a:lstStyle>
          <a:p>
            <a:r>
              <a:t>Feedback is a Gift!</a:t>
            </a:r>
          </a:p>
        </p:txBody>
      </p:sp>
      <p:pic>
        <p:nvPicPr>
          <p:cNvPr id="219" name="image22.jpeg"/>
          <p:cNvPicPr>
            <a:picLocks noChangeAspect="1"/>
          </p:cNvPicPr>
          <p:nvPr/>
        </p:nvPicPr>
        <p:blipFill>
          <a:blip r:embed="rId3">
            <a:extLst/>
          </a:blip>
          <a:stretch>
            <a:fillRect/>
          </a:stretch>
        </p:blipFill>
        <p:spPr>
          <a:xfrm>
            <a:off x="2053920" y="2380863"/>
            <a:ext cx="4256537" cy="2844327"/>
          </a:xfrm>
          <a:prstGeom prst="rect">
            <a:avLst/>
          </a:prstGeom>
          <a:ln w="12700">
            <a:miter lim="400000"/>
          </a:ln>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p:cNvSpPr>
          <p:nvPr>
            <p:ph type="title"/>
          </p:nvPr>
        </p:nvSpPr>
        <p:spPr>
          <a:prstGeom prst="rect">
            <a:avLst/>
          </a:prstGeom>
        </p:spPr>
        <p:txBody>
          <a:bodyPr/>
          <a:lstStyle/>
          <a:p>
            <a:r>
              <a:t>Exercise</a:t>
            </a:r>
          </a:p>
        </p:txBody>
      </p:sp>
      <p:sp>
        <p:nvSpPr>
          <p:cNvPr id="224" name="Shape 224"/>
          <p:cNvSpPr>
            <a:spLocks noGrp="1"/>
          </p:cNvSpPr>
          <p:nvPr>
            <p:ph type="body" idx="1"/>
          </p:nvPr>
        </p:nvSpPr>
        <p:spPr>
          <a:xfrm>
            <a:off x="627059" y="1253330"/>
            <a:ext cx="7886701" cy="4351338"/>
          </a:xfrm>
          <a:prstGeom prst="rect">
            <a:avLst/>
          </a:prstGeom>
        </p:spPr>
        <p:txBody>
          <a:bodyPr/>
          <a:lstStyle>
            <a:lvl1pPr>
              <a:spcBef>
                <a:spcPts val="0"/>
              </a:spcBef>
            </a:lvl1pPr>
          </a:lstStyle>
          <a:p>
            <a:r>
              <a:t>Let’s Build a Tower</a:t>
            </a:r>
          </a:p>
        </p:txBody>
      </p:sp>
      <p:pic>
        <p:nvPicPr>
          <p:cNvPr id="225" name="image21.png"/>
          <p:cNvPicPr>
            <a:picLocks noChangeAspect="1"/>
          </p:cNvPicPr>
          <p:nvPr/>
        </p:nvPicPr>
        <p:blipFill>
          <a:blip r:embed="rId3">
            <a:extLst/>
          </a:blip>
          <a:stretch>
            <a:fillRect/>
          </a:stretch>
        </p:blipFill>
        <p:spPr>
          <a:xfrm>
            <a:off x="4785822" y="1185980"/>
            <a:ext cx="3531574" cy="4731773"/>
          </a:xfrm>
          <a:prstGeom prst="rect">
            <a:avLst/>
          </a:prstGeom>
          <a:ln w="12700">
            <a:miter lim="400000"/>
          </a:ln>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p:nvPr/>
        </p:nvSpPr>
        <p:spPr>
          <a:xfrm>
            <a:off x="506412" y="1595437"/>
            <a:ext cx="8132762" cy="533399"/>
          </a:xfrm>
          <a:custGeom>
            <a:avLst/>
            <a:gdLst/>
            <a:ahLst/>
            <a:cxnLst>
              <a:cxn ang="0">
                <a:pos x="wd2" y="hd2"/>
              </a:cxn>
              <a:cxn ang="5400000">
                <a:pos x="wd2" y="hd2"/>
              </a:cxn>
              <a:cxn ang="10800000">
                <a:pos x="wd2" y="hd2"/>
              </a:cxn>
              <a:cxn ang="16200000">
                <a:pos x="wd2" y="hd2"/>
              </a:cxn>
            </a:cxnLst>
            <a:rect l="0" t="0" r="r" b="b"/>
            <a:pathLst>
              <a:path w="21600" h="21600" extrusionOk="0">
                <a:moveTo>
                  <a:pt x="20077" y="2106"/>
                </a:moveTo>
                <a:cubicBezTo>
                  <a:pt x="20077" y="2106"/>
                  <a:pt x="20077" y="2106"/>
                  <a:pt x="20077" y="2106"/>
                </a:cubicBezTo>
                <a:cubicBezTo>
                  <a:pt x="20069" y="2004"/>
                  <a:pt x="20062" y="1902"/>
                  <a:pt x="20054" y="1800"/>
                </a:cubicBezTo>
                <a:cubicBezTo>
                  <a:pt x="20054" y="1800"/>
                  <a:pt x="20054" y="1800"/>
                  <a:pt x="20054" y="1800"/>
                </a:cubicBezTo>
                <a:cubicBezTo>
                  <a:pt x="20051" y="1766"/>
                  <a:pt x="20051" y="1766"/>
                  <a:pt x="20051" y="1766"/>
                </a:cubicBezTo>
                <a:cubicBezTo>
                  <a:pt x="20051" y="1766"/>
                  <a:pt x="20051" y="1766"/>
                  <a:pt x="20051" y="1766"/>
                </a:cubicBezTo>
                <a:cubicBezTo>
                  <a:pt x="20051" y="1766"/>
                  <a:pt x="20051" y="1766"/>
                  <a:pt x="20051" y="1766"/>
                </a:cubicBezTo>
                <a:cubicBezTo>
                  <a:pt x="20047" y="1698"/>
                  <a:pt x="20039" y="1664"/>
                  <a:pt x="20036" y="1596"/>
                </a:cubicBezTo>
                <a:cubicBezTo>
                  <a:pt x="20036" y="1596"/>
                  <a:pt x="20036" y="1596"/>
                  <a:pt x="20036" y="1562"/>
                </a:cubicBezTo>
                <a:cubicBezTo>
                  <a:pt x="20002" y="1257"/>
                  <a:pt x="19968" y="985"/>
                  <a:pt x="19927" y="747"/>
                </a:cubicBezTo>
                <a:cubicBezTo>
                  <a:pt x="19927" y="747"/>
                  <a:pt x="19927" y="713"/>
                  <a:pt x="19923" y="713"/>
                </a:cubicBezTo>
                <a:cubicBezTo>
                  <a:pt x="19920" y="679"/>
                  <a:pt x="19912" y="645"/>
                  <a:pt x="19905" y="611"/>
                </a:cubicBezTo>
                <a:cubicBezTo>
                  <a:pt x="19905" y="611"/>
                  <a:pt x="19901" y="611"/>
                  <a:pt x="19901" y="577"/>
                </a:cubicBezTo>
                <a:cubicBezTo>
                  <a:pt x="19893" y="543"/>
                  <a:pt x="19886" y="509"/>
                  <a:pt x="19882" y="475"/>
                </a:cubicBezTo>
                <a:cubicBezTo>
                  <a:pt x="19878" y="475"/>
                  <a:pt x="19878" y="475"/>
                  <a:pt x="19875" y="475"/>
                </a:cubicBezTo>
                <a:cubicBezTo>
                  <a:pt x="19867" y="441"/>
                  <a:pt x="19860" y="408"/>
                  <a:pt x="19852" y="373"/>
                </a:cubicBezTo>
                <a:cubicBezTo>
                  <a:pt x="19852" y="373"/>
                  <a:pt x="19852" y="373"/>
                  <a:pt x="19852" y="373"/>
                </a:cubicBezTo>
                <a:cubicBezTo>
                  <a:pt x="19834" y="306"/>
                  <a:pt x="19815" y="238"/>
                  <a:pt x="19800" y="204"/>
                </a:cubicBezTo>
                <a:cubicBezTo>
                  <a:pt x="19796" y="170"/>
                  <a:pt x="19792" y="170"/>
                  <a:pt x="19792" y="170"/>
                </a:cubicBezTo>
                <a:cubicBezTo>
                  <a:pt x="19785" y="170"/>
                  <a:pt x="19777" y="136"/>
                  <a:pt x="19770" y="136"/>
                </a:cubicBezTo>
                <a:cubicBezTo>
                  <a:pt x="19770" y="102"/>
                  <a:pt x="19766" y="102"/>
                  <a:pt x="19763" y="102"/>
                </a:cubicBezTo>
                <a:cubicBezTo>
                  <a:pt x="19755" y="102"/>
                  <a:pt x="19751" y="68"/>
                  <a:pt x="19744" y="68"/>
                </a:cubicBezTo>
                <a:cubicBezTo>
                  <a:pt x="19740" y="68"/>
                  <a:pt x="19736" y="68"/>
                  <a:pt x="19736" y="68"/>
                </a:cubicBezTo>
                <a:cubicBezTo>
                  <a:pt x="19729" y="34"/>
                  <a:pt x="19721" y="34"/>
                  <a:pt x="19718" y="34"/>
                </a:cubicBezTo>
                <a:cubicBezTo>
                  <a:pt x="19714" y="34"/>
                  <a:pt x="19710" y="34"/>
                  <a:pt x="19706" y="0"/>
                </a:cubicBezTo>
                <a:cubicBezTo>
                  <a:pt x="19699" y="0"/>
                  <a:pt x="19695" y="0"/>
                  <a:pt x="19688" y="0"/>
                </a:cubicBezTo>
                <a:cubicBezTo>
                  <a:pt x="19684" y="0"/>
                  <a:pt x="19680" y="0"/>
                  <a:pt x="19680" y="0"/>
                </a:cubicBezTo>
                <a:cubicBezTo>
                  <a:pt x="19669" y="0"/>
                  <a:pt x="19658" y="0"/>
                  <a:pt x="19650" y="0"/>
                </a:cubicBezTo>
                <a:cubicBezTo>
                  <a:pt x="1950" y="0"/>
                  <a:pt x="1950" y="0"/>
                  <a:pt x="1950" y="0"/>
                </a:cubicBezTo>
                <a:cubicBezTo>
                  <a:pt x="1950" y="0"/>
                  <a:pt x="1950" y="0"/>
                  <a:pt x="1950" y="0"/>
                </a:cubicBezTo>
                <a:cubicBezTo>
                  <a:pt x="1942" y="0"/>
                  <a:pt x="1931" y="0"/>
                  <a:pt x="1923" y="0"/>
                </a:cubicBezTo>
                <a:cubicBezTo>
                  <a:pt x="1920" y="0"/>
                  <a:pt x="1916" y="0"/>
                  <a:pt x="1912" y="0"/>
                </a:cubicBezTo>
                <a:cubicBezTo>
                  <a:pt x="1908" y="0"/>
                  <a:pt x="1901" y="0"/>
                  <a:pt x="1893" y="0"/>
                </a:cubicBezTo>
                <a:cubicBezTo>
                  <a:pt x="1890" y="34"/>
                  <a:pt x="1886" y="34"/>
                  <a:pt x="1882" y="34"/>
                </a:cubicBezTo>
                <a:cubicBezTo>
                  <a:pt x="1878" y="34"/>
                  <a:pt x="1871" y="34"/>
                  <a:pt x="1867" y="68"/>
                </a:cubicBezTo>
                <a:cubicBezTo>
                  <a:pt x="1864" y="68"/>
                  <a:pt x="1860" y="68"/>
                  <a:pt x="1856" y="68"/>
                </a:cubicBezTo>
                <a:cubicBezTo>
                  <a:pt x="1849" y="68"/>
                  <a:pt x="1845" y="102"/>
                  <a:pt x="1837" y="102"/>
                </a:cubicBezTo>
                <a:cubicBezTo>
                  <a:pt x="1837" y="102"/>
                  <a:pt x="1834" y="102"/>
                  <a:pt x="1830" y="136"/>
                </a:cubicBezTo>
                <a:cubicBezTo>
                  <a:pt x="1822" y="136"/>
                  <a:pt x="1815" y="136"/>
                  <a:pt x="1811" y="170"/>
                </a:cubicBezTo>
                <a:cubicBezTo>
                  <a:pt x="1807" y="170"/>
                  <a:pt x="1804" y="170"/>
                  <a:pt x="1804" y="204"/>
                </a:cubicBezTo>
                <a:cubicBezTo>
                  <a:pt x="1785" y="238"/>
                  <a:pt x="1766" y="306"/>
                  <a:pt x="1751" y="373"/>
                </a:cubicBezTo>
                <a:cubicBezTo>
                  <a:pt x="1747" y="373"/>
                  <a:pt x="1747" y="373"/>
                  <a:pt x="1747" y="373"/>
                </a:cubicBezTo>
                <a:cubicBezTo>
                  <a:pt x="1740" y="408"/>
                  <a:pt x="1732" y="441"/>
                  <a:pt x="1725" y="475"/>
                </a:cubicBezTo>
                <a:cubicBezTo>
                  <a:pt x="1725" y="475"/>
                  <a:pt x="1721" y="475"/>
                  <a:pt x="1721" y="475"/>
                </a:cubicBezTo>
                <a:cubicBezTo>
                  <a:pt x="1714" y="509"/>
                  <a:pt x="1706" y="543"/>
                  <a:pt x="1703" y="577"/>
                </a:cubicBezTo>
                <a:cubicBezTo>
                  <a:pt x="1699" y="611"/>
                  <a:pt x="1699" y="611"/>
                  <a:pt x="1695" y="611"/>
                </a:cubicBezTo>
                <a:cubicBezTo>
                  <a:pt x="1688" y="645"/>
                  <a:pt x="1684" y="679"/>
                  <a:pt x="1676" y="713"/>
                </a:cubicBezTo>
                <a:cubicBezTo>
                  <a:pt x="1676" y="713"/>
                  <a:pt x="1673" y="747"/>
                  <a:pt x="1673" y="747"/>
                </a:cubicBezTo>
                <a:cubicBezTo>
                  <a:pt x="1665" y="781"/>
                  <a:pt x="1658" y="815"/>
                  <a:pt x="1650" y="883"/>
                </a:cubicBezTo>
                <a:cubicBezTo>
                  <a:pt x="1650" y="883"/>
                  <a:pt x="1650" y="883"/>
                  <a:pt x="1650" y="883"/>
                </a:cubicBezTo>
                <a:cubicBezTo>
                  <a:pt x="1628" y="1019"/>
                  <a:pt x="1605" y="1189"/>
                  <a:pt x="1587" y="1392"/>
                </a:cubicBezTo>
                <a:cubicBezTo>
                  <a:pt x="1587" y="1392"/>
                  <a:pt x="1587" y="1392"/>
                  <a:pt x="1587" y="1392"/>
                </a:cubicBezTo>
                <a:cubicBezTo>
                  <a:pt x="1579" y="1460"/>
                  <a:pt x="1572" y="1528"/>
                  <a:pt x="1568" y="1562"/>
                </a:cubicBezTo>
                <a:cubicBezTo>
                  <a:pt x="1568" y="1596"/>
                  <a:pt x="1568" y="1596"/>
                  <a:pt x="1568" y="1596"/>
                </a:cubicBezTo>
                <a:cubicBezTo>
                  <a:pt x="1560" y="1664"/>
                  <a:pt x="1553" y="1698"/>
                  <a:pt x="1549" y="1766"/>
                </a:cubicBezTo>
                <a:cubicBezTo>
                  <a:pt x="1549" y="1766"/>
                  <a:pt x="1549" y="1766"/>
                  <a:pt x="1549" y="1766"/>
                </a:cubicBezTo>
                <a:cubicBezTo>
                  <a:pt x="1549" y="1766"/>
                  <a:pt x="1549" y="1766"/>
                  <a:pt x="1549" y="1766"/>
                </a:cubicBezTo>
                <a:cubicBezTo>
                  <a:pt x="1549" y="1800"/>
                  <a:pt x="1549" y="1800"/>
                  <a:pt x="1549" y="1800"/>
                </a:cubicBezTo>
                <a:cubicBezTo>
                  <a:pt x="1549" y="1800"/>
                  <a:pt x="1549" y="1800"/>
                  <a:pt x="1549" y="1800"/>
                </a:cubicBezTo>
                <a:cubicBezTo>
                  <a:pt x="1538" y="1902"/>
                  <a:pt x="1531" y="2004"/>
                  <a:pt x="1523" y="2106"/>
                </a:cubicBezTo>
                <a:cubicBezTo>
                  <a:pt x="1523" y="2106"/>
                  <a:pt x="1523" y="2106"/>
                  <a:pt x="1523" y="2106"/>
                </a:cubicBezTo>
                <a:cubicBezTo>
                  <a:pt x="0" y="21600"/>
                  <a:pt x="0" y="21600"/>
                  <a:pt x="0" y="21600"/>
                </a:cubicBezTo>
                <a:cubicBezTo>
                  <a:pt x="108" y="20479"/>
                  <a:pt x="269" y="19766"/>
                  <a:pt x="449" y="19766"/>
                </a:cubicBezTo>
                <a:cubicBezTo>
                  <a:pt x="1441" y="19766"/>
                  <a:pt x="1441" y="19766"/>
                  <a:pt x="1441" y="19766"/>
                </a:cubicBezTo>
                <a:cubicBezTo>
                  <a:pt x="1441" y="19766"/>
                  <a:pt x="1441" y="19766"/>
                  <a:pt x="1441" y="19766"/>
                </a:cubicBezTo>
                <a:cubicBezTo>
                  <a:pt x="1441" y="19766"/>
                  <a:pt x="1441" y="19766"/>
                  <a:pt x="1441" y="19766"/>
                </a:cubicBezTo>
                <a:cubicBezTo>
                  <a:pt x="20159" y="19766"/>
                  <a:pt x="20159" y="19766"/>
                  <a:pt x="20159" y="19766"/>
                </a:cubicBezTo>
                <a:cubicBezTo>
                  <a:pt x="21154" y="19766"/>
                  <a:pt x="21154" y="19766"/>
                  <a:pt x="21154" y="19766"/>
                </a:cubicBezTo>
                <a:cubicBezTo>
                  <a:pt x="21331" y="19766"/>
                  <a:pt x="21491" y="20479"/>
                  <a:pt x="21600" y="21600"/>
                </a:cubicBezTo>
                <a:lnTo>
                  <a:pt x="20077" y="2106"/>
                </a:lnTo>
                <a:close/>
              </a:path>
            </a:pathLst>
          </a:custGeom>
          <a:solidFill>
            <a:srgbClr val="515151"/>
          </a:solidFill>
          <a:ln w="12700">
            <a:miter lim="400000"/>
          </a:ln>
        </p:spPr>
        <p:txBody>
          <a:bodyPr lIns="45719" rIns="45719"/>
          <a:lstStyle/>
          <a:p>
            <a:pPr>
              <a:defRPr sz="2000">
                <a:latin typeface="Trebuchet MS"/>
                <a:ea typeface="Trebuchet MS"/>
                <a:cs typeface="Trebuchet MS"/>
                <a:sym typeface="Trebuchet MS"/>
              </a:defRPr>
            </a:pPr>
            <a:endParaRPr/>
          </a:p>
        </p:txBody>
      </p:sp>
      <p:sp>
        <p:nvSpPr>
          <p:cNvPr id="230" name="Shape 230"/>
          <p:cNvSpPr/>
          <p:nvPr/>
        </p:nvSpPr>
        <p:spPr>
          <a:xfrm>
            <a:off x="447675" y="2051050"/>
            <a:ext cx="8248650" cy="3205162"/>
          </a:xfrm>
          <a:prstGeom prst="roundRect">
            <a:avLst>
              <a:gd name="adj" fmla="val 7014"/>
            </a:avLst>
          </a:prstGeom>
          <a:gradFill>
            <a:gsLst>
              <a:gs pos="0">
                <a:srgbClr val="C3C3C3"/>
              </a:gs>
              <a:gs pos="100000">
                <a:srgbClr val="A7A7A7"/>
              </a:gs>
            </a:gsLst>
            <a:lin ang="2700000"/>
          </a:gradFill>
          <a:ln>
            <a:solidFill>
              <a:srgbClr val="323232"/>
            </a:solidFill>
          </a:ln>
        </p:spPr>
        <p:txBody>
          <a:bodyPr lIns="45719" rIns="45719" anchor="ctr"/>
          <a:lstStyle/>
          <a:p>
            <a:pPr algn="ctr">
              <a:defRPr sz="2000">
                <a:latin typeface="Trebuchet MS"/>
                <a:ea typeface="Trebuchet MS"/>
                <a:cs typeface="Trebuchet MS"/>
                <a:sym typeface="Trebuchet MS"/>
              </a:defRPr>
            </a:pPr>
            <a:endParaRPr/>
          </a:p>
        </p:txBody>
      </p:sp>
      <p:grpSp>
        <p:nvGrpSpPr>
          <p:cNvPr id="235" name="Group 235"/>
          <p:cNvGrpSpPr/>
          <p:nvPr/>
        </p:nvGrpSpPr>
        <p:grpSpPr>
          <a:xfrm>
            <a:off x="703262" y="2762249"/>
            <a:ext cx="1168401" cy="1912940"/>
            <a:chOff x="0" y="0"/>
            <a:chExt cx="1168400" cy="1912938"/>
          </a:xfrm>
        </p:grpSpPr>
        <p:sp>
          <p:nvSpPr>
            <p:cNvPr id="231" name="Shape 231"/>
            <p:cNvSpPr/>
            <p:nvPr/>
          </p:nvSpPr>
          <p:spPr>
            <a:xfrm>
              <a:off x="0" y="0"/>
              <a:ext cx="1168400" cy="1912939"/>
            </a:xfrm>
            <a:prstGeom prst="roundRect">
              <a:avLst>
                <a:gd name="adj" fmla="val 0"/>
              </a:avLst>
            </a:prstGeom>
            <a:gradFill flip="none" rotWithShape="1">
              <a:gsLst>
                <a:gs pos="0">
                  <a:srgbClr val="EDEDED"/>
                </a:gs>
                <a:gs pos="50000">
                  <a:srgbClr val="FFFFFF"/>
                </a:gs>
                <a:gs pos="100000">
                  <a:srgbClr val="EDEDED"/>
                </a:gs>
              </a:gsLst>
              <a:lin ang="5400000" scaled="0"/>
            </a:gradFill>
            <a:ln w="12700" cap="flat">
              <a:noFill/>
              <a:miter lim="400000"/>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sp>
          <p:nvSpPr>
            <p:cNvPr id="232" name="Shape 232"/>
            <p:cNvSpPr/>
            <p:nvPr/>
          </p:nvSpPr>
          <p:spPr>
            <a:xfrm>
              <a:off x="0" y="-1"/>
              <a:ext cx="1168400" cy="226553"/>
            </a:xfrm>
            <a:prstGeom prst="roundRect">
              <a:avLst>
                <a:gd name="adj" fmla="val 0"/>
              </a:avLst>
            </a:prstGeom>
            <a:gradFill flip="none" rotWithShape="1">
              <a:gsLst>
                <a:gs pos="0">
                  <a:srgbClr val="000000">
                    <a:alpha val="43921"/>
                  </a:srgbClr>
                </a:gs>
                <a:gs pos="100000">
                  <a:srgbClr val="000000">
                    <a:alpha val="0"/>
                  </a:srgbClr>
                </a:gs>
              </a:gsLst>
              <a:lin ang="5400000" scaled="0"/>
            </a:gradFill>
            <a:ln w="12700" cap="flat">
              <a:noFill/>
              <a:miter lim="400000"/>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sp>
          <p:nvSpPr>
            <p:cNvPr id="233" name="Shape 233"/>
            <p:cNvSpPr/>
            <p:nvPr/>
          </p:nvSpPr>
          <p:spPr>
            <a:xfrm>
              <a:off x="0" y="1686386"/>
              <a:ext cx="1168400" cy="226553"/>
            </a:xfrm>
            <a:prstGeom prst="roundRect">
              <a:avLst>
                <a:gd name="adj" fmla="val 0"/>
              </a:avLst>
            </a:prstGeom>
            <a:gradFill flip="none" rotWithShape="1">
              <a:gsLst>
                <a:gs pos="0">
                  <a:srgbClr val="000000">
                    <a:alpha val="0"/>
                  </a:srgbClr>
                </a:gs>
                <a:gs pos="100000">
                  <a:srgbClr val="000000">
                    <a:alpha val="43921"/>
                  </a:srgbClr>
                </a:gs>
              </a:gsLst>
              <a:lin ang="5400000" scaled="0"/>
            </a:gradFill>
            <a:ln w="12700" cap="flat">
              <a:noFill/>
              <a:miter lim="400000"/>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sp>
          <p:nvSpPr>
            <p:cNvPr id="234" name="Shape 234"/>
            <p:cNvSpPr/>
            <p:nvPr/>
          </p:nvSpPr>
          <p:spPr>
            <a:xfrm>
              <a:off x="0" y="0"/>
              <a:ext cx="1168400" cy="1912939"/>
            </a:xfrm>
            <a:prstGeom prst="roundRect">
              <a:avLst>
                <a:gd name="adj" fmla="val 0"/>
              </a:avLst>
            </a:prstGeom>
            <a:noFill/>
            <a:ln w="25400" cap="flat">
              <a:solidFill>
                <a:srgbClr val="1C1C1C"/>
              </a:solidFill>
              <a:prstDash val="solid"/>
              <a:round/>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grpSp>
      <p:grpSp>
        <p:nvGrpSpPr>
          <p:cNvPr id="240" name="Group 240"/>
          <p:cNvGrpSpPr/>
          <p:nvPr/>
        </p:nvGrpSpPr>
        <p:grpSpPr>
          <a:xfrm>
            <a:off x="1943100" y="2765424"/>
            <a:ext cx="1168400" cy="1912940"/>
            <a:chOff x="0" y="0"/>
            <a:chExt cx="1168400" cy="1912938"/>
          </a:xfrm>
        </p:grpSpPr>
        <p:sp>
          <p:nvSpPr>
            <p:cNvPr id="236" name="Shape 236"/>
            <p:cNvSpPr/>
            <p:nvPr/>
          </p:nvSpPr>
          <p:spPr>
            <a:xfrm>
              <a:off x="0" y="0"/>
              <a:ext cx="1168400" cy="1912939"/>
            </a:xfrm>
            <a:prstGeom prst="roundRect">
              <a:avLst>
                <a:gd name="adj" fmla="val 0"/>
              </a:avLst>
            </a:prstGeom>
            <a:gradFill flip="none" rotWithShape="1">
              <a:gsLst>
                <a:gs pos="0">
                  <a:srgbClr val="EDEDED"/>
                </a:gs>
                <a:gs pos="50000">
                  <a:srgbClr val="FFFFFF"/>
                </a:gs>
                <a:gs pos="100000">
                  <a:srgbClr val="EDEDED"/>
                </a:gs>
              </a:gsLst>
              <a:lin ang="5400000" scaled="0"/>
            </a:gradFill>
            <a:ln w="12700" cap="flat">
              <a:noFill/>
              <a:miter lim="400000"/>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sp>
          <p:nvSpPr>
            <p:cNvPr id="237" name="Shape 237"/>
            <p:cNvSpPr/>
            <p:nvPr/>
          </p:nvSpPr>
          <p:spPr>
            <a:xfrm>
              <a:off x="0" y="-1"/>
              <a:ext cx="1168400" cy="226553"/>
            </a:xfrm>
            <a:prstGeom prst="roundRect">
              <a:avLst>
                <a:gd name="adj" fmla="val 0"/>
              </a:avLst>
            </a:prstGeom>
            <a:gradFill flip="none" rotWithShape="1">
              <a:gsLst>
                <a:gs pos="0">
                  <a:srgbClr val="000000">
                    <a:alpha val="43921"/>
                  </a:srgbClr>
                </a:gs>
                <a:gs pos="100000">
                  <a:srgbClr val="000000">
                    <a:alpha val="0"/>
                  </a:srgbClr>
                </a:gs>
              </a:gsLst>
              <a:lin ang="5400000" scaled="0"/>
            </a:gradFill>
            <a:ln w="12700" cap="flat">
              <a:noFill/>
              <a:miter lim="400000"/>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sp>
          <p:nvSpPr>
            <p:cNvPr id="238" name="Shape 238"/>
            <p:cNvSpPr/>
            <p:nvPr/>
          </p:nvSpPr>
          <p:spPr>
            <a:xfrm>
              <a:off x="0" y="1686386"/>
              <a:ext cx="1168400" cy="226553"/>
            </a:xfrm>
            <a:prstGeom prst="roundRect">
              <a:avLst>
                <a:gd name="adj" fmla="val 0"/>
              </a:avLst>
            </a:prstGeom>
            <a:gradFill flip="none" rotWithShape="1">
              <a:gsLst>
                <a:gs pos="0">
                  <a:srgbClr val="000000">
                    <a:alpha val="0"/>
                  </a:srgbClr>
                </a:gs>
                <a:gs pos="100000">
                  <a:srgbClr val="000000">
                    <a:alpha val="43921"/>
                  </a:srgbClr>
                </a:gs>
              </a:gsLst>
              <a:lin ang="5400000" scaled="0"/>
            </a:gradFill>
            <a:ln w="12700" cap="flat">
              <a:noFill/>
              <a:miter lim="400000"/>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sp>
          <p:nvSpPr>
            <p:cNvPr id="239" name="Shape 239"/>
            <p:cNvSpPr/>
            <p:nvPr/>
          </p:nvSpPr>
          <p:spPr>
            <a:xfrm>
              <a:off x="0" y="0"/>
              <a:ext cx="1168400" cy="1912939"/>
            </a:xfrm>
            <a:prstGeom prst="roundRect">
              <a:avLst>
                <a:gd name="adj" fmla="val 0"/>
              </a:avLst>
            </a:prstGeom>
            <a:noFill/>
            <a:ln w="25400" cap="flat">
              <a:solidFill>
                <a:srgbClr val="1C1C1C"/>
              </a:solidFill>
              <a:prstDash val="solid"/>
              <a:round/>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grpSp>
      <p:grpSp>
        <p:nvGrpSpPr>
          <p:cNvPr id="245" name="Group 245"/>
          <p:cNvGrpSpPr/>
          <p:nvPr/>
        </p:nvGrpSpPr>
        <p:grpSpPr>
          <a:xfrm>
            <a:off x="3368675" y="2762249"/>
            <a:ext cx="1168400" cy="1912940"/>
            <a:chOff x="0" y="0"/>
            <a:chExt cx="1168400" cy="1912938"/>
          </a:xfrm>
        </p:grpSpPr>
        <p:sp>
          <p:nvSpPr>
            <p:cNvPr id="241" name="Shape 241"/>
            <p:cNvSpPr/>
            <p:nvPr/>
          </p:nvSpPr>
          <p:spPr>
            <a:xfrm>
              <a:off x="0" y="0"/>
              <a:ext cx="1168400" cy="1912939"/>
            </a:xfrm>
            <a:prstGeom prst="roundRect">
              <a:avLst>
                <a:gd name="adj" fmla="val 0"/>
              </a:avLst>
            </a:prstGeom>
            <a:gradFill flip="none" rotWithShape="1">
              <a:gsLst>
                <a:gs pos="0">
                  <a:srgbClr val="EDEDED"/>
                </a:gs>
                <a:gs pos="50000">
                  <a:srgbClr val="FFFFFF"/>
                </a:gs>
                <a:gs pos="100000">
                  <a:srgbClr val="EDEDED"/>
                </a:gs>
              </a:gsLst>
              <a:lin ang="5400000" scaled="0"/>
            </a:gradFill>
            <a:ln w="12700" cap="flat">
              <a:noFill/>
              <a:miter lim="400000"/>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sp>
          <p:nvSpPr>
            <p:cNvPr id="242" name="Shape 242"/>
            <p:cNvSpPr/>
            <p:nvPr/>
          </p:nvSpPr>
          <p:spPr>
            <a:xfrm>
              <a:off x="0" y="-1"/>
              <a:ext cx="1168400" cy="226553"/>
            </a:xfrm>
            <a:prstGeom prst="roundRect">
              <a:avLst>
                <a:gd name="adj" fmla="val 0"/>
              </a:avLst>
            </a:prstGeom>
            <a:gradFill flip="none" rotWithShape="1">
              <a:gsLst>
                <a:gs pos="0">
                  <a:srgbClr val="000000">
                    <a:alpha val="43921"/>
                  </a:srgbClr>
                </a:gs>
                <a:gs pos="100000">
                  <a:srgbClr val="000000">
                    <a:alpha val="0"/>
                  </a:srgbClr>
                </a:gs>
              </a:gsLst>
              <a:lin ang="5400000" scaled="0"/>
            </a:gradFill>
            <a:ln w="12700" cap="flat">
              <a:noFill/>
              <a:miter lim="400000"/>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sp>
          <p:nvSpPr>
            <p:cNvPr id="243" name="Shape 243"/>
            <p:cNvSpPr/>
            <p:nvPr/>
          </p:nvSpPr>
          <p:spPr>
            <a:xfrm>
              <a:off x="0" y="1686386"/>
              <a:ext cx="1168400" cy="226553"/>
            </a:xfrm>
            <a:prstGeom prst="roundRect">
              <a:avLst>
                <a:gd name="adj" fmla="val 0"/>
              </a:avLst>
            </a:prstGeom>
            <a:gradFill flip="none" rotWithShape="1">
              <a:gsLst>
                <a:gs pos="0">
                  <a:srgbClr val="000000">
                    <a:alpha val="0"/>
                  </a:srgbClr>
                </a:gs>
                <a:gs pos="100000">
                  <a:srgbClr val="000000">
                    <a:alpha val="43921"/>
                  </a:srgbClr>
                </a:gs>
              </a:gsLst>
              <a:lin ang="5400000" scaled="0"/>
            </a:gradFill>
            <a:ln w="12700" cap="flat">
              <a:noFill/>
              <a:miter lim="400000"/>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sp>
          <p:nvSpPr>
            <p:cNvPr id="244" name="Shape 244"/>
            <p:cNvSpPr/>
            <p:nvPr/>
          </p:nvSpPr>
          <p:spPr>
            <a:xfrm>
              <a:off x="0" y="0"/>
              <a:ext cx="1168400" cy="1912939"/>
            </a:xfrm>
            <a:prstGeom prst="roundRect">
              <a:avLst>
                <a:gd name="adj" fmla="val 0"/>
              </a:avLst>
            </a:prstGeom>
            <a:noFill/>
            <a:ln w="25400" cap="flat">
              <a:solidFill>
                <a:srgbClr val="1C1C1C"/>
              </a:solidFill>
              <a:prstDash val="solid"/>
              <a:round/>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grpSp>
      <p:grpSp>
        <p:nvGrpSpPr>
          <p:cNvPr id="250" name="Group 250"/>
          <p:cNvGrpSpPr/>
          <p:nvPr/>
        </p:nvGrpSpPr>
        <p:grpSpPr>
          <a:xfrm>
            <a:off x="4606923" y="2765424"/>
            <a:ext cx="1168401" cy="1912940"/>
            <a:chOff x="0" y="0"/>
            <a:chExt cx="1168400" cy="1912938"/>
          </a:xfrm>
        </p:grpSpPr>
        <p:sp>
          <p:nvSpPr>
            <p:cNvPr id="246" name="Shape 246"/>
            <p:cNvSpPr/>
            <p:nvPr/>
          </p:nvSpPr>
          <p:spPr>
            <a:xfrm>
              <a:off x="0" y="0"/>
              <a:ext cx="1168400" cy="1912939"/>
            </a:xfrm>
            <a:prstGeom prst="roundRect">
              <a:avLst>
                <a:gd name="adj" fmla="val 0"/>
              </a:avLst>
            </a:prstGeom>
            <a:gradFill flip="none" rotWithShape="1">
              <a:gsLst>
                <a:gs pos="0">
                  <a:srgbClr val="EDEDED"/>
                </a:gs>
                <a:gs pos="50000">
                  <a:srgbClr val="FFFFFF"/>
                </a:gs>
                <a:gs pos="100000">
                  <a:srgbClr val="EDEDED"/>
                </a:gs>
              </a:gsLst>
              <a:lin ang="5400000" scaled="0"/>
            </a:gradFill>
            <a:ln w="12700" cap="flat">
              <a:noFill/>
              <a:miter lim="400000"/>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sp>
          <p:nvSpPr>
            <p:cNvPr id="247" name="Shape 247"/>
            <p:cNvSpPr/>
            <p:nvPr/>
          </p:nvSpPr>
          <p:spPr>
            <a:xfrm>
              <a:off x="0" y="-1"/>
              <a:ext cx="1168400" cy="226553"/>
            </a:xfrm>
            <a:prstGeom prst="roundRect">
              <a:avLst>
                <a:gd name="adj" fmla="val 0"/>
              </a:avLst>
            </a:prstGeom>
            <a:gradFill flip="none" rotWithShape="1">
              <a:gsLst>
                <a:gs pos="0">
                  <a:srgbClr val="000000">
                    <a:alpha val="43921"/>
                  </a:srgbClr>
                </a:gs>
                <a:gs pos="100000">
                  <a:srgbClr val="000000">
                    <a:alpha val="0"/>
                  </a:srgbClr>
                </a:gs>
              </a:gsLst>
              <a:lin ang="5400000" scaled="0"/>
            </a:gradFill>
            <a:ln w="12700" cap="flat">
              <a:noFill/>
              <a:miter lim="400000"/>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sp>
          <p:nvSpPr>
            <p:cNvPr id="248" name="Shape 248"/>
            <p:cNvSpPr/>
            <p:nvPr/>
          </p:nvSpPr>
          <p:spPr>
            <a:xfrm>
              <a:off x="0" y="1686386"/>
              <a:ext cx="1168400" cy="226553"/>
            </a:xfrm>
            <a:prstGeom prst="roundRect">
              <a:avLst>
                <a:gd name="adj" fmla="val 0"/>
              </a:avLst>
            </a:prstGeom>
            <a:gradFill flip="none" rotWithShape="1">
              <a:gsLst>
                <a:gs pos="0">
                  <a:srgbClr val="000000">
                    <a:alpha val="0"/>
                  </a:srgbClr>
                </a:gs>
                <a:gs pos="100000">
                  <a:srgbClr val="000000">
                    <a:alpha val="43921"/>
                  </a:srgbClr>
                </a:gs>
              </a:gsLst>
              <a:lin ang="5400000" scaled="0"/>
            </a:gradFill>
            <a:ln w="12700" cap="flat">
              <a:noFill/>
              <a:miter lim="400000"/>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sp>
          <p:nvSpPr>
            <p:cNvPr id="249" name="Shape 249"/>
            <p:cNvSpPr/>
            <p:nvPr/>
          </p:nvSpPr>
          <p:spPr>
            <a:xfrm>
              <a:off x="0" y="0"/>
              <a:ext cx="1168400" cy="1912939"/>
            </a:xfrm>
            <a:prstGeom prst="roundRect">
              <a:avLst>
                <a:gd name="adj" fmla="val 0"/>
              </a:avLst>
            </a:prstGeom>
            <a:noFill/>
            <a:ln w="25400" cap="flat">
              <a:solidFill>
                <a:srgbClr val="1C1C1C"/>
              </a:solidFill>
              <a:prstDash val="solid"/>
              <a:round/>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grpSp>
      <p:grpSp>
        <p:nvGrpSpPr>
          <p:cNvPr id="255" name="Group 255"/>
          <p:cNvGrpSpPr/>
          <p:nvPr/>
        </p:nvGrpSpPr>
        <p:grpSpPr>
          <a:xfrm>
            <a:off x="6030912" y="2762249"/>
            <a:ext cx="1168401" cy="1912940"/>
            <a:chOff x="0" y="0"/>
            <a:chExt cx="1168400" cy="1912938"/>
          </a:xfrm>
        </p:grpSpPr>
        <p:sp>
          <p:nvSpPr>
            <p:cNvPr id="251" name="Shape 251"/>
            <p:cNvSpPr/>
            <p:nvPr/>
          </p:nvSpPr>
          <p:spPr>
            <a:xfrm>
              <a:off x="0" y="0"/>
              <a:ext cx="1168400" cy="1912939"/>
            </a:xfrm>
            <a:prstGeom prst="roundRect">
              <a:avLst>
                <a:gd name="adj" fmla="val 0"/>
              </a:avLst>
            </a:prstGeom>
            <a:gradFill flip="none" rotWithShape="1">
              <a:gsLst>
                <a:gs pos="0">
                  <a:srgbClr val="EDEDED"/>
                </a:gs>
                <a:gs pos="50000">
                  <a:srgbClr val="FFFFFF"/>
                </a:gs>
                <a:gs pos="100000">
                  <a:srgbClr val="EDEDED"/>
                </a:gs>
              </a:gsLst>
              <a:lin ang="5400000" scaled="0"/>
            </a:gradFill>
            <a:ln w="12700" cap="flat">
              <a:noFill/>
              <a:miter lim="400000"/>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sp>
          <p:nvSpPr>
            <p:cNvPr id="252" name="Shape 252"/>
            <p:cNvSpPr/>
            <p:nvPr/>
          </p:nvSpPr>
          <p:spPr>
            <a:xfrm>
              <a:off x="0" y="-1"/>
              <a:ext cx="1168400" cy="226553"/>
            </a:xfrm>
            <a:prstGeom prst="roundRect">
              <a:avLst>
                <a:gd name="adj" fmla="val 0"/>
              </a:avLst>
            </a:prstGeom>
            <a:gradFill flip="none" rotWithShape="1">
              <a:gsLst>
                <a:gs pos="0">
                  <a:srgbClr val="000000">
                    <a:alpha val="43921"/>
                  </a:srgbClr>
                </a:gs>
                <a:gs pos="100000">
                  <a:srgbClr val="000000">
                    <a:alpha val="0"/>
                  </a:srgbClr>
                </a:gs>
              </a:gsLst>
              <a:lin ang="5400000" scaled="0"/>
            </a:gradFill>
            <a:ln w="12700" cap="flat">
              <a:noFill/>
              <a:miter lim="400000"/>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sp>
          <p:nvSpPr>
            <p:cNvPr id="253" name="Shape 253"/>
            <p:cNvSpPr/>
            <p:nvPr/>
          </p:nvSpPr>
          <p:spPr>
            <a:xfrm>
              <a:off x="0" y="1686386"/>
              <a:ext cx="1168400" cy="226553"/>
            </a:xfrm>
            <a:prstGeom prst="roundRect">
              <a:avLst>
                <a:gd name="adj" fmla="val 0"/>
              </a:avLst>
            </a:prstGeom>
            <a:gradFill flip="none" rotWithShape="1">
              <a:gsLst>
                <a:gs pos="0">
                  <a:srgbClr val="000000">
                    <a:alpha val="0"/>
                  </a:srgbClr>
                </a:gs>
                <a:gs pos="100000">
                  <a:srgbClr val="000000">
                    <a:alpha val="43921"/>
                  </a:srgbClr>
                </a:gs>
              </a:gsLst>
              <a:lin ang="5400000" scaled="0"/>
            </a:gradFill>
            <a:ln w="12700" cap="flat">
              <a:noFill/>
              <a:miter lim="400000"/>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sp>
          <p:nvSpPr>
            <p:cNvPr id="254" name="Shape 254"/>
            <p:cNvSpPr/>
            <p:nvPr/>
          </p:nvSpPr>
          <p:spPr>
            <a:xfrm>
              <a:off x="0" y="0"/>
              <a:ext cx="1168400" cy="1912939"/>
            </a:xfrm>
            <a:prstGeom prst="roundRect">
              <a:avLst>
                <a:gd name="adj" fmla="val 0"/>
              </a:avLst>
            </a:prstGeom>
            <a:noFill/>
            <a:ln w="25400" cap="flat">
              <a:solidFill>
                <a:srgbClr val="1C1C1C"/>
              </a:solidFill>
              <a:prstDash val="solid"/>
              <a:round/>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grpSp>
      <p:sp>
        <p:nvSpPr>
          <p:cNvPr id="256" name="Shape 256"/>
          <p:cNvSpPr/>
          <p:nvPr/>
        </p:nvSpPr>
        <p:spPr>
          <a:xfrm>
            <a:off x="7270750" y="2765425"/>
            <a:ext cx="1168400" cy="1912939"/>
          </a:xfrm>
          <a:prstGeom prst="roundRect">
            <a:avLst>
              <a:gd name="adj" fmla="val 0"/>
            </a:avLst>
          </a:prstGeom>
          <a:gradFill>
            <a:gsLst>
              <a:gs pos="0">
                <a:srgbClr val="FFFFFF"/>
              </a:gs>
              <a:gs pos="100000">
                <a:srgbClr val="E0E0E0"/>
              </a:gs>
            </a:gsLst>
            <a:lin ang="2700000"/>
          </a:gradFill>
          <a:ln w="12700">
            <a:miter lim="400000"/>
          </a:ln>
        </p:spPr>
        <p:txBody>
          <a:bodyPr lIns="45719" rIns="45719" anchor="ctr"/>
          <a:lstStyle/>
          <a:p>
            <a:pPr algn="ctr">
              <a:defRPr sz="2000">
                <a:latin typeface="Arial Narrow"/>
                <a:ea typeface="Arial Narrow"/>
                <a:cs typeface="Arial Narrow"/>
                <a:sym typeface="Arial Narrow"/>
              </a:defRPr>
            </a:pPr>
            <a:endParaRPr/>
          </a:p>
        </p:txBody>
      </p:sp>
      <p:sp>
        <p:nvSpPr>
          <p:cNvPr id="257" name="Shape 257"/>
          <p:cNvSpPr/>
          <p:nvPr/>
        </p:nvSpPr>
        <p:spPr>
          <a:xfrm>
            <a:off x="7270750" y="2765425"/>
            <a:ext cx="1168400" cy="228600"/>
          </a:xfrm>
          <a:prstGeom prst="roundRect">
            <a:avLst>
              <a:gd name="adj" fmla="val 0"/>
            </a:avLst>
          </a:prstGeom>
          <a:gradFill>
            <a:gsLst>
              <a:gs pos="0">
                <a:srgbClr val="000000">
                  <a:alpha val="43921"/>
                </a:srgbClr>
              </a:gs>
              <a:gs pos="100000">
                <a:srgbClr val="000000">
                  <a:alpha val="0"/>
                </a:srgbClr>
              </a:gs>
            </a:gsLst>
            <a:lin ang="5400000"/>
          </a:gradFill>
          <a:ln w="12700">
            <a:miter lim="400000"/>
          </a:ln>
        </p:spPr>
        <p:txBody>
          <a:bodyPr lIns="45719" rIns="45719" anchor="ctr"/>
          <a:lstStyle/>
          <a:p>
            <a:pPr algn="ctr">
              <a:defRPr sz="2000">
                <a:latin typeface="Arial Narrow"/>
                <a:ea typeface="Arial Narrow"/>
                <a:cs typeface="Arial Narrow"/>
                <a:sym typeface="Arial Narrow"/>
              </a:defRPr>
            </a:pPr>
            <a:endParaRPr/>
          </a:p>
        </p:txBody>
      </p:sp>
      <p:sp>
        <p:nvSpPr>
          <p:cNvPr id="258" name="Shape 258"/>
          <p:cNvSpPr/>
          <p:nvPr/>
        </p:nvSpPr>
        <p:spPr>
          <a:xfrm>
            <a:off x="7270750" y="4449762"/>
            <a:ext cx="1168400" cy="228601"/>
          </a:xfrm>
          <a:prstGeom prst="roundRect">
            <a:avLst>
              <a:gd name="adj" fmla="val 0"/>
            </a:avLst>
          </a:prstGeom>
          <a:gradFill>
            <a:gsLst>
              <a:gs pos="0">
                <a:srgbClr val="000000">
                  <a:alpha val="0"/>
                </a:srgbClr>
              </a:gs>
              <a:gs pos="100000">
                <a:srgbClr val="000000">
                  <a:alpha val="43921"/>
                </a:srgbClr>
              </a:gs>
            </a:gsLst>
            <a:lin ang="5400000"/>
          </a:gradFill>
          <a:ln w="12700">
            <a:miter lim="400000"/>
          </a:ln>
        </p:spPr>
        <p:txBody>
          <a:bodyPr lIns="45719" rIns="45719" anchor="ctr"/>
          <a:lstStyle/>
          <a:p>
            <a:pPr algn="ctr">
              <a:defRPr sz="2000">
                <a:latin typeface="Arial Narrow"/>
                <a:ea typeface="Arial Narrow"/>
                <a:cs typeface="Arial Narrow"/>
                <a:sym typeface="Arial Narrow"/>
              </a:defRPr>
            </a:pPr>
            <a:endParaRPr/>
          </a:p>
        </p:txBody>
      </p:sp>
      <p:sp>
        <p:nvSpPr>
          <p:cNvPr id="259" name="Shape 259"/>
          <p:cNvSpPr/>
          <p:nvPr/>
        </p:nvSpPr>
        <p:spPr>
          <a:xfrm>
            <a:off x="7270750" y="2765425"/>
            <a:ext cx="1168400" cy="1912939"/>
          </a:xfrm>
          <a:prstGeom prst="roundRect">
            <a:avLst>
              <a:gd name="adj" fmla="val 0"/>
            </a:avLst>
          </a:prstGeom>
          <a:ln w="25400">
            <a:solidFill>
              <a:srgbClr val="1C1C1C"/>
            </a:solidFill>
          </a:ln>
        </p:spPr>
        <p:txBody>
          <a:bodyPr lIns="45719" rIns="45719" anchor="ctr"/>
          <a:lstStyle/>
          <a:p>
            <a:pPr algn="ctr">
              <a:defRPr sz="2000">
                <a:latin typeface="Arial Narrow"/>
                <a:ea typeface="Arial Narrow"/>
                <a:cs typeface="Arial Narrow"/>
                <a:sym typeface="Arial Narrow"/>
              </a:defRPr>
            </a:pPr>
            <a:endParaRPr/>
          </a:p>
        </p:txBody>
      </p:sp>
      <p:sp>
        <p:nvSpPr>
          <p:cNvPr id="260" name="Shape 260"/>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0</a:t>
            </a:r>
          </a:p>
        </p:txBody>
      </p:sp>
      <p:sp>
        <p:nvSpPr>
          <p:cNvPr id="261" name="Shape 261"/>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9</a:t>
            </a:r>
          </a:p>
        </p:txBody>
      </p:sp>
      <p:sp>
        <p:nvSpPr>
          <p:cNvPr id="262" name="Shape 262"/>
          <p:cNvSpPr/>
          <p:nvPr/>
        </p:nvSpPr>
        <p:spPr>
          <a:xfrm>
            <a:off x="6030912"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0</a:t>
            </a:r>
          </a:p>
        </p:txBody>
      </p:sp>
      <p:sp>
        <p:nvSpPr>
          <p:cNvPr id="263" name="Shape 263"/>
          <p:cNvSpPr/>
          <p:nvPr/>
        </p:nvSpPr>
        <p:spPr>
          <a:xfrm>
            <a:off x="1943099" y="2651442"/>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0</a:t>
            </a:r>
          </a:p>
        </p:txBody>
      </p:sp>
      <p:sp>
        <p:nvSpPr>
          <p:cNvPr id="264" name="Shape 264"/>
          <p:cNvSpPr/>
          <p:nvPr/>
        </p:nvSpPr>
        <p:spPr>
          <a:xfrm>
            <a:off x="703262" y="2651442"/>
            <a:ext cx="1168401"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0</a:t>
            </a:r>
          </a:p>
        </p:txBody>
      </p:sp>
      <p:sp>
        <p:nvSpPr>
          <p:cNvPr id="265" name="Shape 265"/>
          <p:cNvSpPr/>
          <p:nvPr/>
        </p:nvSpPr>
        <p:spPr>
          <a:xfrm>
            <a:off x="4606923" y="2653029"/>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1</a:t>
            </a:r>
          </a:p>
        </p:txBody>
      </p:sp>
      <p:sp>
        <p:nvSpPr>
          <p:cNvPr id="266" name="Shape 266"/>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8</a:t>
            </a:r>
          </a:p>
        </p:txBody>
      </p:sp>
      <p:sp>
        <p:nvSpPr>
          <p:cNvPr id="267" name="Shape 267"/>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7</a:t>
            </a:r>
          </a:p>
        </p:txBody>
      </p:sp>
      <p:sp>
        <p:nvSpPr>
          <p:cNvPr id="268" name="Shape 268"/>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6</a:t>
            </a:r>
          </a:p>
        </p:txBody>
      </p:sp>
      <p:sp>
        <p:nvSpPr>
          <p:cNvPr id="269" name="Shape 269"/>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5</a:t>
            </a:r>
          </a:p>
        </p:txBody>
      </p:sp>
      <p:sp>
        <p:nvSpPr>
          <p:cNvPr id="270" name="Shape 270"/>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4</a:t>
            </a:r>
          </a:p>
        </p:txBody>
      </p:sp>
      <p:sp>
        <p:nvSpPr>
          <p:cNvPr id="271" name="Shape 271"/>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3</a:t>
            </a:r>
          </a:p>
        </p:txBody>
      </p:sp>
      <p:sp>
        <p:nvSpPr>
          <p:cNvPr id="272" name="Shape 272"/>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2</a:t>
            </a:r>
          </a:p>
        </p:txBody>
      </p:sp>
      <p:sp>
        <p:nvSpPr>
          <p:cNvPr id="273" name="Shape 273"/>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1</a:t>
            </a:r>
          </a:p>
        </p:txBody>
      </p:sp>
      <p:sp>
        <p:nvSpPr>
          <p:cNvPr id="274" name="Shape 274"/>
          <p:cNvSpPr/>
          <p:nvPr/>
        </p:nvSpPr>
        <p:spPr>
          <a:xfrm>
            <a:off x="6030912"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5</a:t>
            </a:r>
          </a:p>
        </p:txBody>
      </p:sp>
      <p:sp>
        <p:nvSpPr>
          <p:cNvPr id="275" name="Shape 275"/>
          <p:cNvSpPr/>
          <p:nvPr/>
        </p:nvSpPr>
        <p:spPr>
          <a:xfrm>
            <a:off x="4606923" y="2653029"/>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0</a:t>
            </a:r>
          </a:p>
        </p:txBody>
      </p:sp>
      <p:sp>
        <p:nvSpPr>
          <p:cNvPr id="276" name="Shape 276"/>
          <p:cNvSpPr/>
          <p:nvPr/>
        </p:nvSpPr>
        <p:spPr>
          <a:xfrm>
            <a:off x="3368673"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1</a:t>
            </a:r>
          </a:p>
        </p:txBody>
      </p:sp>
      <p:sp>
        <p:nvSpPr>
          <p:cNvPr id="277" name="Shape 277"/>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0</a:t>
            </a:r>
          </a:p>
        </p:txBody>
      </p:sp>
      <p:sp>
        <p:nvSpPr>
          <p:cNvPr id="278" name="Shape 278"/>
          <p:cNvSpPr/>
          <p:nvPr/>
        </p:nvSpPr>
        <p:spPr>
          <a:xfrm>
            <a:off x="6030912"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4</a:t>
            </a:r>
          </a:p>
        </p:txBody>
      </p:sp>
      <p:sp>
        <p:nvSpPr>
          <p:cNvPr id="279" name="Shape 279"/>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9</a:t>
            </a:r>
          </a:p>
        </p:txBody>
      </p:sp>
      <p:sp>
        <p:nvSpPr>
          <p:cNvPr id="280" name="Shape 280"/>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8</a:t>
            </a:r>
          </a:p>
        </p:txBody>
      </p:sp>
      <p:sp>
        <p:nvSpPr>
          <p:cNvPr id="281" name="Shape 281"/>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7</a:t>
            </a:r>
          </a:p>
        </p:txBody>
      </p:sp>
      <p:sp>
        <p:nvSpPr>
          <p:cNvPr id="282" name="Shape 282"/>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6</a:t>
            </a:r>
          </a:p>
        </p:txBody>
      </p:sp>
      <p:sp>
        <p:nvSpPr>
          <p:cNvPr id="283" name="Shape 283"/>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5</a:t>
            </a:r>
          </a:p>
        </p:txBody>
      </p:sp>
      <p:sp>
        <p:nvSpPr>
          <p:cNvPr id="284" name="Shape 284"/>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4</a:t>
            </a:r>
          </a:p>
        </p:txBody>
      </p:sp>
      <p:sp>
        <p:nvSpPr>
          <p:cNvPr id="285" name="Shape 285"/>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3</a:t>
            </a:r>
          </a:p>
        </p:txBody>
      </p:sp>
      <p:sp>
        <p:nvSpPr>
          <p:cNvPr id="286" name="Shape 286"/>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2</a:t>
            </a:r>
          </a:p>
        </p:txBody>
      </p:sp>
      <p:sp>
        <p:nvSpPr>
          <p:cNvPr id="287" name="Shape 287"/>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1</a:t>
            </a:r>
          </a:p>
        </p:txBody>
      </p:sp>
      <p:sp>
        <p:nvSpPr>
          <p:cNvPr id="288" name="Shape 288"/>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0</a:t>
            </a:r>
          </a:p>
        </p:txBody>
      </p:sp>
      <p:sp>
        <p:nvSpPr>
          <p:cNvPr id="289" name="Shape 289"/>
          <p:cNvSpPr/>
          <p:nvPr/>
        </p:nvSpPr>
        <p:spPr>
          <a:xfrm>
            <a:off x="6030912"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3</a:t>
            </a:r>
          </a:p>
        </p:txBody>
      </p:sp>
      <p:sp>
        <p:nvSpPr>
          <p:cNvPr id="290" name="Shape 290"/>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9</a:t>
            </a:r>
          </a:p>
        </p:txBody>
      </p:sp>
      <p:sp>
        <p:nvSpPr>
          <p:cNvPr id="291" name="Shape 291"/>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8</a:t>
            </a:r>
          </a:p>
        </p:txBody>
      </p:sp>
      <p:sp>
        <p:nvSpPr>
          <p:cNvPr id="292" name="Shape 292"/>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7</a:t>
            </a:r>
          </a:p>
        </p:txBody>
      </p:sp>
      <p:sp>
        <p:nvSpPr>
          <p:cNvPr id="293" name="Shape 293"/>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6</a:t>
            </a:r>
          </a:p>
        </p:txBody>
      </p:sp>
      <p:sp>
        <p:nvSpPr>
          <p:cNvPr id="294" name="Shape 294"/>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5</a:t>
            </a:r>
          </a:p>
        </p:txBody>
      </p:sp>
      <p:sp>
        <p:nvSpPr>
          <p:cNvPr id="295" name="Shape 295"/>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4</a:t>
            </a:r>
          </a:p>
        </p:txBody>
      </p:sp>
      <p:sp>
        <p:nvSpPr>
          <p:cNvPr id="296" name="Shape 296"/>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3</a:t>
            </a:r>
          </a:p>
        </p:txBody>
      </p:sp>
      <p:sp>
        <p:nvSpPr>
          <p:cNvPr id="297" name="Shape 297"/>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2</a:t>
            </a:r>
          </a:p>
        </p:txBody>
      </p:sp>
      <p:sp>
        <p:nvSpPr>
          <p:cNvPr id="298" name="Shape 298"/>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1</a:t>
            </a:r>
          </a:p>
        </p:txBody>
      </p:sp>
      <p:sp>
        <p:nvSpPr>
          <p:cNvPr id="299" name="Shape 299"/>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0</a:t>
            </a:r>
          </a:p>
        </p:txBody>
      </p:sp>
      <p:sp>
        <p:nvSpPr>
          <p:cNvPr id="300" name="Shape 300"/>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9</a:t>
            </a:r>
          </a:p>
        </p:txBody>
      </p:sp>
      <p:sp>
        <p:nvSpPr>
          <p:cNvPr id="301" name="Shape 301"/>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8</a:t>
            </a:r>
          </a:p>
        </p:txBody>
      </p:sp>
      <p:sp>
        <p:nvSpPr>
          <p:cNvPr id="302" name="Shape 302"/>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7</a:t>
            </a:r>
          </a:p>
        </p:txBody>
      </p:sp>
      <p:sp>
        <p:nvSpPr>
          <p:cNvPr id="303" name="Shape 303"/>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6</a:t>
            </a:r>
          </a:p>
        </p:txBody>
      </p:sp>
      <p:sp>
        <p:nvSpPr>
          <p:cNvPr id="304" name="Shape 304"/>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5</a:t>
            </a:r>
          </a:p>
        </p:txBody>
      </p:sp>
      <p:sp>
        <p:nvSpPr>
          <p:cNvPr id="305" name="Shape 305"/>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4</a:t>
            </a:r>
          </a:p>
        </p:txBody>
      </p:sp>
      <p:sp>
        <p:nvSpPr>
          <p:cNvPr id="306" name="Shape 306"/>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3</a:t>
            </a:r>
          </a:p>
        </p:txBody>
      </p:sp>
      <p:sp>
        <p:nvSpPr>
          <p:cNvPr id="307" name="Shape 307"/>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2</a:t>
            </a:r>
          </a:p>
        </p:txBody>
      </p:sp>
      <p:sp>
        <p:nvSpPr>
          <p:cNvPr id="308" name="Shape 308"/>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1</a:t>
            </a:r>
          </a:p>
        </p:txBody>
      </p:sp>
      <p:sp>
        <p:nvSpPr>
          <p:cNvPr id="309" name="Shape 309"/>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0</a:t>
            </a:r>
          </a:p>
        </p:txBody>
      </p:sp>
      <p:sp>
        <p:nvSpPr>
          <p:cNvPr id="310" name="Shape 310"/>
          <p:cNvSpPr/>
          <p:nvPr/>
        </p:nvSpPr>
        <p:spPr>
          <a:xfrm>
            <a:off x="6030912"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2</a:t>
            </a:r>
          </a:p>
        </p:txBody>
      </p:sp>
      <p:sp>
        <p:nvSpPr>
          <p:cNvPr id="311" name="Shape 311"/>
          <p:cNvSpPr/>
          <p:nvPr/>
        </p:nvSpPr>
        <p:spPr>
          <a:xfrm>
            <a:off x="6030912"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1</a:t>
            </a:r>
          </a:p>
        </p:txBody>
      </p:sp>
      <p:sp>
        <p:nvSpPr>
          <p:cNvPr id="312" name="Shape 312"/>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9</a:t>
            </a:r>
          </a:p>
        </p:txBody>
      </p:sp>
      <p:sp>
        <p:nvSpPr>
          <p:cNvPr id="313" name="Shape 313"/>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8</a:t>
            </a:r>
          </a:p>
        </p:txBody>
      </p:sp>
      <p:sp>
        <p:nvSpPr>
          <p:cNvPr id="314" name="Shape 314"/>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7</a:t>
            </a:r>
          </a:p>
        </p:txBody>
      </p:sp>
      <p:sp>
        <p:nvSpPr>
          <p:cNvPr id="315" name="Shape 315"/>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6</a:t>
            </a:r>
          </a:p>
        </p:txBody>
      </p:sp>
      <p:sp>
        <p:nvSpPr>
          <p:cNvPr id="316" name="Shape 316"/>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5</a:t>
            </a:r>
          </a:p>
        </p:txBody>
      </p:sp>
      <p:sp>
        <p:nvSpPr>
          <p:cNvPr id="317" name="Shape 317"/>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4</a:t>
            </a:r>
          </a:p>
        </p:txBody>
      </p:sp>
      <p:sp>
        <p:nvSpPr>
          <p:cNvPr id="318" name="Shape 318"/>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3</a:t>
            </a:r>
          </a:p>
        </p:txBody>
      </p:sp>
      <p:sp>
        <p:nvSpPr>
          <p:cNvPr id="319" name="Shape 319"/>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2</a:t>
            </a:r>
          </a:p>
        </p:txBody>
      </p:sp>
      <p:sp>
        <p:nvSpPr>
          <p:cNvPr id="320" name="Shape 320"/>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1</a:t>
            </a:r>
          </a:p>
        </p:txBody>
      </p:sp>
      <p:sp>
        <p:nvSpPr>
          <p:cNvPr id="321" name="Shape 321"/>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0</a:t>
            </a:r>
          </a:p>
        </p:txBody>
      </p:sp>
      <p:sp>
        <p:nvSpPr>
          <p:cNvPr id="322" name="Shape 322"/>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9</a:t>
            </a:r>
          </a:p>
        </p:txBody>
      </p:sp>
      <p:sp>
        <p:nvSpPr>
          <p:cNvPr id="323" name="Shape 323"/>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8</a:t>
            </a:r>
          </a:p>
        </p:txBody>
      </p:sp>
      <p:sp>
        <p:nvSpPr>
          <p:cNvPr id="324" name="Shape 324"/>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7</a:t>
            </a:r>
          </a:p>
        </p:txBody>
      </p:sp>
      <p:sp>
        <p:nvSpPr>
          <p:cNvPr id="325" name="Shape 325"/>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6</a:t>
            </a:r>
          </a:p>
        </p:txBody>
      </p:sp>
      <p:sp>
        <p:nvSpPr>
          <p:cNvPr id="326" name="Shape 326"/>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5</a:t>
            </a:r>
          </a:p>
        </p:txBody>
      </p:sp>
      <p:sp>
        <p:nvSpPr>
          <p:cNvPr id="327" name="Shape 327"/>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4</a:t>
            </a:r>
          </a:p>
        </p:txBody>
      </p:sp>
      <p:sp>
        <p:nvSpPr>
          <p:cNvPr id="328" name="Shape 328"/>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3</a:t>
            </a:r>
          </a:p>
        </p:txBody>
      </p:sp>
      <p:sp>
        <p:nvSpPr>
          <p:cNvPr id="329" name="Shape 329"/>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2</a:t>
            </a:r>
          </a:p>
        </p:txBody>
      </p:sp>
      <p:sp>
        <p:nvSpPr>
          <p:cNvPr id="330" name="Shape 330"/>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1</a:t>
            </a:r>
          </a:p>
        </p:txBody>
      </p:sp>
      <p:sp>
        <p:nvSpPr>
          <p:cNvPr id="331" name="Shape 331"/>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0</a:t>
            </a:r>
          </a:p>
        </p:txBody>
      </p:sp>
      <p:sp>
        <p:nvSpPr>
          <p:cNvPr id="332" name="Shape 332"/>
          <p:cNvSpPr/>
          <p:nvPr/>
        </p:nvSpPr>
        <p:spPr>
          <a:xfrm>
            <a:off x="6030912"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0</a:t>
            </a:r>
          </a:p>
        </p:txBody>
      </p:sp>
      <p:sp>
        <p:nvSpPr>
          <p:cNvPr id="333" name="Shape 333"/>
          <p:cNvSpPr/>
          <p:nvPr/>
        </p:nvSpPr>
        <p:spPr>
          <a:xfrm>
            <a:off x="447674" y="2051049"/>
            <a:ext cx="8248651" cy="3205163"/>
          </a:xfrm>
          <a:custGeom>
            <a:avLst/>
            <a:gdLst/>
            <a:ahLst/>
            <a:cxnLst>
              <a:cxn ang="0">
                <a:pos x="wd2" y="hd2"/>
              </a:cxn>
              <a:cxn ang="5400000">
                <a:pos x="wd2" y="hd2"/>
              </a:cxn>
              <a:cxn ang="10800000">
                <a:pos x="wd2" y="hd2"/>
              </a:cxn>
              <a:cxn ang="16200000">
                <a:pos x="wd2" y="hd2"/>
              </a:cxn>
            </a:cxnLst>
            <a:rect l="0" t="0" r="r" b="b"/>
            <a:pathLst>
              <a:path w="21600" h="21600" extrusionOk="0">
                <a:moveTo>
                  <a:pt x="21009" y="0"/>
                </a:moveTo>
                <a:cubicBezTo>
                  <a:pt x="587" y="0"/>
                  <a:pt x="587" y="0"/>
                  <a:pt x="587" y="0"/>
                </a:cubicBezTo>
                <a:cubicBezTo>
                  <a:pt x="263" y="0"/>
                  <a:pt x="0" y="676"/>
                  <a:pt x="0" y="1512"/>
                </a:cubicBezTo>
                <a:cubicBezTo>
                  <a:pt x="0" y="20078"/>
                  <a:pt x="0" y="20078"/>
                  <a:pt x="0" y="20078"/>
                </a:cubicBezTo>
                <a:cubicBezTo>
                  <a:pt x="0" y="20914"/>
                  <a:pt x="263" y="21600"/>
                  <a:pt x="587" y="21600"/>
                </a:cubicBezTo>
                <a:cubicBezTo>
                  <a:pt x="21009" y="21600"/>
                  <a:pt x="21009" y="21600"/>
                  <a:pt x="21009" y="21600"/>
                </a:cubicBezTo>
                <a:cubicBezTo>
                  <a:pt x="21334" y="21600"/>
                  <a:pt x="21600" y="20914"/>
                  <a:pt x="21600" y="20078"/>
                </a:cubicBezTo>
                <a:cubicBezTo>
                  <a:pt x="21600" y="1512"/>
                  <a:pt x="21600" y="1512"/>
                  <a:pt x="21600" y="1512"/>
                </a:cubicBezTo>
                <a:cubicBezTo>
                  <a:pt x="21600" y="676"/>
                  <a:pt x="21334" y="0"/>
                  <a:pt x="21009" y="0"/>
                </a:cubicBezTo>
                <a:close/>
                <a:moveTo>
                  <a:pt x="3729" y="17684"/>
                </a:moveTo>
                <a:cubicBezTo>
                  <a:pt x="671" y="17684"/>
                  <a:pt x="671" y="17684"/>
                  <a:pt x="671" y="17684"/>
                </a:cubicBezTo>
                <a:cubicBezTo>
                  <a:pt x="671" y="4789"/>
                  <a:pt x="671" y="4789"/>
                  <a:pt x="671" y="4789"/>
                </a:cubicBezTo>
                <a:cubicBezTo>
                  <a:pt x="3729" y="4789"/>
                  <a:pt x="3729" y="4789"/>
                  <a:pt x="3729" y="4789"/>
                </a:cubicBezTo>
                <a:lnTo>
                  <a:pt x="3729" y="17684"/>
                </a:lnTo>
                <a:close/>
                <a:moveTo>
                  <a:pt x="6976" y="17702"/>
                </a:moveTo>
                <a:cubicBezTo>
                  <a:pt x="3915" y="17702"/>
                  <a:pt x="3915" y="17702"/>
                  <a:pt x="3915" y="17702"/>
                </a:cubicBezTo>
                <a:cubicBezTo>
                  <a:pt x="3915" y="4818"/>
                  <a:pt x="3915" y="4818"/>
                  <a:pt x="3915" y="4818"/>
                </a:cubicBezTo>
                <a:cubicBezTo>
                  <a:pt x="6976" y="4818"/>
                  <a:pt x="6976" y="4818"/>
                  <a:pt x="6976" y="4818"/>
                </a:cubicBezTo>
                <a:lnTo>
                  <a:pt x="6976" y="17702"/>
                </a:lnTo>
                <a:close/>
                <a:moveTo>
                  <a:pt x="10709" y="17684"/>
                </a:moveTo>
                <a:cubicBezTo>
                  <a:pt x="7651" y="17684"/>
                  <a:pt x="7651" y="17684"/>
                  <a:pt x="7651" y="17684"/>
                </a:cubicBezTo>
                <a:cubicBezTo>
                  <a:pt x="7651" y="4789"/>
                  <a:pt x="7651" y="4789"/>
                  <a:pt x="7651" y="4789"/>
                </a:cubicBezTo>
                <a:cubicBezTo>
                  <a:pt x="10709" y="4789"/>
                  <a:pt x="10709" y="4789"/>
                  <a:pt x="10709" y="4789"/>
                </a:cubicBezTo>
                <a:lnTo>
                  <a:pt x="10709" y="17684"/>
                </a:lnTo>
                <a:close/>
                <a:moveTo>
                  <a:pt x="13952" y="17702"/>
                </a:moveTo>
                <a:cubicBezTo>
                  <a:pt x="10891" y="17702"/>
                  <a:pt x="10891" y="17702"/>
                  <a:pt x="10891" y="17702"/>
                </a:cubicBezTo>
                <a:cubicBezTo>
                  <a:pt x="10891" y="4818"/>
                  <a:pt x="10891" y="4818"/>
                  <a:pt x="10891" y="4818"/>
                </a:cubicBezTo>
                <a:cubicBezTo>
                  <a:pt x="13952" y="4818"/>
                  <a:pt x="13952" y="4818"/>
                  <a:pt x="13952" y="4818"/>
                </a:cubicBezTo>
                <a:lnTo>
                  <a:pt x="13952" y="17702"/>
                </a:lnTo>
                <a:close/>
                <a:moveTo>
                  <a:pt x="17681" y="17684"/>
                </a:moveTo>
                <a:cubicBezTo>
                  <a:pt x="14620" y="17684"/>
                  <a:pt x="14620" y="17684"/>
                  <a:pt x="14620" y="17684"/>
                </a:cubicBezTo>
                <a:cubicBezTo>
                  <a:pt x="14620" y="4789"/>
                  <a:pt x="14620" y="4789"/>
                  <a:pt x="14620" y="4789"/>
                </a:cubicBezTo>
                <a:cubicBezTo>
                  <a:pt x="17681" y="4789"/>
                  <a:pt x="17681" y="4789"/>
                  <a:pt x="17681" y="4789"/>
                </a:cubicBezTo>
                <a:lnTo>
                  <a:pt x="17681" y="17684"/>
                </a:lnTo>
                <a:close/>
                <a:moveTo>
                  <a:pt x="20925" y="17702"/>
                </a:moveTo>
                <a:cubicBezTo>
                  <a:pt x="17867" y="17702"/>
                  <a:pt x="17867" y="17702"/>
                  <a:pt x="17867" y="17702"/>
                </a:cubicBezTo>
                <a:cubicBezTo>
                  <a:pt x="17867" y="4818"/>
                  <a:pt x="17867" y="4818"/>
                  <a:pt x="17867" y="4818"/>
                </a:cubicBezTo>
                <a:cubicBezTo>
                  <a:pt x="20925" y="4818"/>
                  <a:pt x="20925" y="4818"/>
                  <a:pt x="20925" y="4818"/>
                </a:cubicBezTo>
                <a:lnTo>
                  <a:pt x="20925" y="17702"/>
                </a:lnTo>
                <a:close/>
              </a:path>
            </a:pathLst>
          </a:custGeom>
          <a:gradFill>
            <a:gsLst>
              <a:gs pos="0">
                <a:srgbClr val="C3C3C3"/>
              </a:gs>
              <a:gs pos="100000">
                <a:srgbClr val="A7A7A7"/>
              </a:gs>
            </a:gsLst>
            <a:lin ang="2700000"/>
          </a:gradFill>
          <a:ln w="12700">
            <a:miter lim="400000"/>
          </a:ln>
        </p:spPr>
        <p:txBody>
          <a:bodyPr lIns="45719" rIns="45719" anchor="ctr"/>
          <a:lstStyle/>
          <a:p>
            <a:pPr>
              <a:defRPr sz="2000">
                <a:latin typeface="Trebuchet MS"/>
                <a:ea typeface="Trebuchet MS"/>
                <a:cs typeface="Trebuchet MS"/>
                <a:sym typeface="Trebuchet MS"/>
              </a:defRPr>
            </a:pPr>
            <a:endParaRPr/>
          </a:p>
        </p:txBody>
      </p:sp>
      <p:sp>
        <p:nvSpPr>
          <p:cNvPr id="334" name="Shape 334"/>
          <p:cNvSpPr/>
          <p:nvPr/>
        </p:nvSpPr>
        <p:spPr>
          <a:xfrm>
            <a:off x="1158875" y="4743990"/>
            <a:ext cx="1497013" cy="43707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2400">
                <a:solidFill>
                  <a:srgbClr val="FFFFFF"/>
                </a:solidFill>
              </a:defRPr>
            </a:lvl1pPr>
          </a:lstStyle>
          <a:p>
            <a:r>
              <a:t>Hours</a:t>
            </a:r>
          </a:p>
        </p:txBody>
      </p:sp>
      <p:sp>
        <p:nvSpPr>
          <p:cNvPr id="335" name="Shape 335"/>
          <p:cNvSpPr/>
          <p:nvPr/>
        </p:nvSpPr>
        <p:spPr>
          <a:xfrm>
            <a:off x="3824287" y="4743990"/>
            <a:ext cx="1495425" cy="43707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2400">
                <a:solidFill>
                  <a:srgbClr val="FFFFFF"/>
                </a:solidFill>
              </a:defRPr>
            </a:lvl1pPr>
          </a:lstStyle>
          <a:p>
            <a:r>
              <a:t>Minutes</a:t>
            </a:r>
          </a:p>
        </p:txBody>
      </p:sp>
      <p:sp>
        <p:nvSpPr>
          <p:cNvPr id="336" name="Shape 336"/>
          <p:cNvSpPr/>
          <p:nvPr/>
        </p:nvSpPr>
        <p:spPr>
          <a:xfrm>
            <a:off x="6486525" y="4743990"/>
            <a:ext cx="1497013" cy="43707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2400">
                <a:solidFill>
                  <a:srgbClr val="FFFFFF"/>
                </a:solidFill>
              </a:defRPr>
            </a:lvl1pPr>
          </a:lstStyle>
          <a:p>
            <a:r>
              <a:t>Seconds</a:t>
            </a:r>
          </a:p>
        </p:txBody>
      </p:sp>
      <p:sp>
        <p:nvSpPr>
          <p:cNvPr id="337" name="Shape 337"/>
          <p:cNvSpPr/>
          <p:nvPr/>
        </p:nvSpPr>
        <p:spPr>
          <a:xfrm rot="16200000">
            <a:off x="-913605" y="3472655"/>
            <a:ext cx="3151187" cy="377825"/>
          </a:xfrm>
          <a:prstGeom prst="roundRect">
            <a:avLst>
              <a:gd name="adj" fmla="val 50000"/>
            </a:avLst>
          </a:prstGeom>
          <a:gradFill>
            <a:gsLst>
              <a:gs pos="0">
                <a:srgbClr val="FFFFFF">
                  <a:alpha val="13725"/>
                </a:srgbClr>
              </a:gs>
              <a:gs pos="100000">
                <a:srgbClr val="FFFFFF">
                  <a:alpha val="0"/>
                </a:srgbClr>
              </a:gs>
            </a:gsLst>
            <a:lin ang="5400000"/>
          </a:gradFill>
          <a:ln w="12700">
            <a:miter lim="400000"/>
          </a:ln>
        </p:spPr>
        <p:txBody>
          <a:bodyPr lIns="45719" rIns="45719" anchor="ctr"/>
          <a:lstStyle/>
          <a:p>
            <a:pPr>
              <a:defRPr sz="2000">
                <a:latin typeface="Trebuchet MS"/>
                <a:ea typeface="Trebuchet MS"/>
                <a:cs typeface="Trebuchet MS"/>
                <a:sym typeface="Trebuchet MS"/>
              </a:defRPr>
            </a:pPr>
            <a:endParaRPr/>
          </a:p>
        </p:txBody>
      </p:sp>
      <p:sp>
        <p:nvSpPr>
          <p:cNvPr id="338" name="Shape 338"/>
          <p:cNvSpPr/>
          <p:nvPr/>
        </p:nvSpPr>
        <p:spPr>
          <a:xfrm>
            <a:off x="473075" y="2085975"/>
            <a:ext cx="8197850" cy="377825"/>
          </a:xfrm>
          <a:prstGeom prst="roundRect">
            <a:avLst>
              <a:gd name="adj" fmla="val 50000"/>
            </a:avLst>
          </a:prstGeom>
          <a:gradFill>
            <a:gsLst>
              <a:gs pos="0">
                <a:srgbClr val="FFFFFF">
                  <a:alpha val="13725"/>
                </a:srgbClr>
              </a:gs>
              <a:gs pos="100000">
                <a:srgbClr val="FFFFFF">
                  <a:alpha val="0"/>
                </a:srgbClr>
              </a:gs>
            </a:gsLst>
            <a:lin ang="5400000"/>
          </a:gradFill>
          <a:ln w="12700">
            <a:miter lim="400000"/>
          </a:ln>
        </p:spPr>
        <p:txBody>
          <a:bodyPr lIns="45719" rIns="45719" anchor="ctr"/>
          <a:lstStyle/>
          <a:p>
            <a:pPr>
              <a:defRPr sz="2000">
                <a:latin typeface="Trebuchet MS"/>
                <a:ea typeface="Trebuchet MS"/>
                <a:cs typeface="Trebuchet MS"/>
                <a:sym typeface="Trebuchet MS"/>
              </a:defRPr>
            </a:pPr>
            <a:endParaRPr/>
          </a:p>
        </p:txBody>
      </p:sp>
      <p:grpSp>
        <p:nvGrpSpPr>
          <p:cNvPr id="341" name="Group 341"/>
          <p:cNvGrpSpPr/>
          <p:nvPr/>
        </p:nvGrpSpPr>
        <p:grpSpPr>
          <a:xfrm>
            <a:off x="3162300" y="3373437"/>
            <a:ext cx="119161" cy="692240"/>
            <a:chOff x="0" y="0"/>
            <a:chExt cx="119160" cy="692238"/>
          </a:xfrm>
        </p:grpSpPr>
        <p:sp>
          <p:nvSpPr>
            <p:cNvPr id="339" name="Shape 339"/>
            <p:cNvSpPr/>
            <p:nvPr/>
          </p:nvSpPr>
          <p:spPr>
            <a:xfrm>
              <a:off x="2979" y="575367"/>
              <a:ext cx="116182" cy="116872"/>
            </a:xfrm>
            <a:prstGeom prst="rect">
              <a:avLst/>
            </a:prstGeom>
            <a:gradFill flip="none" rotWithShape="1">
              <a:gsLst>
                <a:gs pos="0">
                  <a:srgbClr val="EAEAEA"/>
                </a:gs>
                <a:gs pos="100000">
                  <a:srgbClr val="CACACA"/>
                </a:gs>
              </a:gsLst>
              <a:lin ang="2700000" scaled="0"/>
            </a:gradFill>
            <a:ln w="12700" cap="flat">
              <a:noFill/>
              <a:miter lim="400000"/>
            </a:ln>
            <a:effectLst/>
          </p:spPr>
          <p:txBody>
            <a:bodyPr wrap="square" lIns="45719" tIns="45719" rIns="45719" bIns="45719" numCol="1" anchor="ctr">
              <a:noAutofit/>
            </a:bodyPr>
            <a:lstStyle/>
            <a:p>
              <a:pPr>
                <a:defRPr sz="2000">
                  <a:latin typeface="Trebuchet MS"/>
                  <a:ea typeface="Trebuchet MS"/>
                  <a:cs typeface="Trebuchet MS"/>
                  <a:sym typeface="Trebuchet MS"/>
                </a:defRPr>
              </a:pPr>
              <a:endParaRPr/>
            </a:p>
          </p:txBody>
        </p:sp>
        <p:sp>
          <p:nvSpPr>
            <p:cNvPr id="340" name="Shape 340"/>
            <p:cNvSpPr/>
            <p:nvPr/>
          </p:nvSpPr>
          <p:spPr>
            <a:xfrm>
              <a:off x="0" y="0"/>
              <a:ext cx="116182" cy="116872"/>
            </a:xfrm>
            <a:prstGeom prst="rect">
              <a:avLst/>
            </a:prstGeom>
            <a:gradFill flip="none" rotWithShape="1">
              <a:gsLst>
                <a:gs pos="0">
                  <a:srgbClr val="EAEAEA"/>
                </a:gs>
                <a:gs pos="100000">
                  <a:srgbClr val="CACACA"/>
                </a:gs>
              </a:gsLst>
              <a:lin ang="2700000" scaled="0"/>
            </a:gradFill>
            <a:ln w="12700" cap="flat">
              <a:noFill/>
              <a:miter lim="400000"/>
            </a:ln>
            <a:effectLst/>
          </p:spPr>
          <p:txBody>
            <a:bodyPr wrap="square" lIns="45719" tIns="45719" rIns="45719" bIns="45719" numCol="1" anchor="ctr">
              <a:noAutofit/>
            </a:bodyPr>
            <a:lstStyle/>
            <a:p>
              <a:pPr>
                <a:defRPr sz="2000">
                  <a:latin typeface="Trebuchet MS"/>
                  <a:ea typeface="Trebuchet MS"/>
                  <a:cs typeface="Trebuchet MS"/>
                  <a:sym typeface="Trebuchet MS"/>
                </a:defRPr>
              </a:pPr>
              <a:endParaRPr/>
            </a:p>
          </p:txBody>
        </p:sp>
      </p:grpSp>
      <p:grpSp>
        <p:nvGrpSpPr>
          <p:cNvPr id="344" name="Group 344"/>
          <p:cNvGrpSpPr/>
          <p:nvPr/>
        </p:nvGrpSpPr>
        <p:grpSpPr>
          <a:xfrm>
            <a:off x="5843587" y="3373437"/>
            <a:ext cx="119161" cy="692240"/>
            <a:chOff x="0" y="0"/>
            <a:chExt cx="119160" cy="692238"/>
          </a:xfrm>
        </p:grpSpPr>
        <p:sp>
          <p:nvSpPr>
            <p:cNvPr id="342" name="Shape 342"/>
            <p:cNvSpPr/>
            <p:nvPr/>
          </p:nvSpPr>
          <p:spPr>
            <a:xfrm>
              <a:off x="2979" y="575367"/>
              <a:ext cx="116182" cy="116872"/>
            </a:xfrm>
            <a:prstGeom prst="rect">
              <a:avLst/>
            </a:prstGeom>
            <a:gradFill flip="none" rotWithShape="1">
              <a:gsLst>
                <a:gs pos="0">
                  <a:srgbClr val="EAEAEA"/>
                </a:gs>
                <a:gs pos="100000">
                  <a:srgbClr val="CACACA"/>
                </a:gs>
              </a:gsLst>
              <a:lin ang="2700000" scaled="0"/>
            </a:gradFill>
            <a:ln w="12700" cap="flat">
              <a:noFill/>
              <a:miter lim="400000"/>
            </a:ln>
            <a:effectLst/>
          </p:spPr>
          <p:txBody>
            <a:bodyPr wrap="square" lIns="45719" tIns="45719" rIns="45719" bIns="45719" numCol="1" anchor="ctr">
              <a:noAutofit/>
            </a:bodyPr>
            <a:lstStyle/>
            <a:p>
              <a:pPr>
                <a:defRPr sz="2000">
                  <a:latin typeface="Trebuchet MS"/>
                  <a:ea typeface="Trebuchet MS"/>
                  <a:cs typeface="Trebuchet MS"/>
                  <a:sym typeface="Trebuchet MS"/>
                </a:defRPr>
              </a:pPr>
              <a:endParaRPr/>
            </a:p>
          </p:txBody>
        </p:sp>
        <p:sp>
          <p:nvSpPr>
            <p:cNvPr id="343" name="Shape 343"/>
            <p:cNvSpPr/>
            <p:nvPr/>
          </p:nvSpPr>
          <p:spPr>
            <a:xfrm>
              <a:off x="0" y="0"/>
              <a:ext cx="116182" cy="116872"/>
            </a:xfrm>
            <a:prstGeom prst="rect">
              <a:avLst/>
            </a:prstGeom>
            <a:gradFill flip="none" rotWithShape="1">
              <a:gsLst>
                <a:gs pos="0">
                  <a:srgbClr val="EAEAEA"/>
                </a:gs>
                <a:gs pos="100000">
                  <a:srgbClr val="CACACA"/>
                </a:gs>
              </a:gsLst>
              <a:lin ang="2700000" scaled="0"/>
            </a:gradFill>
            <a:ln w="12700" cap="flat">
              <a:noFill/>
              <a:miter lim="400000"/>
            </a:ln>
            <a:effectLst/>
          </p:spPr>
          <p:txBody>
            <a:bodyPr wrap="square" lIns="45719" tIns="45719" rIns="45719" bIns="45719" numCol="1" anchor="ctr">
              <a:noAutofit/>
            </a:bodyPr>
            <a:lstStyle/>
            <a:p>
              <a:pPr>
                <a:defRPr sz="2000">
                  <a:latin typeface="Trebuchet MS"/>
                  <a:ea typeface="Trebuchet MS"/>
                  <a:cs typeface="Trebuchet MS"/>
                  <a:sym typeface="Trebuchet MS"/>
                </a:defRPr>
              </a:pPr>
              <a:endParaRPr/>
            </a:p>
          </p:txBody>
        </p:sp>
      </p:grpSp>
      <p:grpSp>
        <p:nvGrpSpPr>
          <p:cNvPr id="367" name="Group 367"/>
          <p:cNvGrpSpPr/>
          <p:nvPr/>
        </p:nvGrpSpPr>
        <p:grpSpPr>
          <a:xfrm>
            <a:off x="706437" y="2768599"/>
            <a:ext cx="7731127" cy="1905001"/>
            <a:chOff x="0" y="0"/>
            <a:chExt cx="7731125" cy="1905000"/>
          </a:xfrm>
        </p:grpSpPr>
        <p:grpSp>
          <p:nvGrpSpPr>
            <p:cNvPr id="349" name="Group 349"/>
            <p:cNvGrpSpPr/>
            <p:nvPr/>
          </p:nvGrpSpPr>
          <p:grpSpPr>
            <a:xfrm>
              <a:off x="-1" y="-1"/>
              <a:ext cx="1165227" cy="1903414"/>
              <a:chOff x="0" y="0"/>
              <a:chExt cx="1165225" cy="1903412"/>
            </a:xfrm>
          </p:grpSpPr>
          <p:grpSp>
            <p:nvGrpSpPr>
              <p:cNvPr id="347" name="Group 347"/>
              <p:cNvGrpSpPr/>
              <p:nvPr/>
            </p:nvGrpSpPr>
            <p:grpSpPr>
              <a:xfrm>
                <a:off x="8058" y="11224"/>
                <a:ext cx="1147498" cy="1884171"/>
                <a:chOff x="0" y="0"/>
                <a:chExt cx="1147496" cy="1884169"/>
              </a:xfrm>
            </p:grpSpPr>
            <p:sp>
              <p:nvSpPr>
                <p:cNvPr id="345" name="Shape 345"/>
                <p:cNvSpPr/>
                <p:nvPr/>
              </p:nvSpPr>
              <p:spPr>
                <a:xfrm>
                  <a:off x="0" y="0"/>
                  <a:ext cx="24175" cy="18777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305"/>
                      </a:lnTo>
                      <a:lnTo>
                        <a:pt x="21600" y="0"/>
                      </a:lnTo>
                      <a:lnTo>
                        <a:pt x="0" y="0"/>
                      </a:lnTo>
                      <a:close/>
                    </a:path>
                  </a:pathLst>
                </a:custGeom>
                <a:gradFill flip="none" rotWithShape="1">
                  <a:gsLst>
                    <a:gs pos="0">
                      <a:srgbClr val="212121"/>
                    </a:gs>
                    <a:gs pos="100000">
                      <a:srgbClr val="323232"/>
                    </a:gs>
                  </a:gsLst>
                  <a:lin ang="0" scaled="0"/>
                </a:gradFill>
                <a:ln w="12700" cap="flat">
                  <a:noFill/>
                  <a:miter lim="400000"/>
                </a:ln>
                <a:effectLst/>
              </p:spPr>
              <p:txBody>
                <a:bodyPr wrap="square" lIns="45719" tIns="45719" rIns="45719" bIns="45719" numCol="1" anchor="t">
                  <a:noAutofit/>
                </a:bodyPr>
                <a:lstStyle/>
                <a:p>
                  <a:pPr>
                    <a:defRPr sz="2000">
                      <a:latin typeface="Trebuchet MS"/>
                      <a:ea typeface="Trebuchet MS"/>
                      <a:cs typeface="Trebuchet MS"/>
                      <a:sym typeface="Trebuchet MS"/>
                    </a:defRPr>
                  </a:pPr>
                  <a:endParaRPr/>
                </a:p>
              </p:txBody>
            </p:sp>
            <p:sp>
              <p:nvSpPr>
                <p:cNvPr id="346" name="Shape 346"/>
                <p:cNvSpPr/>
                <p:nvPr/>
              </p:nvSpPr>
              <p:spPr>
                <a:xfrm>
                  <a:off x="6446" y="1860116"/>
                  <a:ext cx="1141051" cy="24054"/>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cubicBezTo>
                        <a:pt x="1448" y="2700"/>
                        <a:pt x="1448" y="2700"/>
                        <a:pt x="1448" y="2700"/>
                      </a:cubicBezTo>
                      <a:cubicBezTo>
                        <a:pt x="483" y="2700"/>
                        <a:pt x="483" y="2700"/>
                        <a:pt x="483" y="2700"/>
                      </a:cubicBezTo>
                      <a:cubicBezTo>
                        <a:pt x="0" y="21600"/>
                        <a:pt x="0" y="21600"/>
                        <a:pt x="0" y="21600"/>
                      </a:cubicBezTo>
                      <a:cubicBezTo>
                        <a:pt x="1448" y="21600"/>
                        <a:pt x="1448" y="21600"/>
                        <a:pt x="1448" y="21600"/>
                      </a:cubicBezTo>
                      <a:cubicBezTo>
                        <a:pt x="21600" y="21600"/>
                        <a:pt x="21600" y="21600"/>
                        <a:pt x="21600" y="21600"/>
                      </a:cubicBezTo>
                      <a:cubicBezTo>
                        <a:pt x="21600" y="0"/>
                        <a:pt x="21600" y="0"/>
                        <a:pt x="21600" y="0"/>
                      </a:cubicBezTo>
                      <a:cubicBezTo>
                        <a:pt x="21600" y="0"/>
                        <a:pt x="21600" y="2700"/>
                        <a:pt x="21600" y="2700"/>
                      </a:cubicBezTo>
                      <a:close/>
                    </a:path>
                  </a:pathLst>
                </a:custGeom>
                <a:gradFill flip="none" rotWithShape="1">
                  <a:gsLst>
                    <a:gs pos="0">
                      <a:srgbClr val="515151"/>
                    </a:gs>
                    <a:gs pos="100000">
                      <a:srgbClr val="3E3E3E"/>
                    </a:gs>
                  </a:gsLst>
                  <a:lin ang="5400000" scaled="0"/>
                </a:gradFill>
                <a:ln w="12700" cap="flat">
                  <a:noFill/>
                  <a:miter lim="400000"/>
                </a:ln>
                <a:effectLst/>
              </p:spPr>
              <p:txBody>
                <a:bodyPr wrap="square" lIns="45719" tIns="45719" rIns="45719" bIns="45719" numCol="1" anchor="t">
                  <a:noAutofit/>
                </a:bodyPr>
                <a:lstStyle/>
                <a:p>
                  <a:pPr>
                    <a:defRPr sz="2000">
                      <a:latin typeface="Trebuchet MS"/>
                      <a:ea typeface="Trebuchet MS"/>
                      <a:cs typeface="Trebuchet MS"/>
                      <a:sym typeface="Trebuchet MS"/>
                    </a:defRPr>
                  </a:pPr>
                  <a:endParaRPr/>
                </a:p>
              </p:txBody>
            </p:sp>
          </p:grpSp>
          <p:sp>
            <p:nvSpPr>
              <p:cNvPr id="348" name="Shape 348"/>
              <p:cNvSpPr/>
              <p:nvPr/>
            </p:nvSpPr>
            <p:spPr>
              <a:xfrm>
                <a:off x="-1" y="-1"/>
                <a:ext cx="1165227" cy="1903414"/>
              </a:xfrm>
              <a:custGeom>
                <a:avLst/>
                <a:gdLst/>
                <a:ahLst/>
                <a:cxnLst>
                  <a:cxn ang="0">
                    <a:pos x="wd2" y="hd2"/>
                  </a:cxn>
                  <a:cxn ang="5400000">
                    <a:pos x="wd2" y="hd2"/>
                  </a:cxn>
                  <a:cxn ang="10800000">
                    <a:pos x="wd2" y="hd2"/>
                  </a:cxn>
                  <a:cxn ang="16200000">
                    <a:pos x="wd2" y="hd2"/>
                  </a:cxn>
                </a:cxnLst>
                <a:rect l="0" t="0" r="r" b="b"/>
                <a:pathLst>
                  <a:path w="21600" h="21600" extrusionOk="0">
                    <a:moveTo>
                      <a:pt x="21600" y="21564"/>
                    </a:moveTo>
                    <a:cubicBezTo>
                      <a:pt x="21600" y="18612"/>
                      <a:pt x="21600" y="18612"/>
                      <a:pt x="21600" y="18612"/>
                    </a:cubicBezTo>
                    <a:cubicBezTo>
                      <a:pt x="21600" y="72"/>
                      <a:pt x="21600" y="72"/>
                      <a:pt x="21600" y="72"/>
                    </a:cubicBezTo>
                    <a:cubicBezTo>
                      <a:pt x="21600" y="36"/>
                      <a:pt x="21600" y="36"/>
                      <a:pt x="21541" y="0"/>
                    </a:cubicBezTo>
                    <a:cubicBezTo>
                      <a:pt x="21541" y="0"/>
                      <a:pt x="21541" y="0"/>
                      <a:pt x="21541" y="0"/>
                    </a:cubicBezTo>
                    <a:cubicBezTo>
                      <a:pt x="1711" y="0"/>
                      <a:pt x="1711" y="0"/>
                      <a:pt x="1711" y="0"/>
                    </a:cubicBezTo>
                    <a:cubicBezTo>
                      <a:pt x="118" y="0"/>
                      <a:pt x="118" y="0"/>
                      <a:pt x="118" y="0"/>
                    </a:cubicBezTo>
                    <a:cubicBezTo>
                      <a:pt x="59" y="0"/>
                      <a:pt x="0" y="36"/>
                      <a:pt x="0" y="36"/>
                    </a:cubicBezTo>
                    <a:cubicBezTo>
                      <a:pt x="0" y="36"/>
                      <a:pt x="0" y="72"/>
                      <a:pt x="0" y="72"/>
                    </a:cubicBezTo>
                    <a:cubicBezTo>
                      <a:pt x="0" y="18612"/>
                      <a:pt x="0" y="18612"/>
                      <a:pt x="0" y="18612"/>
                    </a:cubicBezTo>
                    <a:cubicBezTo>
                      <a:pt x="0" y="21564"/>
                      <a:pt x="0" y="21564"/>
                      <a:pt x="0" y="21564"/>
                    </a:cubicBezTo>
                    <a:cubicBezTo>
                      <a:pt x="0" y="21600"/>
                      <a:pt x="59" y="21600"/>
                      <a:pt x="118" y="21600"/>
                    </a:cubicBezTo>
                    <a:cubicBezTo>
                      <a:pt x="118" y="21600"/>
                      <a:pt x="118" y="21600"/>
                      <a:pt x="118" y="21600"/>
                    </a:cubicBezTo>
                    <a:cubicBezTo>
                      <a:pt x="118" y="21600"/>
                      <a:pt x="118" y="21600"/>
                      <a:pt x="118" y="21600"/>
                    </a:cubicBezTo>
                    <a:cubicBezTo>
                      <a:pt x="1711" y="21600"/>
                      <a:pt x="1711" y="21600"/>
                      <a:pt x="1711" y="21600"/>
                    </a:cubicBezTo>
                    <a:cubicBezTo>
                      <a:pt x="21541" y="21600"/>
                      <a:pt x="21541" y="21600"/>
                      <a:pt x="21541" y="21600"/>
                    </a:cubicBezTo>
                    <a:cubicBezTo>
                      <a:pt x="21600" y="21600"/>
                      <a:pt x="21600" y="21600"/>
                      <a:pt x="21600" y="21564"/>
                    </a:cubicBezTo>
                    <a:cubicBezTo>
                      <a:pt x="21600" y="21564"/>
                      <a:pt x="21600" y="21564"/>
                      <a:pt x="21600" y="21564"/>
                    </a:cubicBezTo>
                    <a:close/>
                    <a:moveTo>
                      <a:pt x="177" y="18612"/>
                    </a:moveTo>
                    <a:cubicBezTo>
                      <a:pt x="177" y="108"/>
                      <a:pt x="177" y="108"/>
                      <a:pt x="177" y="108"/>
                    </a:cubicBezTo>
                    <a:cubicBezTo>
                      <a:pt x="649" y="108"/>
                      <a:pt x="649" y="108"/>
                      <a:pt x="649" y="108"/>
                    </a:cubicBezTo>
                    <a:cubicBezTo>
                      <a:pt x="649" y="18612"/>
                      <a:pt x="649" y="18612"/>
                      <a:pt x="649" y="18612"/>
                    </a:cubicBezTo>
                    <a:cubicBezTo>
                      <a:pt x="649" y="21132"/>
                      <a:pt x="649" y="21132"/>
                      <a:pt x="649" y="21132"/>
                    </a:cubicBezTo>
                    <a:cubicBezTo>
                      <a:pt x="177" y="21420"/>
                      <a:pt x="177" y="21420"/>
                      <a:pt x="177" y="21420"/>
                    </a:cubicBezTo>
                    <a:lnTo>
                      <a:pt x="177" y="18612"/>
                    </a:lnTo>
                    <a:close/>
                    <a:moveTo>
                      <a:pt x="21423" y="21492"/>
                    </a:moveTo>
                    <a:cubicBezTo>
                      <a:pt x="1711" y="21492"/>
                      <a:pt x="1711" y="21492"/>
                      <a:pt x="1711" y="21492"/>
                    </a:cubicBezTo>
                    <a:cubicBezTo>
                      <a:pt x="295" y="21492"/>
                      <a:pt x="295" y="21492"/>
                      <a:pt x="295" y="21492"/>
                    </a:cubicBezTo>
                    <a:cubicBezTo>
                      <a:pt x="767" y="21240"/>
                      <a:pt x="767" y="21240"/>
                      <a:pt x="767" y="21240"/>
                    </a:cubicBezTo>
                    <a:cubicBezTo>
                      <a:pt x="1711" y="21240"/>
                      <a:pt x="1711" y="21240"/>
                      <a:pt x="1711" y="21240"/>
                    </a:cubicBezTo>
                    <a:cubicBezTo>
                      <a:pt x="21423" y="21240"/>
                      <a:pt x="21423" y="21240"/>
                      <a:pt x="21423" y="21240"/>
                    </a:cubicBezTo>
                    <a:cubicBezTo>
                      <a:pt x="21423" y="21240"/>
                      <a:pt x="21423" y="21204"/>
                      <a:pt x="21423" y="21204"/>
                    </a:cubicBezTo>
                    <a:lnTo>
                      <a:pt x="21423" y="21492"/>
                    </a:lnTo>
                    <a:close/>
                    <a:moveTo>
                      <a:pt x="21423" y="18612"/>
                    </a:moveTo>
                    <a:cubicBezTo>
                      <a:pt x="21423" y="21132"/>
                      <a:pt x="21423" y="21132"/>
                      <a:pt x="21423" y="21132"/>
                    </a:cubicBezTo>
                    <a:cubicBezTo>
                      <a:pt x="21423" y="21132"/>
                      <a:pt x="21423" y="21132"/>
                      <a:pt x="21423" y="21132"/>
                    </a:cubicBezTo>
                    <a:cubicBezTo>
                      <a:pt x="1711" y="21132"/>
                      <a:pt x="1711" y="21132"/>
                      <a:pt x="1711" y="21132"/>
                    </a:cubicBezTo>
                    <a:cubicBezTo>
                      <a:pt x="826" y="21132"/>
                      <a:pt x="826" y="21132"/>
                      <a:pt x="826" y="21132"/>
                    </a:cubicBezTo>
                    <a:cubicBezTo>
                      <a:pt x="826" y="18612"/>
                      <a:pt x="826" y="18612"/>
                      <a:pt x="826" y="18612"/>
                    </a:cubicBezTo>
                    <a:cubicBezTo>
                      <a:pt x="826" y="108"/>
                      <a:pt x="826" y="108"/>
                      <a:pt x="826" y="108"/>
                    </a:cubicBezTo>
                    <a:cubicBezTo>
                      <a:pt x="1711" y="108"/>
                      <a:pt x="1711" y="108"/>
                      <a:pt x="1711" y="108"/>
                    </a:cubicBezTo>
                    <a:cubicBezTo>
                      <a:pt x="21423" y="108"/>
                      <a:pt x="21423" y="108"/>
                      <a:pt x="21423" y="108"/>
                    </a:cubicBezTo>
                    <a:lnTo>
                      <a:pt x="21423" y="18612"/>
                    </a:lnTo>
                    <a:close/>
                  </a:path>
                </a:pathLst>
              </a:custGeom>
              <a:solidFill>
                <a:srgbClr val="1C1C1C"/>
              </a:solidFill>
              <a:ln w="12700" cap="flat">
                <a:noFill/>
                <a:miter lim="400000"/>
              </a:ln>
              <a:effectLst/>
            </p:spPr>
            <p:txBody>
              <a:bodyPr wrap="square" lIns="45719" tIns="45719" rIns="45719" bIns="45719" numCol="1" anchor="t">
                <a:noAutofit/>
              </a:bodyPr>
              <a:lstStyle/>
              <a:p>
                <a:pPr>
                  <a:defRPr sz="2000">
                    <a:latin typeface="Trebuchet MS"/>
                    <a:ea typeface="Trebuchet MS"/>
                    <a:cs typeface="Trebuchet MS"/>
                    <a:sym typeface="Trebuchet MS"/>
                  </a:defRPr>
                </a:pPr>
                <a:endParaRPr/>
              </a:p>
            </p:txBody>
          </p:sp>
        </p:grpSp>
        <p:grpSp>
          <p:nvGrpSpPr>
            <p:cNvPr id="354" name="Group 354"/>
            <p:cNvGrpSpPr/>
            <p:nvPr/>
          </p:nvGrpSpPr>
          <p:grpSpPr>
            <a:xfrm>
              <a:off x="1238249" y="-1"/>
              <a:ext cx="1165227" cy="1903414"/>
              <a:chOff x="0" y="0"/>
              <a:chExt cx="1165225" cy="1903412"/>
            </a:xfrm>
          </p:grpSpPr>
          <p:grpSp>
            <p:nvGrpSpPr>
              <p:cNvPr id="352" name="Group 352"/>
              <p:cNvGrpSpPr/>
              <p:nvPr/>
            </p:nvGrpSpPr>
            <p:grpSpPr>
              <a:xfrm>
                <a:off x="8058" y="11224"/>
                <a:ext cx="1147498" cy="1884171"/>
                <a:chOff x="0" y="0"/>
                <a:chExt cx="1147496" cy="1884169"/>
              </a:xfrm>
            </p:grpSpPr>
            <p:sp>
              <p:nvSpPr>
                <p:cNvPr id="350" name="Shape 350"/>
                <p:cNvSpPr/>
                <p:nvPr/>
              </p:nvSpPr>
              <p:spPr>
                <a:xfrm>
                  <a:off x="0" y="0"/>
                  <a:ext cx="24175" cy="18777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305"/>
                      </a:lnTo>
                      <a:lnTo>
                        <a:pt x="21600" y="0"/>
                      </a:lnTo>
                      <a:lnTo>
                        <a:pt x="0" y="0"/>
                      </a:lnTo>
                      <a:close/>
                    </a:path>
                  </a:pathLst>
                </a:custGeom>
                <a:gradFill flip="none" rotWithShape="1">
                  <a:gsLst>
                    <a:gs pos="0">
                      <a:srgbClr val="212121"/>
                    </a:gs>
                    <a:gs pos="100000">
                      <a:srgbClr val="323232"/>
                    </a:gs>
                  </a:gsLst>
                  <a:lin ang="0" scaled="0"/>
                </a:gradFill>
                <a:ln w="12700" cap="flat">
                  <a:noFill/>
                  <a:miter lim="400000"/>
                </a:ln>
                <a:effectLst/>
              </p:spPr>
              <p:txBody>
                <a:bodyPr wrap="square" lIns="45719" tIns="45719" rIns="45719" bIns="45719" numCol="1" anchor="t">
                  <a:noAutofit/>
                </a:bodyPr>
                <a:lstStyle/>
                <a:p>
                  <a:pPr>
                    <a:defRPr sz="2000">
                      <a:latin typeface="Trebuchet MS"/>
                      <a:ea typeface="Trebuchet MS"/>
                      <a:cs typeface="Trebuchet MS"/>
                      <a:sym typeface="Trebuchet MS"/>
                    </a:defRPr>
                  </a:pPr>
                  <a:endParaRPr/>
                </a:p>
              </p:txBody>
            </p:sp>
            <p:sp>
              <p:nvSpPr>
                <p:cNvPr id="351" name="Shape 351"/>
                <p:cNvSpPr/>
                <p:nvPr/>
              </p:nvSpPr>
              <p:spPr>
                <a:xfrm>
                  <a:off x="6446" y="1860116"/>
                  <a:ext cx="1141051" cy="24054"/>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cubicBezTo>
                        <a:pt x="1448" y="2700"/>
                        <a:pt x="1448" y="2700"/>
                        <a:pt x="1448" y="2700"/>
                      </a:cubicBezTo>
                      <a:cubicBezTo>
                        <a:pt x="483" y="2700"/>
                        <a:pt x="483" y="2700"/>
                        <a:pt x="483" y="2700"/>
                      </a:cubicBezTo>
                      <a:cubicBezTo>
                        <a:pt x="0" y="21600"/>
                        <a:pt x="0" y="21600"/>
                        <a:pt x="0" y="21600"/>
                      </a:cubicBezTo>
                      <a:cubicBezTo>
                        <a:pt x="1448" y="21600"/>
                        <a:pt x="1448" y="21600"/>
                        <a:pt x="1448" y="21600"/>
                      </a:cubicBezTo>
                      <a:cubicBezTo>
                        <a:pt x="21600" y="21600"/>
                        <a:pt x="21600" y="21600"/>
                        <a:pt x="21600" y="21600"/>
                      </a:cubicBezTo>
                      <a:cubicBezTo>
                        <a:pt x="21600" y="0"/>
                        <a:pt x="21600" y="0"/>
                        <a:pt x="21600" y="0"/>
                      </a:cubicBezTo>
                      <a:cubicBezTo>
                        <a:pt x="21600" y="0"/>
                        <a:pt x="21600" y="2700"/>
                        <a:pt x="21600" y="2700"/>
                      </a:cubicBezTo>
                      <a:close/>
                    </a:path>
                  </a:pathLst>
                </a:custGeom>
                <a:gradFill flip="none" rotWithShape="1">
                  <a:gsLst>
                    <a:gs pos="0">
                      <a:srgbClr val="515151"/>
                    </a:gs>
                    <a:gs pos="100000">
                      <a:srgbClr val="3E3E3E"/>
                    </a:gs>
                  </a:gsLst>
                  <a:lin ang="5400000" scaled="0"/>
                </a:gradFill>
                <a:ln w="12700" cap="flat">
                  <a:noFill/>
                  <a:miter lim="400000"/>
                </a:ln>
                <a:effectLst/>
              </p:spPr>
              <p:txBody>
                <a:bodyPr wrap="square" lIns="45719" tIns="45719" rIns="45719" bIns="45719" numCol="1" anchor="t">
                  <a:noAutofit/>
                </a:bodyPr>
                <a:lstStyle/>
                <a:p>
                  <a:pPr>
                    <a:defRPr sz="2000">
                      <a:latin typeface="Trebuchet MS"/>
                      <a:ea typeface="Trebuchet MS"/>
                      <a:cs typeface="Trebuchet MS"/>
                      <a:sym typeface="Trebuchet MS"/>
                    </a:defRPr>
                  </a:pPr>
                  <a:endParaRPr/>
                </a:p>
              </p:txBody>
            </p:sp>
          </p:grpSp>
          <p:sp>
            <p:nvSpPr>
              <p:cNvPr id="353" name="Shape 353"/>
              <p:cNvSpPr/>
              <p:nvPr/>
            </p:nvSpPr>
            <p:spPr>
              <a:xfrm>
                <a:off x="-1" y="-1"/>
                <a:ext cx="1165227" cy="1903414"/>
              </a:xfrm>
              <a:custGeom>
                <a:avLst/>
                <a:gdLst/>
                <a:ahLst/>
                <a:cxnLst>
                  <a:cxn ang="0">
                    <a:pos x="wd2" y="hd2"/>
                  </a:cxn>
                  <a:cxn ang="5400000">
                    <a:pos x="wd2" y="hd2"/>
                  </a:cxn>
                  <a:cxn ang="10800000">
                    <a:pos x="wd2" y="hd2"/>
                  </a:cxn>
                  <a:cxn ang="16200000">
                    <a:pos x="wd2" y="hd2"/>
                  </a:cxn>
                </a:cxnLst>
                <a:rect l="0" t="0" r="r" b="b"/>
                <a:pathLst>
                  <a:path w="21600" h="21600" extrusionOk="0">
                    <a:moveTo>
                      <a:pt x="21600" y="21564"/>
                    </a:moveTo>
                    <a:cubicBezTo>
                      <a:pt x="21600" y="18612"/>
                      <a:pt x="21600" y="18612"/>
                      <a:pt x="21600" y="18612"/>
                    </a:cubicBezTo>
                    <a:cubicBezTo>
                      <a:pt x="21600" y="72"/>
                      <a:pt x="21600" y="72"/>
                      <a:pt x="21600" y="72"/>
                    </a:cubicBezTo>
                    <a:cubicBezTo>
                      <a:pt x="21600" y="36"/>
                      <a:pt x="21600" y="36"/>
                      <a:pt x="21541" y="0"/>
                    </a:cubicBezTo>
                    <a:cubicBezTo>
                      <a:pt x="21541" y="0"/>
                      <a:pt x="21541" y="0"/>
                      <a:pt x="21541" y="0"/>
                    </a:cubicBezTo>
                    <a:cubicBezTo>
                      <a:pt x="1711" y="0"/>
                      <a:pt x="1711" y="0"/>
                      <a:pt x="1711" y="0"/>
                    </a:cubicBezTo>
                    <a:cubicBezTo>
                      <a:pt x="118" y="0"/>
                      <a:pt x="118" y="0"/>
                      <a:pt x="118" y="0"/>
                    </a:cubicBezTo>
                    <a:cubicBezTo>
                      <a:pt x="59" y="0"/>
                      <a:pt x="0" y="36"/>
                      <a:pt x="0" y="36"/>
                    </a:cubicBezTo>
                    <a:cubicBezTo>
                      <a:pt x="0" y="36"/>
                      <a:pt x="0" y="72"/>
                      <a:pt x="0" y="72"/>
                    </a:cubicBezTo>
                    <a:cubicBezTo>
                      <a:pt x="0" y="18612"/>
                      <a:pt x="0" y="18612"/>
                      <a:pt x="0" y="18612"/>
                    </a:cubicBezTo>
                    <a:cubicBezTo>
                      <a:pt x="0" y="21564"/>
                      <a:pt x="0" y="21564"/>
                      <a:pt x="0" y="21564"/>
                    </a:cubicBezTo>
                    <a:cubicBezTo>
                      <a:pt x="0" y="21600"/>
                      <a:pt x="59" y="21600"/>
                      <a:pt x="118" y="21600"/>
                    </a:cubicBezTo>
                    <a:cubicBezTo>
                      <a:pt x="118" y="21600"/>
                      <a:pt x="118" y="21600"/>
                      <a:pt x="118" y="21600"/>
                    </a:cubicBezTo>
                    <a:cubicBezTo>
                      <a:pt x="118" y="21600"/>
                      <a:pt x="118" y="21600"/>
                      <a:pt x="118" y="21600"/>
                    </a:cubicBezTo>
                    <a:cubicBezTo>
                      <a:pt x="1711" y="21600"/>
                      <a:pt x="1711" y="21600"/>
                      <a:pt x="1711" y="21600"/>
                    </a:cubicBezTo>
                    <a:cubicBezTo>
                      <a:pt x="21541" y="21600"/>
                      <a:pt x="21541" y="21600"/>
                      <a:pt x="21541" y="21600"/>
                    </a:cubicBezTo>
                    <a:cubicBezTo>
                      <a:pt x="21600" y="21600"/>
                      <a:pt x="21600" y="21600"/>
                      <a:pt x="21600" y="21564"/>
                    </a:cubicBezTo>
                    <a:cubicBezTo>
                      <a:pt x="21600" y="21564"/>
                      <a:pt x="21600" y="21564"/>
                      <a:pt x="21600" y="21564"/>
                    </a:cubicBezTo>
                    <a:close/>
                    <a:moveTo>
                      <a:pt x="177" y="18612"/>
                    </a:moveTo>
                    <a:cubicBezTo>
                      <a:pt x="177" y="108"/>
                      <a:pt x="177" y="108"/>
                      <a:pt x="177" y="108"/>
                    </a:cubicBezTo>
                    <a:cubicBezTo>
                      <a:pt x="649" y="108"/>
                      <a:pt x="649" y="108"/>
                      <a:pt x="649" y="108"/>
                    </a:cubicBezTo>
                    <a:cubicBezTo>
                      <a:pt x="649" y="18612"/>
                      <a:pt x="649" y="18612"/>
                      <a:pt x="649" y="18612"/>
                    </a:cubicBezTo>
                    <a:cubicBezTo>
                      <a:pt x="649" y="21132"/>
                      <a:pt x="649" y="21132"/>
                      <a:pt x="649" y="21132"/>
                    </a:cubicBezTo>
                    <a:cubicBezTo>
                      <a:pt x="177" y="21420"/>
                      <a:pt x="177" y="21420"/>
                      <a:pt x="177" y="21420"/>
                    </a:cubicBezTo>
                    <a:lnTo>
                      <a:pt x="177" y="18612"/>
                    </a:lnTo>
                    <a:close/>
                    <a:moveTo>
                      <a:pt x="21423" y="21492"/>
                    </a:moveTo>
                    <a:cubicBezTo>
                      <a:pt x="1711" y="21492"/>
                      <a:pt x="1711" y="21492"/>
                      <a:pt x="1711" y="21492"/>
                    </a:cubicBezTo>
                    <a:cubicBezTo>
                      <a:pt x="295" y="21492"/>
                      <a:pt x="295" y="21492"/>
                      <a:pt x="295" y="21492"/>
                    </a:cubicBezTo>
                    <a:cubicBezTo>
                      <a:pt x="767" y="21240"/>
                      <a:pt x="767" y="21240"/>
                      <a:pt x="767" y="21240"/>
                    </a:cubicBezTo>
                    <a:cubicBezTo>
                      <a:pt x="1711" y="21240"/>
                      <a:pt x="1711" y="21240"/>
                      <a:pt x="1711" y="21240"/>
                    </a:cubicBezTo>
                    <a:cubicBezTo>
                      <a:pt x="21423" y="21240"/>
                      <a:pt x="21423" y="21240"/>
                      <a:pt x="21423" y="21240"/>
                    </a:cubicBezTo>
                    <a:cubicBezTo>
                      <a:pt x="21423" y="21240"/>
                      <a:pt x="21423" y="21204"/>
                      <a:pt x="21423" y="21204"/>
                    </a:cubicBezTo>
                    <a:lnTo>
                      <a:pt x="21423" y="21492"/>
                    </a:lnTo>
                    <a:close/>
                    <a:moveTo>
                      <a:pt x="21423" y="18612"/>
                    </a:moveTo>
                    <a:cubicBezTo>
                      <a:pt x="21423" y="21132"/>
                      <a:pt x="21423" y="21132"/>
                      <a:pt x="21423" y="21132"/>
                    </a:cubicBezTo>
                    <a:cubicBezTo>
                      <a:pt x="21423" y="21132"/>
                      <a:pt x="21423" y="21132"/>
                      <a:pt x="21423" y="21132"/>
                    </a:cubicBezTo>
                    <a:cubicBezTo>
                      <a:pt x="1711" y="21132"/>
                      <a:pt x="1711" y="21132"/>
                      <a:pt x="1711" y="21132"/>
                    </a:cubicBezTo>
                    <a:cubicBezTo>
                      <a:pt x="826" y="21132"/>
                      <a:pt x="826" y="21132"/>
                      <a:pt x="826" y="21132"/>
                    </a:cubicBezTo>
                    <a:cubicBezTo>
                      <a:pt x="826" y="18612"/>
                      <a:pt x="826" y="18612"/>
                      <a:pt x="826" y="18612"/>
                    </a:cubicBezTo>
                    <a:cubicBezTo>
                      <a:pt x="826" y="108"/>
                      <a:pt x="826" y="108"/>
                      <a:pt x="826" y="108"/>
                    </a:cubicBezTo>
                    <a:cubicBezTo>
                      <a:pt x="1711" y="108"/>
                      <a:pt x="1711" y="108"/>
                      <a:pt x="1711" y="108"/>
                    </a:cubicBezTo>
                    <a:cubicBezTo>
                      <a:pt x="21423" y="108"/>
                      <a:pt x="21423" y="108"/>
                      <a:pt x="21423" y="108"/>
                    </a:cubicBezTo>
                    <a:lnTo>
                      <a:pt x="21423" y="18612"/>
                    </a:lnTo>
                    <a:close/>
                  </a:path>
                </a:pathLst>
              </a:custGeom>
              <a:solidFill>
                <a:srgbClr val="1C1C1C"/>
              </a:solidFill>
              <a:ln w="12700" cap="flat">
                <a:noFill/>
                <a:miter lim="400000"/>
              </a:ln>
              <a:effectLst/>
            </p:spPr>
            <p:txBody>
              <a:bodyPr wrap="square" lIns="45719" tIns="45719" rIns="45719" bIns="45719" numCol="1" anchor="t">
                <a:noAutofit/>
              </a:bodyPr>
              <a:lstStyle/>
              <a:p>
                <a:pPr>
                  <a:defRPr sz="2000">
                    <a:latin typeface="Trebuchet MS"/>
                    <a:ea typeface="Trebuchet MS"/>
                    <a:cs typeface="Trebuchet MS"/>
                    <a:sym typeface="Trebuchet MS"/>
                  </a:defRPr>
                </a:pPr>
                <a:endParaRPr/>
              </a:p>
            </p:txBody>
          </p:sp>
        </p:grpSp>
        <p:grpSp>
          <p:nvGrpSpPr>
            <p:cNvPr id="359" name="Group 359"/>
            <p:cNvGrpSpPr/>
            <p:nvPr/>
          </p:nvGrpSpPr>
          <p:grpSpPr>
            <a:xfrm>
              <a:off x="6565899" y="-1"/>
              <a:ext cx="1165227" cy="1903414"/>
              <a:chOff x="0" y="0"/>
              <a:chExt cx="1165225" cy="1903412"/>
            </a:xfrm>
          </p:grpSpPr>
          <p:grpSp>
            <p:nvGrpSpPr>
              <p:cNvPr id="357" name="Group 357"/>
              <p:cNvGrpSpPr/>
              <p:nvPr/>
            </p:nvGrpSpPr>
            <p:grpSpPr>
              <a:xfrm>
                <a:off x="9669" y="11224"/>
                <a:ext cx="1147498" cy="1884171"/>
                <a:chOff x="0" y="0"/>
                <a:chExt cx="1147496" cy="1884169"/>
              </a:xfrm>
            </p:grpSpPr>
            <p:sp>
              <p:nvSpPr>
                <p:cNvPr id="355" name="Shape 355"/>
                <p:cNvSpPr/>
                <p:nvPr/>
              </p:nvSpPr>
              <p:spPr>
                <a:xfrm flipH="1">
                  <a:off x="1123322" y="0"/>
                  <a:ext cx="24175" cy="18777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305"/>
                      </a:lnTo>
                      <a:lnTo>
                        <a:pt x="21600" y="0"/>
                      </a:lnTo>
                      <a:lnTo>
                        <a:pt x="0" y="0"/>
                      </a:lnTo>
                      <a:close/>
                    </a:path>
                  </a:pathLst>
                </a:custGeom>
                <a:gradFill flip="none" rotWithShape="1">
                  <a:gsLst>
                    <a:gs pos="0">
                      <a:srgbClr val="212121"/>
                    </a:gs>
                    <a:gs pos="100000">
                      <a:srgbClr val="323232"/>
                    </a:gs>
                  </a:gsLst>
                  <a:lin ang="0" scaled="0"/>
                </a:gradFill>
                <a:ln w="12700" cap="flat">
                  <a:noFill/>
                  <a:miter lim="400000"/>
                </a:ln>
                <a:effectLst/>
              </p:spPr>
              <p:txBody>
                <a:bodyPr wrap="square" lIns="45719" tIns="45719" rIns="45719" bIns="45719" numCol="1" anchor="t">
                  <a:noAutofit/>
                </a:bodyPr>
                <a:lstStyle/>
                <a:p>
                  <a:pPr>
                    <a:defRPr sz="2000">
                      <a:latin typeface="Trebuchet MS"/>
                      <a:ea typeface="Trebuchet MS"/>
                      <a:cs typeface="Trebuchet MS"/>
                      <a:sym typeface="Trebuchet MS"/>
                    </a:defRPr>
                  </a:pPr>
                  <a:endParaRPr/>
                </a:p>
              </p:txBody>
            </p:sp>
            <p:sp>
              <p:nvSpPr>
                <p:cNvPr id="356" name="Shape 356"/>
                <p:cNvSpPr/>
                <p:nvPr/>
              </p:nvSpPr>
              <p:spPr>
                <a:xfrm flipH="1">
                  <a:off x="0" y="1860116"/>
                  <a:ext cx="1141051" cy="24054"/>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cubicBezTo>
                        <a:pt x="1448" y="2700"/>
                        <a:pt x="1448" y="2700"/>
                        <a:pt x="1448" y="2700"/>
                      </a:cubicBezTo>
                      <a:cubicBezTo>
                        <a:pt x="483" y="2700"/>
                        <a:pt x="483" y="2700"/>
                        <a:pt x="483" y="2700"/>
                      </a:cubicBezTo>
                      <a:cubicBezTo>
                        <a:pt x="0" y="21600"/>
                        <a:pt x="0" y="21600"/>
                        <a:pt x="0" y="21600"/>
                      </a:cubicBezTo>
                      <a:cubicBezTo>
                        <a:pt x="1448" y="21600"/>
                        <a:pt x="1448" y="21600"/>
                        <a:pt x="1448" y="21600"/>
                      </a:cubicBezTo>
                      <a:cubicBezTo>
                        <a:pt x="21600" y="21600"/>
                        <a:pt x="21600" y="21600"/>
                        <a:pt x="21600" y="21600"/>
                      </a:cubicBezTo>
                      <a:cubicBezTo>
                        <a:pt x="21600" y="0"/>
                        <a:pt x="21600" y="0"/>
                        <a:pt x="21600" y="0"/>
                      </a:cubicBezTo>
                      <a:cubicBezTo>
                        <a:pt x="21600" y="0"/>
                        <a:pt x="21600" y="2700"/>
                        <a:pt x="21600" y="2700"/>
                      </a:cubicBezTo>
                      <a:close/>
                    </a:path>
                  </a:pathLst>
                </a:custGeom>
                <a:gradFill flip="none" rotWithShape="1">
                  <a:gsLst>
                    <a:gs pos="0">
                      <a:srgbClr val="515151"/>
                    </a:gs>
                    <a:gs pos="100000">
                      <a:srgbClr val="3E3E3E"/>
                    </a:gs>
                  </a:gsLst>
                  <a:lin ang="5400000" scaled="0"/>
                </a:gradFill>
                <a:ln w="12700" cap="flat">
                  <a:noFill/>
                  <a:miter lim="400000"/>
                </a:ln>
                <a:effectLst/>
              </p:spPr>
              <p:txBody>
                <a:bodyPr wrap="square" lIns="45719" tIns="45719" rIns="45719" bIns="45719" numCol="1" anchor="t">
                  <a:noAutofit/>
                </a:bodyPr>
                <a:lstStyle/>
                <a:p>
                  <a:pPr>
                    <a:defRPr sz="2000">
                      <a:latin typeface="Trebuchet MS"/>
                      <a:ea typeface="Trebuchet MS"/>
                      <a:cs typeface="Trebuchet MS"/>
                      <a:sym typeface="Trebuchet MS"/>
                    </a:defRPr>
                  </a:pPr>
                  <a:endParaRPr/>
                </a:p>
              </p:txBody>
            </p:sp>
          </p:grpSp>
          <p:sp>
            <p:nvSpPr>
              <p:cNvPr id="358" name="Shape 358"/>
              <p:cNvSpPr/>
              <p:nvPr/>
            </p:nvSpPr>
            <p:spPr>
              <a:xfrm flipH="1">
                <a:off x="-1" y="0"/>
                <a:ext cx="1165227" cy="1903413"/>
              </a:xfrm>
              <a:custGeom>
                <a:avLst/>
                <a:gdLst/>
                <a:ahLst/>
                <a:cxnLst>
                  <a:cxn ang="0">
                    <a:pos x="wd2" y="hd2"/>
                  </a:cxn>
                  <a:cxn ang="5400000">
                    <a:pos x="wd2" y="hd2"/>
                  </a:cxn>
                  <a:cxn ang="10800000">
                    <a:pos x="wd2" y="hd2"/>
                  </a:cxn>
                  <a:cxn ang="16200000">
                    <a:pos x="wd2" y="hd2"/>
                  </a:cxn>
                </a:cxnLst>
                <a:rect l="0" t="0" r="r" b="b"/>
                <a:pathLst>
                  <a:path w="21600" h="21600" extrusionOk="0">
                    <a:moveTo>
                      <a:pt x="21600" y="21564"/>
                    </a:moveTo>
                    <a:cubicBezTo>
                      <a:pt x="21600" y="18612"/>
                      <a:pt x="21600" y="18612"/>
                      <a:pt x="21600" y="18612"/>
                    </a:cubicBezTo>
                    <a:cubicBezTo>
                      <a:pt x="21600" y="72"/>
                      <a:pt x="21600" y="72"/>
                      <a:pt x="21600" y="72"/>
                    </a:cubicBezTo>
                    <a:cubicBezTo>
                      <a:pt x="21600" y="36"/>
                      <a:pt x="21600" y="36"/>
                      <a:pt x="21541" y="0"/>
                    </a:cubicBezTo>
                    <a:cubicBezTo>
                      <a:pt x="21541" y="0"/>
                      <a:pt x="21541" y="0"/>
                      <a:pt x="21541" y="0"/>
                    </a:cubicBezTo>
                    <a:cubicBezTo>
                      <a:pt x="1711" y="0"/>
                      <a:pt x="1711" y="0"/>
                      <a:pt x="1711" y="0"/>
                    </a:cubicBezTo>
                    <a:cubicBezTo>
                      <a:pt x="118" y="0"/>
                      <a:pt x="118" y="0"/>
                      <a:pt x="118" y="0"/>
                    </a:cubicBezTo>
                    <a:cubicBezTo>
                      <a:pt x="59" y="0"/>
                      <a:pt x="0" y="36"/>
                      <a:pt x="0" y="36"/>
                    </a:cubicBezTo>
                    <a:cubicBezTo>
                      <a:pt x="0" y="36"/>
                      <a:pt x="0" y="72"/>
                      <a:pt x="0" y="72"/>
                    </a:cubicBezTo>
                    <a:cubicBezTo>
                      <a:pt x="0" y="18612"/>
                      <a:pt x="0" y="18612"/>
                      <a:pt x="0" y="18612"/>
                    </a:cubicBezTo>
                    <a:cubicBezTo>
                      <a:pt x="0" y="21564"/>
                      <a:pt x="0" y="21564"/>
                      <a:pt x="0" y="21564"/>
                    </a:cubicBezTo>
                    <a:cubicBezTo>
                      <a:pt x="0" y="21600"/>
                      <a:pt x="59" y="21600"/>
                      <a:pt x="118" y="21600"/>
                    </a:cubicBezTo>
                    <a:cubicBezTo>
                      <a:pt x="118" y="21600"/>
                      <a:pt x="118" y="21600"/>
                      <a:pt x="118" y="21600"/>
                    </a:cubicBezTo>
                    <a:cubicBezTo>
                      <a:pt x="118" y="21600"/>
                      <a:pt x="118" y="21600"/>
                      <a:pt x="118" y="21600"/>
                    </a:cubicBezTo>
                    <a:cubicBezTo>
                      <a:pt x="1711" y="21600"/>
                      <a:pt x="1711" y="21600"/>
                      <a:pt x="1711" y="21600"/>
                    </a:cubicBezTo>
                    <a:cubicBezTo>
                      <a:pt x="21541" y="21600"/>
                      <a:pt x="21541" y="21600"/>
                      <a:pt x="21541" y="21600"/>
                    </a:cubicBezTo>
                    <a:cubicBezTo>
                      <a:pt x="21600" y="21600"/>
                      <a:pt x="21600" y="21600"/>
                      <a:pt x="21600" y="21564"/>
                    </a:cubicBezTo>
                    <a:cubicBezTo>
                      <a:pt x="21600" y="21564"/>
                      <a:pt x="21600" y="21564"/>
                      <a:pt x="21600" y="21564"/>
                    </a:cubicBezTo>
                    <a:close/>
                    <a:moveTo>
                      <a:pt x="177" y="18612"/>
                    </a:moveTo>
                    <a:cubicBezTo>
                      <a:pt x="177" y="108"/>
                      <a:pt x="177" y="108"/>
                      <a:pt x="177" y="108"/>
                    </a:cubicBezTo>
                    <a:cubicBezTo>
                      <a:pt x="649" y="108"/>
                      <a:pt x="649" y="108"/>
                      <a:pt x="649" y="108"/>
                    </a:cubicBezTo>
                    <a:cubicBezTo>
                      <a:pt x="649" y="18612"/>
                      <a:pt x="649" y="18612"/>
                      <a:pt x="649" y="18612"/>
                    </a:cubicBezTo>
                    <a:cubicBezTo>
                      <a:pt x="649" y="21132"/>
                      <a:pt x="649" y="21132"/>
                      <a:pt x="649" y="21132"/>
                    </a:cubicBezTo>
                    <a:cubicBezTo>
                      <a:pt x="177" y="21420"/>
                      <a:pt x="177" y="21420"/>
                      <a:pt x="177" y="21420"/>
                    </a:cubicBezTo>
                    <a:lnTo>
                      <a:pt x="177" y="18612"/>
                    </a:lnTo>
                    <a:close/>
                    <a:moveTo>
                      <a:pt x="21423" y="21492"/>
                    </a:moveTo>
                    <a:cubicBezTo>
                      <a:pt x="1711" y="21492"/>
                      <a:pt x="1711" y="21492"/>
                      <a:pt x="1711" y="21492"/>
                    </a:cubicBezTo>
                    <a:cubicBezTo>
                      <a:pt x="295" y="21492"/>
                      <a:pt x="295" y="21492"/>
                      <a:pt x="295" y="21492"/>
                    </a:cubicBezTo>
                    <a:cubicBezTo>
                      <a:pt x="767" y="21240"/>
                      <a:pt x="767" y="21240"/>
                      <a:pt x="767" y="21240"/>
                    </a:cubicBezTo>
                    <a:cubicBezTo>
                      <a:pt x="1711" y="21240"/>
                      <a:pt x="1711" y="21240"/>
                      <a:pt x="1711" y="21240"/>
                    </a:cubicBezTo>
                    <a:cubicBezTo>
                      <a:pt x="21423" y="21240"/>
                      <a:pt x="21423" y="21240"/>
                      <a:pt x="21423" y="21240"/>
                    </a:cubicBezTo>
                    <a:cubicBezTo>
                      <a:pt x="21423" y="21240"/>
                      <a:pt x="21423" y="21204"/>
                      <a:pt x="21423" y="21204"/>
                    </a:cubicBezTo>
                    <a:lnTo>
                      <a:pt x="21423" y="21492"/>
                    </a:lnTo>
                    <a:close/>
                    <a:moveTo>
                      <a:pt x="21423" y="18612"/>
                    </a:moveTo>
                    <a:cubicBezTo>
                      <a:pt x="21423" y="21132"/>
                      <a:pt x="21423" y="21132"/>
                      <a:pt x="21423" y="21132"/>
                    </a:cubicBezTo>
                    <a:cubicBezTo>
                      <a:pt x="21423" y="21132"/>
                      <a:pt x="21423" y="21132"/>
                      <a:pt x="21423" y="21132"/>
                    </a:cubicBezTo>
                    <a:cubicBezTo>
                      <a:pt x="1711" y="21132"/>
                      <a:pt x="1711" y="21132"/>
                      <a:pt x="1711" y="21132"/>
                    </a:cubicBezTo>
                    <a:cubicBezTo>
                      <a:pt x="826" y="21132"/>
                      <a:pt x="826" y="21132"/>
                      <a:pt x="826" y="21132"/>
                    </a:cubicBezTo>
                    <a:cubicBezTo>
                      <a:pt x="826" y="18612"/>
                      <a:pt x="826" y="18612"/>
                      <a:pt x="826" y="18612"/>
                    </a:cubicBezTo>
                    <a:cubicBezTo>
                      <a:pt x="826" y="108"/>
                      <a:pt x="826" y="108"/>
                      <a:pt x="826" y="108"/>
                    </a:cubicBezTo>
                    <a:cubicBezTo>
                      <a:pt x="1711" y="108"/>
                      <a:pt x="1711" y="108"/>
                      <a:pt x="1711" y="108"/>
                    </a:cubicBezTo>
                    <a:cubicBezTo>
                      <a:pt x="21423" y="108"/>
                      <a:pt x="21423" y="108"/>
                      <a:pt x="21423" y="108"/>
                    </a:cubicBezTo>
                    <a:lnTo>
                      <a:pt x="21423" y="18612"/>
                    </a:lnTo>
                    <a:close/>
                  </a:path>
                </a:pathLst>
              </a:custGeom>
              <a:solidFill>
                <a:srgbClr val="1C1C1C"/>
              </a:solidFill>
              <a:ln w="12700" cap="flat">
                <a:noFill/>
                <a:miter lim="400000"/>
              </a:ln>
              <a:effectLst/>
            </p:spPr>
            <p:txBody>
              <a:bodyPr wrap="square" lIns="45719" tIns="45719" rIns="45719" bIns="45719" numCol="1" anchor="t">
                <a:noAutofit/>
              </a:bodyPr>
              <a:lstStyle/>
              <a:p>
                <a:pPr>
                  <a:defRPr sz="2000">
                    <a:latin typeface="Trebuchet MS"/>
                    <a:ea typeface="Trebuchet MS"/>
                    <a:cs typeface="Trebuchet MS"/>
                    <a:sym typeface="Trebuchet MS"/>
                  </a:defRPr>
                </a:pPr>
                <a:endParaRPr/>
              </a:p>
            </p:txBody>
          </p:sp>
        </p:grpSp>
        <p:grpSp>
          <p:nvGrpSpPr>
            <p:cNvPr id="364" name="Group 364"/>
            <p:cNvGrpSpPr/>
            <p:nvPr/>
          </p:nvGrpSpPr>
          <p:grpSpPr>
            <a:xfrm>
              <a:off x="5324474" y="-1"/>
              <a:ext cx="1165227" cy="1903414"/>
              <a:chOff x="0" y="0"/>
              <a:chExt cx="1165225" cy="1903412"/>
            </a:xfrm>
          </p:grpSpPr>
          <p:grpSp>
            <p:nvGrpSpPr>
              <p:cNvPr id="362" name="Group 362"/>
              <p:cNvGrpSpPr/>
              <p:nvPr/>
            </p:nvGrpSpPr>
            <p:grpSpPr>
              <a:xfrm>
                <a:off x="9669" y="11224"/>
                <a:ext cx="1147498" cy="1884171"/>
                <a:chOff x="0" y="0"/>
                <a:chExt cx="1147496" cy="1884169"/>
              </a:xfrm>
            </p:grpSpPr>
            <p:sp>
              <p:nvSpPr>
                <p:cNvPr id="360" name="Shape 360"/>
                <p:cNvSpPr/>
                <p:nvPr/>
              </p:nvSpPr>
              <p:spPr>
                <a:xfrm flipH="1">
                  <a:off x="1123322" y="0"/>
                  <a:ext cx="24175" cy="18777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305"/>
                      </a:lnTo>
                      <a:lnTo>
                        <a:pt x="21600" y="0"/>
                      </a:lnTo>
                      <a:lnTo>
                        <a:pt x="0" y="0"/>
                      </a:lnTo>
                      <a:close/>
                    </a:path>
                  </a:pathLst>
                </a:custGeom>
                <a:gradFill flip="none" rotWithShape="1">
                  <a:gsLst>
                    <a:gs pos="0">
                      <a:srgbClr val="212121"/>
                    </a:gs>
                    <a:gs pos="100000">
                      <a:srgbClr val="323232"/>
                    </a:gs>
                  </a:gsLst>
                  <a:lin ang="0" scaled="0"/>
                </a:gradFill>
                <a:ln w="12700" cap="flat">
                  <a:noFill/>
                  <a:miter lim="400000"/>
                </a:ln>
                <a:effectLst/>
              </p:spPr>
              <p:txBody>
                <a:bodyPr wrap="square" lIns="45719" tIns="45719" rIns="45719" bIns="45719" numCol="1" anchor="t">
                  <a:noAutofit/>
                </a:bodyPr>
                <a:lstStyle/>
                <a:p>
                  <a:pPr>
                    <a:defRPr sz="2000">
                      <a:latin typeface="Trebuchet MS"/>
                      <a:ea typeface="Trebuchet MS"/>
                      <a:cs typeface="Trebuchet MS"/>
                      <a:sym typeface="Trebuchet MS"/>
                    </a:defRPr>
                  </a:pPr>
                  <a:endParaRPr/>
                </a:p>
              </p:txBody>
            </p:sp>
            <p:sp>
              <p:nvSpPr>
                <p:cNvPr id="361" name="Shape 361"/>
                <p:cNvSpPr/>
                <p:nvPr/>
              </p:nvSpPr>
              <p:spPr>
                <a:xfrm flipH="1">
                  <a:off x="0" y="1860116"/>
                  <a:ext cx="1141051" cy="24054"/>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cubicBezTo>
                        <a:pt x="1448" y="2700"/>
                        <a:pt x="1448" y="2700"/>
                        <a:pt x="1448" y="2700"/>
                      </a:cubicBezTo>
                      <a:cubicBezTo>
                        <a:pt x="483" y="2700"/>
                        <a:pt x="483" y="2700"/>
                        <a:pt x="483" y="2700"/>
                      </a:cubicBezTo>
                      <a:cubicBezTo>
                        <a:pt x="0" y="21600"/>
                        <a:pt x="0" y="21600"/>
                        <a:pt x="0" y="21600"/>
                      </a:cubicBezTo>
                      <a:cubicBezTo>
                        <a:pt x="1448" y="21600"/>
                        <a:pt x="1448" y="21600"/>
                        <a:pt x="1448" y="21600"/>
                      </a:cubicBezTo>
                      <a:cubicBezTo>
                        <a:pt x="21600" y="21600"/>
                        <a:pt x="21600" y="21600"/>
                        <a:pt x="21600" y="21600"/>
                      </a:cubicBezTo>
                      <a:cubicBezTo>
                        <a:pt x="21600" y="0"/>
                        <a:pt x="21600" y="0"/>
                        <a:pt x="21600" y="0"/>
                      </a:cubicBezTo>
                      <a:cubicBezTo>
                        <a:pt x="21600" y="0"/>
                        <a:pt x="21600" y="2700"/>
                        <a:pt x="21600" y="2700"/>
                      </a:cubicBezTo>
                      <a:close/>
                    </a:path>
                  </a:pathLst>
                </a:custGeom>
                <a:gradFill flip="none" rotWithShape="1">
                  <a:gsLst>
                    <a:gs pos="0">
                      <a:srgbClr val="515151"/>
                    </a:gs>
                    <a:gs pos="100000">
                      <a:srgbClr val="3E3E3E"/>
                    </a:gs>
                  </a:gsLst>
                  <a:lin ang="5400000" scaled="0"/>
                </a:gradFill>
                <a:ln w="12700" cap="flat">
                  <a:noFill/>
                  <a:miter lim="400000"/>
                </a:ln>
                <a:effectLst/>
              </p:spPr>
              <p:txBody>
                <a:bodyPr wrap="square" lIns="45719" tIns="45719" rIns="45719" bIns="45719" numCol="1" anchor="t">
                  <a:noAutofit/>
                </a:bodyPr>
                <a:lstStyle/>
                <a:p>
                  <a:pPr>
                    <a:defRPr sz="2000">
                      <a:latin typeface="Trebuchet MS"/>
                      <a:ea typeface="Trebuchet MS"/>
                      <a:cs typeface="Trebuchet MS"/>
                      <a:sym typeface="Trebuchet MS"/>
                    </a:defRPr>
                  </a:pPr>
                  <a:endParaRPr/>
                </a:p>
              </p:txBody>
            </p:sp>
          </p:grpSp>
          <p:sp>
            <p:nvSpPr>
              <p:cNvPr id="363" name="Shape 363"/>
              <p:cNvSpPr/>
              <p:nvPr/>
            </p:nvSpPr>
            <p:spPr>
              <a:xfrm flipH="1">
                <a:off x="-1" y="0"/>
                <a:ext cx="1165227" cy="1903413"/>
              </a:xfrm>
              <a:custGeom>
                <a:avLst/>
                <a:gdLst/>
                <a:ahLst/>
                <a:cxnLst>
                  <a:cxn ang="0">
                    <a:pos x="wd2" y="hd2"/>
                  </a:cxn>
                  <a:cxn ang="5400000">
                    <a:pos x="wd2" y="hd2"/>
                  </a:cxn>
                  <a:cxn ang="10800000">
                    <a:pos x="wd2" y="hd2"/>
                  </a:cxn>
                  <a:cxn ang="16200000">
                    <a:pos x="wd2" y="hd2"/>
                  </a:cxn>
                </a:cxnLst>
                <a:rect l="0" t="0" r="r" b="b"/>
                <a:pathLst>
                  <a:path w="21600" h="21600" extrusionOk="0">
                    <a:moveTo>
                      <a:pt x="21600" y="21564"/>
                    </a:moveTo>
                    <a:cubicBezTo>
                      <a:pt x="21600" y="18612"/>
                      <a:pt x="21600" y="18612"/>
                      <a:pt x="21600" y="18612"/>
                    </a:cubicBezTo>
                    <a:cubicBezTo>
                      <a:pt x="21600" y="72"/>
                      <a:pt x="21600" y="72"/>
                      <a:pt x="21600" y="72"/>
                    </a:cubicBezTo>
                    <a:cubicBezTo>
                      <a:pt x="21600" y="36"/>
                      <a:pt x="21600" y="36"/>
                      <a:pt x="21541" y="0"/>
                    </a:cubicBezTo>
                    <a:cubicBezTo>
                      <a:pt x="21541" y="0"/>
                      <a:pt x="21541" y="0"/>
                      <a:pt x="21541" y="0"/>
                    </a:cubicBezTo>
                    <a:cubicBezTo>
                      <a:pt x="1711" y="0"/>
                      <a:pt x="1711" y="0"/>
                      <a:pt x="1711" y="0"/>
                    </a:cubicBezTo>
                    <a:cubicBezTo>
                      <a:pt x="118" y="0"/>
                      <a:pt x="118" y="0"/>
                      <a:pt x="118" y="0"/>
                    </a:cubicBezTo>
                    <a:cubicBezTo>
                      <a:pt x="59" y="0"/>
                      <a:pt x="0" y="36"/>
                      <a:pt x="0" y="36"/>
                    </a:cubicBezTo>
                    <a:cubicBezTo>
                      <a:pt x="0" y="36"/>
                      <a:pt x="0" y="72"/>
                      <a:pt x="0" y="72"/>
                    </a:cubicBezTo>
                    <a:cubicBezTo>
                      <a:pt x="0" y="18612"/>
                      <a:pt x="0" y="18612"/>
                      <a:pt x="0" y="18612"/>
                    </a:cubicBezTo>
                    <a:cubicBezTo>
                      <a:pt x="0" y="21564"/>
                      <a:pt x="0" y="21564"/>
                      <a:pt x="0" y="21564"/>
                    </a:cubicBezTo>
                    <a:cubicBezTo>
                      <a:pt x="0" y="21600"/>
                      <a:pt x="59" y="21600"/>
                      <a:pt x="118" y="21600"/>
                    </a:cubicBezTo>
                    <a:cubicBezTo>
                      <a:pt x="118" y="21600"/>
                      <a:pt x="118" y="21600"/>
                      <a:pt x="118" y="21600"/>
                    </a:cubicBezTo>
                    <a:cubicBezTo>
                      <a:pt x="118" y="21600"/>
                      <a:pt x="118" y="21600"/>
                      <a:pt x="118" y="21600"/>
                    </a:cubicBezTo>
                    <a:cubicBezTo>
                      <a:pt x="1711" y="21600"/>
                      <a:pt x="1711" y="21600"/>
                      <a:pt x="1711" y="21600"/>
                    </a:cubicBezTo>
                    <a:cubicBezTo>
                      <a:pt x="21541" y="21600"/>
                      <a:pt x="21541" y="21600"/>
                      <a:pt x="21541" y="21600"/>
                    </a:cubicBezTo>
                    <a:cubicBezTo>
                      <a:pt x="21600" y="21600"/>
                      <a:pt x="21600" y="21600"/>
                      <a:pt x="21600" y="21564"/>
                    </a:cubicBezTo>
                    <a:cubicBezTo>
                      <a:pt x="21600" y="21564"/>
                      <a:pt x="21600" y="21564"/>
                      <a:pt x="21600" y="21564"/>
                    </a:cubicBezTo>
                    <a:close/>
                    <a:moveTo>
                      <a:pt x="177" y="18612"/>
                    </a:moveTo>
                    <a:cubicBezTo>
                      <a:pt x="177" y="108"/>
                      <a:pt x="177" y="108"/>
                      <a:pt x="177" y="108"/>
                    </a:cubicBezTo>
                    <a:cubicBezTo>
                      <a:pt x="649" y="108"/>
                      <a:pt x="649" y="108"/>
                      <a:pt x="649" y="108"/>
                    </a:cubicBezTo>
                    <a:cubicBezTo>
                      <a:pt x="649" y="18612"/>
                      <a:pt x="649" y="18612"/>
                      <a:pt x="649" y="18612"/>
                    </a:cubicBezTo>
                    <a:cubicBezTo>
                      <a:pt x="649" y="21132"/>
                      <a:pt x="649" y="21132"/>
                      <a:pt x="649" y="21132"/>
                    </a:cubicBezTo>
                    <a:cubicBezTo>
                      <a:pt x="177" y="21420"/>
                      <a:pt x="177" y="21420"/>
                      <a:pt x="177" y="21420"/>
                    </a:cubicBezTo>
                    <a:lnTo>
                      <a:pt x="177" y="18612"/>
                    </a:lnTo>
                    <a:close/>
                    <a:moveTo>
                      <a:pt x="21423" y="21492"/>
                    </a:moveTo>
                    <a:cubicBezTo>
                      <a:pt x="1711" y="21492"/>
                      <a:pt x="1711" y="21492"/>
                      <a:pt x="1711" y="21492"/>
                    </a:cubicBezTo>
                    <a:cubicBezTo>
                      <a:pt x="295" y="21492"/>
                      <a:pt x="295" y="21492"/>
                      <a:pt x="295" y="21492"/>
                    </a:cubicBezTo>
                    <a:cubicBezTo>
                      <a:pt x="767" y="21240"/>
                      <a:pt x="767" y="21240"/>
                      <a:pt x="767" y="21240"/>
                    </a:cubicBezTo>
                    <a:cubicBezTo>
                      <a:pt x="1711" y="21240"/>
                      <a:pt x="1711" y="21240"/>
                      <a:pt x="1711" y="21240"/>
                    </a:cubicBezTo>
                    <a:cubicBezTo>
                      <a:pt x="21423" y="21240"/>
                      <a:pt x="21423" y="21240"/>
                      <a:pt x="21423" y="21240"/>
                    </a:cubicBezTo>
                    <a:cubicBezTo>
                      <a:pt x="21423" y="21240"/>
                      <a:pt x="21423" y="21204"/>
                      <a:pt x="21423" y="21204"/>
                    </a:cubicBezTo>
                    <a:lnTo>
                      <a:pt x="21423" y="21492"/>
                    </a:lnTo>
                    <a:close/>
                    <a:moveTo>
                      <a:pt x="21423" y="18612"/>
                    </a:moveTo>
                    <a:cubicBezTo>
                      <a:pt x="21423" y="21132"/>
                      <a:pt x="21423" y="21132"/>
                      <a:pt x="21423" y="21132"/>
                    </a:cubicBezTo>
                    <a:cubicBezTo>
                      <a:pt x="21423" y="21132"/>
                      <a:pt x="21423" y="21132"/>
                      <a:pt x="21423" y="21132"/>
                    </a:cubicBezTo>
                    <a:cubicBezTo>
                      <a:pt x="1711" y="21132"/>
                      <a:pt x="1711" y="21132"/>
                      <a:pt x="1711" y="21132"/>
                    </a:cubicBezTo>
                    <a:cubicBezTo>
                      <a:pt x="826" y="21132"/>
                      <a:pt x="826" y="21132"/>
                      <a:pt x="826" y="21132"/>
                    </a:cubicBezTo>
                    <a:cubicBezTo>
                      <a:pt x="826" y="18612"/>
                      <a:pt x="826" y="18612"/>
                      <a:pt x="826" y="18612"/>
                    </a:cubicBezTo>
                    <a:cubicBezTo>
                      <a:pt x="826" y="108"/>
                      <a:pt x="826" y="108"/>
                      <a:pt x="826" y="108"/>
                    </a:cubicBezTo>
                    <a:cubicBezTo>
                      <a:pt x="1711" y="108"/>
                      <a:pt x="1711" y="108"/>
                      <a:pt x="1711" y="108"/>
                    </a:cubicBezTo>
                    <a:cubicBezTo>
                      <a:pt x="21423" y="108"/>
                      <a:pt x="21423" y="108"/>
                      <a:pt x="21423" y="108"/>
                    </a:cubicBezTo>
                    <a:lnTo>
                      <a:pt x="21423" y="18612"/>
                    </a:lnTo>
                    <a:close/>
                  </a:path>
                </a:pathLst>
              </a:custGeom>
              <a:solidFill>
                <a:srgbClr val="1C1C1C"/>
              </a:solidFill>
              <a:ln w="12700" cap="flat">
                <a:noFill/>
                <a:miter lim="400000"/>
              </a:ln>
              <a:effectLst/>
            </p:spPr>
            <p:txBody>
              <a:bodyPr wrap="square" lIns="45719" tIns="45719" rIns="45719" bIns="45719" numCol="1" anchor="t">
                <a:noAutofit/>
              </a:bodyPr>
              <a:lstStyle/>
              <a:p>
                <a:pPr>
                  <a:defRPr sz="2000">
                    <a:latin typeface="Trebuchet MS"/>
                    <a:ea typeface="Trebuchet MS"/>
                    <a:cs typeface="Trebuchet MS"/>
                    <a:sym typeface="Trebuchet MS"/>
                  </a:defRPr>
                </a:pPr>
                <a:endParaRPr/>
              </a:p>
            </p:txBody>
          </p:sp>
        </p:grpSp>
        <p:sp>
          <p:nvSpPr>
            <p:cNvPr id="365" name="Shape 365"/>
            <p:cNvSpPr/>
            <p:nvPr/>
          </p:nvSpPr>
          <p:spPr>
            <a:xfrm>
              <a:off x="2668587" y="1870075"/>
              <a:ext cx="1150938" cy="34925"/>
            </a:xfrm>
            <a:prstGeom prst="rect">
              <a:avLst/>
            </a:prstGeom>
            <a:solidFill>
              <a:srgbClr val="4D4D4D"/>
            </a:solidFill>
            <a:ln w="11425" cap="flat">
              <a:solidFill>
                <a:srgbClr val="1C1C1C"/>
              </a:solidFill>
              <a:prstDash val="solid"/>
              <a:miter lim="800000"/>
            </a:ln>
            <a:effectLst/>
          </p:spPr>
          <p:txBody>
            <a:bodyPr wrap="square" lIns="45719" tIns="45719" rIns="45719" bIns="45719" numCol="1" anchor="ctr">
              <a:noAutofit/>
            </a:bodyPr>
            <a:lstStyle/>
            <a:p>
              <a:pPr>
                <a:defRPr sz="2000">
                  <a:latin typeface="Trebuchet MS"/>
                  <a:ea typeface="Trebuchet MS"/>
                  <a:cs typeface="Trebuchet MS"/>
                  <a:sym typeface="Trebuchet MS"/>
                </a:defRPr>
              </a:pPr>
              <a:endParaRPr/>
            </a:p>
          </p:txBody>
        </p:sp>
        <p:sp>
          <p:nvSpPr>
            <p:cNvPr id="366" name="Shape 366"/>
            <p:cNvSpPr/>
            <p:nvPr/>
          </p:nvSpPr>
          <p:spPr>
            <a:xfrm>
              <a:off x="3911600" y="1870075"/>
              <a:ext cx="1150938" cy="34925"/>
            </a:xfrm>
            <a:prstGeom prst="rect">
              <a:avLst/>
            </a:prstGeom>
            <a:solidFill>
              <a:srgbClr val="4D4D4D"/>
            </a:solidFill>
            <a:ln w="11425" cap="flat">
              <a:solidFill>
                <a:srgbClr val="1C1C1C"/>
              </a:solidFill>
              <a:prstDash val="solid"/>
              <a:miter lim="800000"/>
            </a:ln>
            <a:effectLst/>
          </p:spPr>
          <p:txBody>
            <a:bodyPr wrap="square" lIns="45719" tIns="45719" rIns="45719" bIns="45719" numCol="1" anchor="ctr">
              <a:noAutofit/>
            </a:bodyPr>
            <a:lstStyle/>
            <a:p>
              <a:pPr>
                <a:defRPr sz="2000">
                  <a:latin typeface="Trebuchet MS"/>
                  <a:ea typeface="Trebuchet MS"/>
                  <a:cs typeface="Trebuchet MS"/>
                  <a:sym typeface="Trebuchet MS"/>
                </a:defRPr>
              </a:pPr>
              <a:endParaRPr/>
            </a:p>
          </p:txBody>
        </p:sp>
      </p:grpSp>
      <p:sp>
        <p:nvSpPr>
          <p:cNvPr id="368" name="Shape 368"/>
          <p:cNvSpPr/>
          <p:nvPr/>
        </p:nvSpPr>
        <p:spPr>
          <a:xfrm>
            <a:off x="2257425" y="2156402"/>
            <a:ext cx="4629150" cy="486208"/>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2800">
                <a:solidFill>
                  <a:srgbClr val="FFFFFF"/>
                </a:solidFill>
              </a:defRPr>
            </a:lvl1pPr>
          </a:lstStyle>
          <a:p>
            <a:r>
              <a:t>We Will Start In</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xit" fill="hold" grpId="1" nodeType="afterEffect">
                                  <p:stCondLst>
                                    <p:cond delay="0"/>
                                  </p:stCondLst>
                                  <p:iterate>
                                    <p:tmAbs val="0"/>
                                  </p:iterate>
                                  <p:childTnLst>
                                    <p:animEffect transition="out" filter="dissolve">
                                      <p:cBhvr>
                                        <p:cTn id="6" dur="500" fill="hold"/>
                                        <p:tgtEl>
                                          <p:spTgt spid="260"/>
                                        </p:tgtEl>
                                      </p:cBhvr>
                                    </p:animEffect>
                                    <p:set>
                                      <p:cBhvr>
                                        <p:cTn id="7" fill="hold">
                                          <p:stCondLst>
                                            <p:cond delay="499"/>
                                          </p:stCondLst>
                                        </p:cTn>
                                        <p:tgtEl>
                                          <p:spTgt spid="260"/>
                                        </p:tgtEl>
                                        <p:attrNameLst>
                                          <p:attrName>style.visibility</p:attrName>
                                        </p:attrNameLst>
                                      </p:cBhvr>
                                      <p:to>
                                        <p:strVal val="hidden"/>
                                      </p:to>
                                    </p:set>
                                  </p:childTnLst>
                                </p:cTn>
                              </p:par>
                            </p:childTnLst>
                          </p:cTn>
                        </p:par>
                        <p:par>
                          <p:cTn id="8" fill="hold">
                            <p:stCondLst>
                              <p:cond delay="500"/>
                            </p:stCondLst>
                            <p:childTnLst>
                              <p:par>
                                <p:cTn id="9" presetID="9" presetClass="exit" fill="hold" grpId="2" nodeType="afterEffect">
                                  <p:stCondLst>
                                    <p:cond delay="0"/>
                                  </p:stCondLst>
                                  <p:iterate>
                                    <p:tmAbs val="0"/>
                                  </p:iterate>
                                  <p:childTnLst>
                                    <p:animEffect transition="out" filter="dissolve">
                                      <p:cBhvr>
                                        <p:cTn id="10" dur="500" fill="hold"/>
                                        <p:tgtEl>
                                          <p:spTgt spid="262"/>
                                        </p:tgtEl>
                                      </p:cBhvr>
                                    </p:animEffect>
                                    <p:set>
                                      <p:cBhvr>
                                        <p:cTn id="11" fill="hold">
                                          <p:stCondLst>
                                            <p:cond delay="499"/>
                                          </p:stCondLst>
                                        </p:cTn>
                                        <p:tgtEl>
                                          <p:spTgt spid="262"/>
                                        </p:tgtEl>
                                        <p:attrNameLst>
                                          <p:attrName>style.visibility</p:attrName>
                                        </p:attrNameLst>
                                      </p:cBhvr>
                                      <p:to>
                                        <p:strVal val="hidden"/>
                                      </p:to>
                                    </p:set>
                                  </p:childTnLst>
                                </p:cTn>
                              </p:par>
                            </p:childTnLst>
                          </p:cTn>
                        </p:par>
                        <p:par>
                          <p:cTn id="12" fill="hold">
                            <p:stCondLst>
                              <p:cond delay="1000"/>
                            </p:stCondLst>
                            <p:childTnLst>
                              <p:par>
                                <p:cTn id="13" presetID="9" presetClass="exit" fill="hold" grpId="3" nodeType="afterEffect">
                                  <p:stCondLst>
                                    <p:cond delay="0"/>
                                  </p:stCondLst>
                                  <p:iterate>
                                    <p:tmAbs val="0"/>
                                  </p:iterate>
                                  <p:childTnLst>
                                    <p:animEffect transition="out" filter="dissolve">
                                      <p:cBhvr>
                                        <p:cTn id="14" dur="500" fill="hold"/>
                                        <p:tgtEl>
                                          <p:spTgt spid="265"/>
                                        </p:tgtEl>
                                      </p:cBhvr>
                                    </p:animEffect>
                                    <p:set>
                                      <p:cBhvr>
                                        <p:cTn id="15" fill="hold">
                                          <p:stCondLst>
                                            <p:cond delay="499"/>
                                          </p:stCondLst>
                                        </p:cTn>
                                        <p:tgtEl>
                                          <p:spTgt spid="265"/>
                                        </p:tgtEl>
                                        <p:attrNameLst>
                                          <p:attrName>style.visibility</p:attrName>
                                        </p:attrNameLst>
                                      </p:cBhvr>
                                      <p:to>
                                        <p:strVal val="hidden"/>
                                      </p:to>
                                    </p:set>
                                  </p:childTnLst>
                                </p:cTn>
                              </p:par>
                            </p:childTnLst>
                          </p:cTn>
                        </p:par>
                        <p:par>
                          <p:cTn id="16" fill="hold">
                            <p:stCondLst>
                              <p:cond delay="1500"/>
                            </p:stCondLst>
                            <p:childTnLst>
                              <p:par>
                                <p:cTn id="17" presetID="9" presetClass="entr" fill="hold" grpId="4" nodeType="afterEffect">
                                  <p:stCondLst>
                                    <p:cond delay="0"/>
                                  </p:stCondLst>
                                  <p:iterate>
                                    <p:tmAbs val="0"/>
                                  </p:iterate>
                                  <p:childTnLst>
                                    <p:set>
                                      <p:cBhvr>
                                        <p:cTn id="18" fill="hold"/>
                                        <p:tgtEl>
                                          <p:spTgt spid="275"/>
                                        </p:tgtEl>
                                        <p:attrNameLst>
                                          <p:attrName>style.visibility</p:attrName>
                                        </p:attrNameLst>
                                      </p:cBhvr>
                                      <p:to>
                                        <p:strVal val="visible"/>
                                      </p:to>
                                    </p:set>
                                    <p:animEffect transition="in" filter="dissolve">
                                      <p:cBhvr>
                                        <p:cTn id="19" dur="500"/>
                                        <p:tgtEl>
                                          <p:spTgt spid="275"/>
                                        </p:tgtEl>
                                      </p:cBhvr>
                                    </p:animEffect>
                                  </p:childTnLst>
                                </p:cTn>
                              </p:par>
                            </p:childTnLst>
                          </p:cTn>
                        </p:par>
                        <p:par>
                          <p:cTn id="20" fill="hold">
                            <p:stCondLst>
                              <p:cond delay="2000"/>
                            </p:stCondLst>
                            <p:childTnLst>
                              <p:par>
                                <p:cTn id="21" presetID="9" presetClass="entr" fill="hold" grpId="5" nodeType="afterEffect">
                                  <p:stCondLst>
                                    <p:cond delay="0"/>
                                  </p:stCondLst>
                                  <p:iterate>
                                    <p:tmAbs val="0"/>
                                  </p:iterate>
                                  <p:childTnLst>
                                    <p:set>
                                      <p:cBhvr>
                                        <p:cTn id="22" fill="hold"/>
                                        <p:tgtEl>
                                          <p:spTgt spid="274"/>
                                        </p:tgtEl>
                                        <p:attrNameLst>
                                          <p:attrName>style.visibility</p:attrName>
                                        </p:attrNameLst>
                                      </p:cBhvr>
                                      <p:to>
                                        <p:strVal val="visible"/>
                                      </p:to>
                                    </p:set>
                                    <p:animEffect transition="in" filter="dissolve">
                                      <p:cBhvr>
                                        <p:cTn id="23" dur="500"/>
                                        <p:tgtEl>
                                          <p:spTgt spid="274"/>
                                        </p:tgtEl>
                                      </p:cBhvr>
                                    </p:animEffect>
                                  </p:childTnLst>
                                </p:cTn>
                              </p:par>
                            </p:childTnLst>
                          </p:cTn>
                        </p:par>
                        <p:par>
                          <p:cTn id="24" fill="hold">
                            <p:stCondLst>
                              <p:cond delay="2500"/>
                            </p:stCondLst>
                            <p:childTnLst>
                              <p:par>
                                <p:cTn id="25" presetID="9" presetClass="entr" fill="hold" grpId="6" nodeType="afterEffect">
                                  <p:stCondLst>
                                    <p:cond delay="0"/>
                                  </p:stCondLst>
                                  <p:iterate>
                                    <p:tmAbs val="0"/>
                                  </p:iterate>
                                  <p:childTnLst>
                                    <p:set>
                                      <p:cBhvr>
                                        <p:cTn id="26" fill="hold"/>
                                        <p:tgtEl>
                                          <p:spTgt spid="261"/>
                                        </p:tgtEl>
                                        <p:attrNameLst>
                                          <p:attrName>style.visibility</p:attrName>
                                        </p:attrNameLst>
                                      </p:cBhvr>
                                      <p:to>
                                        <p:strVal val="visible"/>
                                      </p:to>
                                    </p:set>
                                    <p:animEffect transition="in" filter="dissolve">
                                      <p:cBhvr>
                                        <p:cTn id="27" dur="500"/>
                                        <p:tgtEl>
                                          <p:spTgt spid="261"/>
                                        </p:tgtEl>
                                      </p:cBhvr>
                                    </p:animEffect>
                                  </p:childTnLst>
                                </p:cTn>
                              </p:par>
                            </p:childTnLst>
                          </p:cTn>
                        </p:par>
                        <p:par>
                          <p:cTn id="28" fill="hold">
                            <p:stCondLst>
                              <p:cond delay="3000"/>
                            </p:stCondLst>
                            <p:childTnLst>
                              <p:par>
                                <p:cTn id="29" presetID="9" presetClass="exit" fill="hold" grpId="7" nodeType="afterEffect">
                                  <p:stCondLst>
                                    <p:cond delay="1000"/>
                                  </p:stCondLst>
                                  <p:iterate>
                                    <p:tmAbs val="0"/>
                                  </p:iterate>
                                  <p:childTnLst>
                                    <p:animEffect transition="out" filter="dissolve">
                                      <p:cBhvr>
                                        <p:cTn id="30" dur="500" fill="hold"/>
                                        <p:tgtEl>
                                          <p:spTgt spid="261"/>
                                        </p:tgtEl>
                                      </p:cBhvr>
                                    </p:animEffect>
                                    <p:set>
                                      <p:cBhvr>
                                        <p:cTn id="31" fill="hold">
                                          <p:stCondLst>
                                            <p:cond delay="499"/>
                                          </p:stCondLst>
                                        </p:cTn>
                                        <p:tgtEl>
                                          <p:spTgt spid="261"/>
                                        </p:tgtEl>
                                        <p:attrNameLst>
                                          <p:attrName>style.visibility</p:attrName>
                                        </p:attrNameLst>
                                      </p:cBhvr>
                                      <p:to>
                                        <p:strVal val="hidden"/>
                                      </p:to>
                                    </p:set>
                                  </p:childTnLst>
                                </p:cTn>
                              </p:par>
                            </p:childTnLst>
                          </p:cTn>
                        </p:par>
                        <p:par>
                          <p:cTn id="32" fill="hold">
                            <p:stCondLst>
                              <p:cond delay="4500"/>
                            </p:stCondLst>
                            <p:childTnLst>
                              <p:par>
                                <p:cTn id="33" presetID="9" presetClass="entr" fill="hold" grpId="8" nodeType="afterEffect">
                                  <p:stCondLst>
                                    <p:cond delay="1000"/>
                                  </p:stCondLst>
                                  <p:iterate>
                                    <p:tmAbs val="0"/>
                                  </p:iterate>
                                  <p:childTnLst>
                                    <p:set>
                                      <p:cBhvr>
                                        <p:cTn id="34" fill="hold"/>
                                        <p:tgtEl>
                                          <p:spTgt spid="266"/>
                                        </p:tgtEl>
                                        <p:attrNameLst>
                                          <p:attrName>style.visibility</p:attrName>
                                        </p:attrNameLst>
                                      </p:cBhvr>
                                      <p:to>
                                        <p:strVal val="visible"/>
                                      </p:to>
                                    </p:set>
                                    <p:animEffect transition="in" filter="dissolve">
                                      <p:cBhvr>
                                        <p:cTn id="35" dur="500"/>
                                        <p:tgtEl>
                                          <p:spTgt spid="266"/>
                                        </p:tgtEl>
                                      </p:cBhvr>
                                    </p:animEffect>
                                  </p:childTnLst>
                                </p:cTn>
                              </p:par>
                            </p:childTnLst>
                          </p:cTn>
                        </p:par>
                        <p:par>
                          <p:cTn id="36" fill="hold">
                            <p:stCondLst>
                              <p:cond delay="6000"/>
                            </p:stCondLst>
                            <p:childTnLst>
                              <p:par>
                                <p:cTn id="37" presetID="9" presetClass="exit" fill="hold" grpId="9" nodeType="afterEffect">
                                  <p:stCondLst>
                                    <p:cond delay="2000"/>
                                  </p:stCondLst>
                                  <p:iterate>
                                    <p:tmAbs val="0"/>
                                  </p:iterate>
                                  <p:childTnLst>
                                    <p:animEffect transition="out" filter="dissolve">
                                      <p:cBhvr>
                                        <p:cTn id="38" dur="500" fill="hold"/>
                                        <p:tgtEl>
                                          <p:spTgt spid="266"/>
                                        </p:tgtEl>
                                      </p:cBhvr>
                                    </p:animEffect>
                                    <p:set>
                                      <p:cBhvr>
                                        <p:cTn id="39" fill="hold">
                                          <p:stCondLst>
                                            <p:cond delay="499"/>
                                          </p:stCondLst>
                                        </p:cTn>
                                        <p:tgtEl>
                                          <p:spTgt spid="266"/>
                                        </p:tgtEl>
                                        <p:attrNameLst>
                                          <p:attrName>style.visibility</p:attrName>
                                        </p:attrNameLst>
                                      </p:cBhvr>
                                      <p:to>
                                        <p:strVal val="hidden"/>
                                      </p:to>
                                    </p:set>
                                  </p:childTnLst>
                                </p:cTn>
                              </p:par>
                            </p:childTnLst>
                          </p:cTn>
                        </p:par>
                        <p:par>
                          <p:cTn id="40" fill="hold">
                            <p:stCondLst>
                              <p:cond delay="8500"/>
                            </p:stCondLst>
                            <p:childTnLst>
                              <p:par>
                                <p:cTn id="41" presetID="9" presetClass="entr" fill="hold" grpId="10" nodeType="afterEffect">
                                  <p:stCondLst>
                                    <p:cond delay="2000"/>
                                  </p:stCondLst>
                                  <p:iterate>
                                    <p:tmAbs val="0"/>
                                  </p:iterate>
                                  <p:childTnLst>
                                    <p:set>
                                      <p:cBhvr>
                                        <p:cTn id="42" fill="hold"/>
                                        <p:tgtEl>
                                          <p:spTgt spid="267"/>
                                        </p:tgtEl>
                                        <p:attrNameLst>
                                          <p:attrName>style.visibility</p:attrName>
                                        </p:attrNameLst>
                                      </p:cBhvr>
                                      <p:to>
                                        <p:strVal val="visible"/>
                                      </p:to>
                                    </p:set>
                                    <p:animEffect transition="in" filter="dissolve">
                                      <p:cBhvr>
                                        <p:cTn id="43" dur="500"/>
                                        <p:tgtEl>
                                          <p:spTgt spid="267"/>
                                        </p:tgtEl>
                                      </p:cBhvr>
                                    </p:animEffect>
                                  </p:childTnLst>
                                </p:cTn>
                              </p:par>
                            </p:childTnLst>
                          </p:cTn>
                        </p:par>
                        <p:par>
                          <p:cTn id="44" fill="hold">
                            <p:stCondLst>
                              <p:cond delay="11000"/>
                            </p:stCondLst>
                            <p:childTnLst>
                              <p:par>
                                <p:cTn id="45" presetID="9" presetClass="exit" fill="hold" grpId="11" nodeType="afterEffect">
                                  <p:stCondLst>
                                    <p:cond delay="3000"/>
                                  </p:stCondLst>
                                  <p:iterate>
                                    <p:tmAbs val="0"/>
                                  </p:iterate>
                                  <p:childTnLst>
                                    <p:animEffect transition="out" filter="dissolve">
                                      <p:cBhvr>
                                        <p:cTn id="46" dur="500" fill="hold"/>
                                        <p:tgtEl>
                                          <p:spTgt spid="267"/>
                                        </p:tgtEl>
                                      </p:cBhvr>
                                    </p:animEffect>
                                    <p:set>
                                      <p:cBhvr>
                                        <p:cTn id="47" fill="hold">
                                          <p:stCondLst>
                                            <p:cond delay="499"/>
                                          </p:stCondLst>
                                        </p:cTn>
                                        <p:tgtEl>
                                          <p:spTgt spid="267"/>
                                        </p:tgtEl>
                                        <p:attrNameLst>
                                          <p:attrName>style.visibility</p:attrName>
                                        </p:attrNameLst>
                                      </p:cBhvr>
                                      <p:to>
                                        <p:strVal val="hidden"/>
                                      </p:to>
                                    </p:set>
                                  </p:childTnLst>
                                </p:cTn>
                              </p:par>
                            </p:childTnLst>
                          </p:cTn>
                        </p:par>
                        <p:par>
                          <p:cTn id="48" fill="hold">
                            <p:stCondLst>
                              <p:cond delay="14500"/>
                            </p:stCondLst>
                            <p:childTnLst>
                              <p:par>
                                <p:cTn id="49" presetID="9" presetClass="entr" fill="hold" grpId="12" nodeType="afterEffect">
                                  <p:stCondLst>
                                    <p:cond delay="3000"/>
                                  </p:stCondLst>
                                  <p:iterate>
                                    <p:tmAbs val="0"/>
                                  </p:iterate>
                                  <p:childTnLst>
                                    <p:set>
                                      <p:cBhvr>
                                        <p:cTn id="50" fill="hold"/>
                                        <p:tgtEl>
                                          <p:spTgt spid="268"/>
                                        </p:tgtEl>
                                        <p:attrNameLst>
                                          <p:attrName>style.visibility</p:attrName>
                                        </p:attrNameLst>
                                      </p:cBhvr>
                                      <p:to>
                                        <p:strVal val="visible"/>
                                      </p:to>
                                    </p:set>
                                    <p:animEffect transition="in" filter="dissolve">
                                      <p:cBhvr>
                                        <p:cTn id="51" dur="500"/>
                                        <p:tgtEl>
                                          <p:spTgt spid="268"/>
                                        </p:tgtEl>
                                      </p:cBhvr>
                                    </p:animEffect>
                                  </p:childTnLst>
                                </p:cTn>
                              </p:par>
                            </p:childTnLst>
                          </p:cTn>
                        </p:par>
                        <p:par>
                          <p:cTn id="52" fill="hold">
                            <p:stCondLst>
                              <p:cond delay="18000"/>
                            </p:stCondLst>
                            <p:childTnLst>
                              <p:par>
                                <p:cTn id="53" presetID="9" presetClass="exit" fill="hold" grpId="13" nodeType="afterEffect">
                                  <p:stCondLst>
                                    <p:cond delay="4000"/>
                                  </p:stCondLst>
                                  <p:iterate>
                                    <p:tmAbs val="0"/>
                                  </p:iterate>
                                  <p:childTnLst>
                                    <p:animEffect transition="out" filter="dissolve">
                                      <p:cBhvr>
                                        <p:cTn id="54" dur="500" fill="hold"/>
                                        <p:tgtEl>
                                          <p:spTgt spid="268"/>
                                        </p:tgtEl>
                                      </p:cBhvr>
                                    </p:animEffect>
                                    <p:set>
                                      <p:cBhvr>
                                        <p:cTn id="55" fill="hold">
                                          <p:stCondLst>
                                            <p:cond delay="499"/>
                                          </p:stCondLst>
                                        </p:cTn>
                                        <p:tgtEl>
                                          <p:spTgt spid="268"/>
                                        </p:tgtEl>
                                        <p:attrNameLst>
                                          <p:attrName>style.visibility</p:attrName>
                                        </p:attrNameLst>
                                      </p:cBhvr>
                                      <p:to>
                                        <p:strVal val="hidden"/>
                                      </p:to>
                                    </p:set>
                                  </p:childTnLst>
                                </p:cTn>
                              </p:par>
                            </p:childTnLst>
                          </p:cTn>
                        </p:par>
                        <p:par>
                          <p:cTn id="56" fill="hold">
                            <p:stCondLst>
                              <p:cond delay="22500"/>
                            </p:stCondLst>
                            <p:childTnLst>
                              <p:par>
                                <p:cTn id="57" presetID="9" presetClass="entr" fill="hold" grpId="14" nodeType="afterEffect">
                                  <p:stCondLst>
                                    <p:cond delay="4000"/>
                                  </p:stCondLst>
                                  <p:iterate>
                                    <p:tmAbs val="0"/>
                                  </p:iterate>
                                  <p:childTnLst>
                                    <p:set>
                                      <p:cBhvr>
                                        <p:cTn id="58" fill="hold"/>
                                        <p:tgtEl>
                                          <p:spTgt spid="269"/>
                                        </p:tgtEl>
                                        <p:attrNameLst>
                                          <p:attrName>style.visibility</p:attrName>
                                        </p:attrNameLst>
                                      </p:cBhvr>
                                      <p:to>
                                        <p:strVal val="visible"/>
                                      </p:to>
                                    </p:set>
                                    <p:animEffect transition="in" filter="dissolve">
                                      <p:cBhvr>
                                        <p:cTn id="59" dur="500"/>
                                        <p:tgtEl>
                                          <p:spTgt spid="269"/>
                                        </p:tgtEl>
                                      </p:cBhvr>
                                    </p:animEffect>
                                  </p:childTnLst>
                                </p:cTn>
                              </p:par>
                            </p:childTnLst>
                          </p:cTn>
                        </p:par>
                        <p:par>
                          <p:cTn id="60" fill="hold">
                            <p:stCondLst>
                              <p:cond delay="27000"/>
                            </p:stCondLst>
                            <p:childTnLst>
                              <p:par>
                                <p:cTn id="61" presetID="9" presetClass="exit" fill="hold" grpId="15" nodeType="afterEffect">
                                  <p:stCondLst>
                                    <p:cond delay="5000"/>
                                  </p:stCondLst>
                                  <p:iterate>
                                    <p:tmAbs val="0"/>
                                  </p:iterate>
                                  <p:childTnLst>
                                    <p:animEffect transition="out" filter="dissolve">
                                      <p:cBhvr>
                                        <p:cTn id="62" dur="500" fill="hold"/>
                                        <p:tgtEl>
                                          <p:spTgt spid="269"/>
                                        </p:tgtEl>
                                      </p:cBhvr>
                                    </p:animEffect>
                                    <p:set>
                                      <p:cBhvr>
                                        <p:cTn id="63" fill="hold">
                                          <p:stCondLst>
                                            <p:cond delay="499"/>
                                          </p:stCondLst>
                                        </p:cTn>
                                        <p:tgtEl>
                                          <p:spTgt spid="269"/>
                                        </p:tgtEl>
                                        <p:attrNameLst>
                                          <p:attrName>style.visibility</p:attrName>
                                        </p:attrNameLst>
                                      </p:cBhvr>
                                      <p:to>
                                        <p:strVal val="hidden"/>
                                      </p:to>
                                    </p:set>
                                  </p:childTnLst>
                                </p:cTn>
                              </p:par>
                            </p:childTnLst>
                          </p:cTn>
                        </p:par>
                        <p:par>
                          <p:cTn id="64" fill="hold">
                            <p:stCondLst>
                              <p:cond delay="32500"/>
                            </p:stCondLst>
                            <p:childTnLst>
                              <p:par>
                                <p:cTn id="65" presetID="9" presetClass="entr" fill="hold" grpId="16" nodeType="afterEffect">
                                  <p:stCondLst>
                                    <p:cond delay="5000"/>
                                  </p:stCondLst>
                                  <p:iterate>
                                    <p:tmAbs val="0"/>
                                  </p:iterate>
                                  <p:childTnLst>
                                    <p:set>
                                      <p:cBhvr>
                                        <p:cTn id="66" fill="hold"/>
                                        <p:tgtEl>
                                          <p:spTgt spid="270"/>
                                        </p:tgtEl>
                                        <p:attrNameLst>
                                          <p:attrName>style.visibility</p:attrName>
                                        </p:attrNameLst>
                                      </p:cBhvr>
                                      <p:to>
                                        <p:strVal val="visible"/>
                                      </p:to>
                                    </p:set>
                                    <p:animEffect transition="in" filter="dissolve">
                                      <p:cBhvr>
                                        <p:cTn id="67" dur="500"/>
                                        <p:tgtEl>
                                          <p:spTgt spid="270"/>
                                        </p:tgtEl>
                                      </p:cBhvr>
                                    </p:animEffect>
                                  </p:childTnLst>
                                </p:cTn>
                              </p:par>
                            </p:childTnLst>
                          </p:cTn>
                        </p:par>
                        <p:par>
                          <p:cTn id="68" fill="hold">
                            <p:stCondLst>
                              <p:cond delay="38000"/>
                            </p:stCondLst>
                            <p:childTnLst>
                              <p:par>
                                <p:cTn id="69" presetID="9" presetClass="exit" fill="hold" grpId="17" nodeType="afterEffect">
                                  <p:stCondLst>
                                    <p:cond delay="6000"/>
                                  </p:stCondLst>
                                  <p:iterate>
                                    <p:tmAbs val="0"/>
                                  </p:iterate>
                                  <p:childTnLst>
                                    <p:animEffect transition="out" filter="dissolve">
                                      <p:cBhvr>
                                        <p:cTn id="70" dur="500" fill="hold"/>
                                        <p:tgtEl>
                                          <p:spTgt spid="270"/>
                                        </p:tgtEl>
                                      </p:cBhvr>
                                    </p:animEffect>
                                    <p:set>
                                      <p:cBhvr>
                                        <p:cTn id="71" fill="hold">
                                          <p:stCondLst>
                                            <p:cond delay="499"/>
                                          </p:stCondLst>
                                        </p:cTn>
                                        <p:tgtEl>
                                          <p:spTgt spid="270"/>
                                        </p:tgtEl>
                                        <p:attrNameLst>
                                          <p:attrName>style.visibility</p:attrName>
                                        </p:attrNameLst>
                                      </p:cBhvr>
                                      <p:to>
                                        <p:strVal val="hidden"/>
                                      </p:to>
                                    </p:set>
                                  </p:childTnLst>
                                </p:cTn>
                              </p:par>
                            </p:childTnLst>
                          </p:cTn>
                        </p:par>
                        <p:par>
                          <p:cTn id="72" fill="hold">
                            <p:stCondLst>
                              <p:cond delay="44500"/>
                            </p:stCondLst>
                            <p:childTnLst>
                              <p:par>
                                <p:cTn id="73" presetID="9" presetClass="entr" fill="hold" grpId="18" nodeType="afterEffect">
                                  <p:stCondLst>
                                    <p:cond delay="6000"/>
                                  </p:stCondLst>
                                  <p:iterate>
                                    <p:tmAbs val="0"/>
                                  </p:iterate>
                                  <p:childTnLst>
                                    <p:set>
                                      <p:cBhvr>
                                        <p:cTn id="74" fill="hold"/>
                                        <p:tgtEl>
                                          <p:spTgt spid="271"/>
                                        </p:tgtEl>
                                        <p:attrNameLst>
                                          <p:attrName>style.visibility</p:attrName>
                                        </p:attrNameLst>
                                      </p:cBhvr>
                                      <p:to>
                                        <p:strVal val="visible"/>
                                      </p:to>
                                    </p:set>
                                    <p:animEffect transition="in" filter="dissolve">
                                      <p:cBhvr>
                                        <p:cTn id="75" dur="500"/>
                                        <p:tgtEl>
                                          <p:spTgt spid="271"/>
                                        </p:tgtEl>
                                      </p:cBhvr>
                                    </p:animEffect>
                                  </p:childTnLst>
                                </p:cTn>
                              </p:par>
                            </p:childTnLst>
                          </p:cTn>
                        </p:par>
                        <p:par>
                          <p:cTn id="76" fill="hold">
                            <p:stCondLst>
                              <p:cond delay="51000"/>
                            </p:stCondLst>
                            <p:childTnLst>
                              <p:par>
                                <p:cTn id="77" presetID="9" presetClass="exit" fill="hold" grpId="19" nodeType="afterEffect">
                                  <p:stCondLst>
                                    <p:cond delay="7000"/>
                                  </p:stCondLst>
                                  <p:iterate>
                                    <p:tmAbs val="0"/>
                                  </p:iterate>
                                  <p:childTnLst>
                                    <p:animEffect transition="out" filter="dissolve">
                                      <p:cBhvr>
                                        <p:cTn id="78" dur="500" fill="hold"/>
                                        <p:tgtEl>
                                          <p:spTgt spid="271"/>
                                        </p:tgtEl>
                                      </p:cBhvr>
                                    </p:animEffect>
                                    <p:set>
                                      <p:cBhvr>
                                        <p:cTn id="79" fill="hold">
                                          <p:stCondLst>
                                            <p:cond delay="499"/>
                                          </p:stCondLst>
                                        </p:cTn>
                                        <p:tgtEl>
                                          <p:spTgt spid="271"/>
                                        </p:tgtEl>
                                        <p:attrNameLst>
                                          <p:attrName>style.visibility</p:attrName>
                                        </p:attrNameLst>
                                      </p:cBhvr>
                                      <p:to>
                                        <p:strVal val="hidden"/>
                                      </p:to>
                                    </p:set>
                                  </p:childTnLst>
                                </p:cTn>
                              </p:par>
                            </p:childTnLst>
                          </p:cTn>
                        </p:par>
                        <p:par>
                          <p:cTn id="80" fill="hold">
                            <p:stCondLst>
                              <p:cond delay="58500"/>
                            </p:stCondLst>
                            <p:childTnLst>
                              <p:par>
                                <p:cTn id="81" presetID="9" presetClass="entr" fill="hold" grpId="20" nodeType="afterEffect">
                                  <p:stCondLst>
                                    <p:cond delay="7000"/>
                                  </p:stCondLst>
                                  <p:iterate>
                                    <p:tmAbs val="0"/>
                                  </p:iterate>
                                  <p:childTnLst>
                                    <p:set>
                                      <p:cBhvr>
                                        <p:cTn id="82" fill="hold"/>
                                        <p:tgtEl>
                                          <p:spTgt spid="272"/>
                                        </p:tgtEl>
                                        <p:attrNameLst>
                                          <p:attrName>style.visibility</p:attrName>
                                        </p:attrNameLst>
                                      </p:cBhvr>
                                      <p:to>
                                        <p:strVal val="visible"/>
                                      </p:to>
                                    </p:set>
                                    <p:animEffect transition="in" filter="dissolve">
                                      <p:cBhvr>
                                        <p:cTn id="83" dur="500"/>
                                        <p:tgtEl>
                                          <p:spTgt spid="272"/>
                                        </p:tgtEl>
                                      </p:cBhvr>
                                    </p:animEffect>
                                  </p:childTnLst>
                                </p:cTn>
                              </p:par>
                            </p:childTnLst>
                          </p:cTn>
                        </p:par>
                        <p:par>
                          <p:cTn id="84" fill="hold">
                            <p:stCondLst>
                              <p:cond delay="66000"/>
                            </p:stCondLst>
                            <p:childTnLst>
                              <p:par>
                                <p:cTn id="85" presetID="9" presetClass="exit" fill="hold" grpId="21" nodeType="afterEffect">
                                  <p:stCondLst>
                                    <p:cond delay="8000"/>
                                  </p:stCondLst>
                                  <p:iterate>
                                    <p:tmAbs val="0"/>
                                  </p:iterate>
                                  <p:childTnLst>
                                    <p:animEffect transition="out" filter="dissolve">
                                      <p:cBhvr>
                                        <p:cTn id="86" dur="500" fill="hold"/>
                                        <p:tgtEl>
                                          <p:spTgt spid="272"/>
                                        </p:tgtEl>
                                      </p:cBhvr>
                                    </p:animEffect>
                                    <p:set>
                                      <p:cBhvr>
                                        <p:cTn id="87" fill="hold">
                                          <p:stCondLst>
                                            <p:cond delay="499"/>
                                          </p:stCondLst>
                                        </p:cTn>
                                        <p:tgtEl>
                                          <p:spTgt spid="272"/>
                                        </p:tgtEl>
                                        <p:attrNameLst>
                                          <p:attrName>style.visibility</p:attrName>
                                        </p:attrNameLst>
                                      </p:cBhvr>
                                      <p:to>
                                        <p:strVal val="hidden"/>
                                      </p:to>
                                    </p:set>
                                  </p:childTnLst>
                                </p:cTn>
                              </p:par>
                            </p:childTnLst>
                          </p:cTn>
                        </p:par>
                        <p:par>
                          <p:cTn id="88" fill="hold">
                            <p:stCondLst>
                              <p:cond delay="74500"/>
                            </p:stCondLst>
                            <p:childTnLst>
                              <p:par>
                                <p:cTn id="89" presetID="9" presetClass="entr" fill="hold" grpId="22" nodeType="afterEffect">
                                  <p:stCondLst>
                                    <p:cond delay="8000"/>
                                  </p:stCondLst>
                                  <p:iterate>
                                    <p:tmAbs val="0"/>
                                  </p:iterate>
                                  <p:childTnLst>
                                    <p:set>
                                      <p:cBhvr>
                                        <p:cTn id="90" fill="hold"/>
                                        <p:tgtEl>
                                          <p:spTgt spid="273"/>
                                        </p:tgtEl>
                                        <p:attrNameLst>
                                          <p:attrName>style.visibility</p:attrName>
                                        </p:attrNameLst>
                                      </p:cBhvr>
                                      <p:to>
                                        <p:strVal val="visible"/>
                                      </p:to>
                                    </p:set>
                                    <p:animEffect transition="in" filter="dissolve">
                                      <p:cBhvr>
                                        <p:cTn id="91" dur="500"/>
                                        <p:tgtEl>
                                          <p:spTgt spid="273"/>
                                        </p:tgtEl>
                                      </p:cBhvr>
                                    </p:animEffect>
                                  </p:childTnLst>
                                </p:cTn>
                              </p:par>
                            </p:childTnLst>
                          </p:cTn>
                        </p:par>
                        <p:par>
                          <p:cTn id="92" fill="hold">
                            <p:stCondLst>
                              <p:cond delay="83000"/>
                            </p:stCondLst>
                            <p:childTnLst>
                              <p:par>
                                <p:cTn id="93" presetID="9" presetClass="exit" fill="hold" grpId="23" nodeType="afterEffect">
                                  <p:stCondLst>
                                    <p:cond delay="9000"/>
                                  </p:stCondLst>
                                  <p:iterate>
                                    <p:tmAbs val="0"/>
                                  </p:iterate>
                                  <p:childTnLst>
                                    <p:animEffect transition="out" filter="dissolve">
                                      <p:cBhvr>
                                        <p:cTn id="94" dur="500" fill="hold"/>
                                        <p:tgtEl>
                                          <p:spTgt spid="273"/>
                                        </p:tgtEl>
                                      </p:cBhvr>
                                    </p:animEffect>
                                    <p:set>
                                      <p:cBhvr>
                                        <p:cTn id="95" fill="hold">
                                          <p:stCondLst>
                                            <p:cond delay="499"/>
                                          </p:stCondLst>
                                        </p:cTn>
                                        <p:tgtEl>
                                          <p:spTgt spid="273"/>
                                        </p:tgtEl>
                                        <p:attrNameLst>
                                          <p:attrName>style.visibility</p:attrName>
                                        </p:attrNameLst>
                                      </p:cBhvr>
                                      <p:to>
                                        <p:strVal val="hidden"/>
                                      </p:to>
                                    </p:set>
                                  </p:childTnLst>
                                </p:cTn>
                              </p:par>
                            </p:childTnLst>
                          </p:cTn>
                        </p:par>
                        <p:par>
                          <p:cTn id="96" fill="hold">
                            <p:stCondLst>
                              <p:cond delay="92500"/>
                            </p:stCondLst>
                            <p:childTnLst>
                              <p:par>
                                <p:cTn id="97" presetID="9" presetClass="entr" fill="hold" grpId="24" nodeType="afterEffect">
                                  <p:stCondLst>
                                    <p:cond delay="9000"/>
                                  </p:stCondLst>
                                  <p:iterate>
                                    <p:tmAbs val="0"/>
                                  </p:iterate>
                                  <p:childTnLst>
                                    <p:set>
                                      <p:cBhvr>
                                        <p:cTn id="98" fill="hold"/>
                                        <p:tgtEl>
                                          <p:spTgt spid="277"/>
                                        </p:tgtEl>
                                        <p:attrNameLst>
                                          <p:attrName>style.visibility</p:attrName>
                                        </p:attrNameLst>
                                      </p:cBhvr>
                                      <p:to>
                                        <p:strVal val="visible"/>
                                      </p:to>
                                    </p:set>
                                    <p:animEffect transition="in" filter="dissolve">
                                      <p:cBhvr>
                                        <p:cTn id="99" dur="500"/>
                                        <p:tgtEl>
                                          <p:spTgt spid="277"/>
                                        </p:tgtEl>
                                      </p:cBhvr>
                                    </p:animEffect>
                                  </p:childTnLst>
                                </p:cTn>
                              </p:par>
                            </p:childTnLst>
                          </p:cTn>
                        </p:par>
                        <p:par>
                          <p:cTn id="100" fill="hold">
                            <p:stCondLst>
                              <p:cond delay="102000"/>
                            </p:stCondLst>
                            <p:childTnLst>
                              <p:par>
                                <p:cTn id="101" presetID="9" presetClass="entr" fill="hold" grpId="25" nodeType="afterEffect">
                                  <p:stCondLst>
                                    <p:cond delay="10000"/>
                                  </p:stCondLst>
                                  <p:iterate>
                                    <p:tmAbs val="0"/>
                                  </p:iterate>
                                  <p:childTnLst>
                                    <p:set>
                                      <p:cBhvr>
                                        <p:cTn id="102" fill="hold"/>
                                        <p:tgtEl>
                                          <p:spTgt spid="279"/>
                                        </p:tgtEl>
                                        <p:attrNameLst>
                                          <p:attrName>style.visibility</p:attrName>
                                        </p:attrNameLst>
                                      </p:cBhvr>
                                      <p:to>
                                        <p:strVal val="visible"/>
                                      </p:to>
                                    </p:set>
                                    <p:animEffect transition="in" filter="dissolve">
                                      <p:cBhvr>
                                        <p:cTn id="103" dur="500"/>
                                        <p:tgtEl>
                                          <p:spTgt spid="279"/>
                                        </p:tgtEl>
                                      </p:cBhvr>
                                    </p:animEffect>
                                  </p:childTnLst>
                                </p:cTn>
                              </p:par>
                            </p:childTnLst>
                          </p:cTn>
                        </p:par>
                        <p:par>
                          <p:cTn id="104" fill="hold">
                            <p:stCondLst>
                              <p:cond delay="112500"/>
                            </p:stCondLst>
                            <p:childTnLst>
                              <p:par>
                                <p:cTn id="105" presetID="9" presetClass="exit" fill="hold" grpId="26" nodeType="afterEffect">
                                  <p:stCondLst>
                                    <p:cond delay="10000"/>
                                  </p:stCondLst>
                                  <p:iterate>
                                    <p:tmAbs val="0"/>
                                  </p:iterate>
                                  <p:childTnLst>
                                    <p:animEffect transition="out" filter="dissolve">
                                      <p:cBhvr>
                                        <p:cTn id="106" dur="500" fill="hold"/>
                                        <p:tgtEl>
                                          <p:spTgt spid="277"/>
                                        </p:tgtEl>
                                      </p:cBhvr>
                                    </p:animEffect>
                                    <p:set>
                                      <p:cBhvr>
                                        <p:cTn id="107" fill="hold">
                                          <p:stCondLst>
                                            <p:cond delay="499"/>
                                          </p:stCondLst>
                                        </p:cTn>
                                        <p:tgtEl>
                                          <p:spTgt spid="277"/>
                                        </p:tgtEl>
                                        <p:attrNameLst>
                                          <p:attrName>style.visibility</p:attrName>
                                        </p:attrNameLst>
                                      </p:cBhvr>
                                      <p:to>
                                        <p:strVal val="hidden"/>
                                      </p:to>
                                    </p:set>
                                  </p:childTnLst>
                                </p:cTn>
                              </p:par>
                            </p:childTnLst>
                          </p:cTn>
                        </p:par>
                        <p:par>
                          <p:cTn id="108" fill="hold">
                            <p:stCondLst>
                              <p:cond delay="123000"/>
                            </p:stCondLst>
                            <p:childTnLst>
                              <p:par>
                                <p:cTn id="109" presetID="9" presetClass="exit" fill="hold" grpId="27" nodeType="afterEffect">
                                  <p:stCondLst>
                                    <p:cond delay="10000"/>
                                  </p:stCondLst>
                                  <p:iterate>
                                    <p:tmAbs val="0"/>
                                  </p:iterate>
                                  <p:childTnLst>
                                    <p:animEffect transition="out" filter="dissolve">
                                      <p:cBhvr>
                                        <p:cTn id="110" dur="500" fill="hold"/>
                                        <p:tgtEl>
                                          <p:spTgt spid="274"/>
                                        </p:tgtEl>
                                      </p:cBhvr>
                                    </p:animEffect>
                                    <p:set>
                                      <p:cBhvr>
                                        <p:cTn id="111" fill="hold">
                                          <p:stCondLst>
                                            <p:cond delay="499"/>
                                          </p:stCondLst>
                                        </p:cTn>
                                        <p:tgtEl>
                                          <p:spTgt spid="274"/>
                                        </p:tgtEl>
                                        <p:attrNameLst>
                                          <p:attrName>style.visibility</p:attrName>
                                        </p:attrNameLst>
                                      </p:cBhvr>
                                      <p:to>
                                        <p:strVal val="hidden"/>
                                      </p:to>
                                    </p:set>
                                  </p:childTnLst>
                                </p:cTn>
                              </p:par>
                            </p:childTnLst>
                          </p:cTn>
                        </p:par>
                        <p:par>
                          <p:cTn id="112" fill="hold">
                            <p:stCondLst>
                              <p:cond delay="133500"/>
                            </p:stCondLst>
                            <p:childTnLst>
                              <p:par>
                                <p:cTn id="113" presetID="9" presetClass="entr" fill="hold" grpId="28" nodeType="afterEffect">
                                  <p:stCondLst>
                                    <p:cond delay="10000"/>
                                  </p:stCondLst>
                                  <p:iterate>
                                    <p:tmAbs val="0"/>
                                  </p:iterate>
                                  <p:childTnLst>
                                    <p:set>
                                      <p:cBhvr>
                                        <p:cTn id="114" fill="hold"/>
                                        <p:tgtEl>
                                          <p:spTgt spid="278"/>
                                        </p:tgtEl>
                                        <p:attrNameLst>
                                          <p:attrName>style.visibility</p:attrName>
                                        </p:attrNameLst>
                                      </p:cBhvr>
                                      <p:to>
                                        <p:strVal val="visible"/>
                                      </p:to>
                                    </p:set>
                                    <p:animEffect transition="in" filter="dissolve">
                                      <p:cBhvr>
                                        <p:cTn id="115" dur="500"/>
                                        <p:tgtEl>
                                          <p:spTgt spid="278"/>
                                        </p:tgtEl>
                                      </p:cBhvr>
                                    </p:animEffect>
                                  </p:childTnLst>
                                </p:cTn>
                              </p:par>
                            </p:childTnLst>
                          </p:cTn>
                        </p:par>
                        <p:par>
                          <p:cTn id="116" fill="hold">
                            <p:stCondLst>
                              <p:cond delay="144000"/>
                            </p:stCondLst>
                            <p:childTnLst>
                              <p:par>
                                <p:cTn id="117" presetID="9" presetClass="exit" fill="hold" grpId="29" nodeType="afterEffect">
                                  <p:stCondLst>
                                    <p:cond delay="11000"/>
                                  </p:stCondLst>
                                  <p:iterate>
                                    <p:tmAbs val="0"/>
                                  </p:iterate>
                                  <p:childTnLst>
                                    <p:animEffect transition="out" filter="dissolve">
                                      <p:cBhvr>
                                        <p:cTn id="118" dur="500" fill="hold"/>
                                        <p:tgtEl>
                                          <p:spTgt spid="279"/>
                                        </p:tgtEl>
                                      </p:cBhvr>
                                    </p:animEffect>
                                    <p:set>
                                      <p:cBhvr>
                                        <p:cTn id="119" fill="hold">
                                          <p:stCondLst>
                                            <p:cond delay="499"/>
                                          </p:stCondLst>
                                        </p:cTn>
                                        <p:tgtEl>
                                          <p:spTgt spid="279"/>
                                        </p:tgtEl>
                                        <p:attrNameLst>
                                          <p:attrName>style.visibility</p:attrName>
                                        </p:attrNameLst>
                                      </p:cBhvr>
                                      <p:to>
                                        <p:strVal val="hidden"/>
                                      </p:to>
                                    </p:set>
                                  </p:childTnLst>
                                </p:cTn>
                              </p:par>
                            </p:childTnLst>
                          </p:cTn>
                        </p:par>
                        <p:par>
                          <p:cTn id="120" fill="hold">
                            <p:stCondLst>
                              <p:cond delay="155500"/>
                            </p:stCondLst>
                            <p:childTnLst>
                              <p:par>
                                <p:cTn id="121" presetID="9" presetClass="entr" fill="hold" grpId="30" nodeType="afterEffect">
                                  <p:stCondLst>
                                    <p:cond delay="11000"/>
                                  </p:stCondLst>
                                  <p:iterate>
                                    <p:tmAbs val="0"/>
                                  </p:iterate>
                                  <p:childTnLst>
                                    <p:set>
                                      <p:cBhvr>
                                        <p:cTn id="122" fill="hold"/>
                                        <p:tgtEl>
                                          <p:spTgt spid="280"/>
                                        </p:tgtEl>
                                        <p:attrNameLst>
                                          <p:attrName>style.visibility</p:attrName>
                                        </p:attrNameLst>
                                      </p:cBhvr>
                                      <p:to>
                                        <p:strVal val="visible"/>
                                      </p:to>
                                    </p:set>
                                    <p:animEffect transition="in" filter="dissolve">
                                      <p:cBhvr>
                                        <p:cTn id="123" dur="500"/>
                                        <p:tgtEl>
                                          <p:spTgt spid="280"/>
                                        </p:tgtEl>
                                      </p:cBhvr>
                                    </p:animEffect>
                                  </p:childTnLst>
                                </p:cTn>
                              </p:par>
                            </p:childTnLst>
                          </p:cTn>
                        </p:par>
                        <p:par>
                          <p:cTn id="124" fill="hold">
                            <p:stCondLst>
                              <p:cond delay="167000"/>
                            </p:stCondLst>
                            <p:childTnLst>
                              <p:par>
                                <p:cTn id="125" presetID="9" presetClass="exit" fill="hold" grpId="31" nodeType="afterEffect">
                                  <p:stCondLst>
                                    <p:cond delay="12000"/>
                                  </p:stCondLst>
                                  <p:iterate>
                                    <p:tmAbs val="0"/>
                                  </p:iterate>
                                  <p:childTnLst>
                                    <p:animEffect transition="out" filter="dissolve">
                                      <p:cBhvr>
                                        <p:cTn id="126" dur="500" fill="hold"/>
                                        <p:tgtEl>
                                          <p:spTgt spid="280"/>
                                        </p:tgtEl>
                                      </p:cBhvr>
                                    </p:animEffect>
                                    <p:set>
                                      <p:cBhvr>
                                        <p:cTn id="127" fill="hold">
                                          <p:stCondLst>
                                            <p:cond delay="499"/>
                                          </p:stCondLst>
                                        </p:cTn>
                                        <p:tgtEl>
                                          <p:spTgt spid="280"/>
                                        </p:tgtEl>
                                        <p:attrNameLst>
                                          <p:attrName>style.visibility</p:attrName>
                                        </p:attrNameLst>
                                      </p:cBhvr>
                                      <p:to>
                                        <p:strVal val="hidden"/>
                                      </p:to>
                                    </p:set>
                                  </p:childTnLst>
                                </p:cTn>
                              </p:par>
                            </p:childTnLst>
                          </p:cTn>
                        </p:par>
                        <p:par>
                          <p:cTn id="128" fill="hold">
                            <p:stCondLst>
                              <p:cond delay="179500"/>
                            </p:stCondLst>
                            <p:childTnLst>
                              <p:par>
                                <p:cTn id="129" presetID="9" presetClass="entr" fill="hold" grpId="32" nodeType="afterEffect">
                                  <p:stCondLst>
                                    <p:cond delay="12000"/>
                                  </p:stCondLst>
                                  <p:iterate>
                                    <p:tmAbs val="0"/>
                                  </p:iterate>
                                  <p:childTnLst>
                                    <p:set>
                                      <p:cBhvr>
                                        <p:cTn id="130" fill="hold"/>
                                        <p:tgtEl>
                                          <p:spTgt spid="281"/>
                                        </p:tgtEl>
                                        <p:attrNameLst>
                                          <p:attrName>style.visibility</p:attrName>
                                        </p:attrNameLst>
                                      </p:cBhvr>
                                      <p:to>
                                        <p:strVal val="visible"/>
                                      </p:to>
                                    </p:set>
                                    <p:animEffect transition="in" filter="dissolve">
                                      <p:cBhvr>
                                        <p:cTn id="131" dur="500"/>
                                        <p:tgtEl>
                                          <p:spTgt spid="281"/>
                                        </p:tgtEl>
                                      </p:cBhvr>
                                    </p:animEffect>
                                  </p:childTnLst>
                                </p:cTn>
                              </p:par>
                            </p:childTnLst>
                          </p:cTn>
                        </p:par>
                        <p:par>
                          <p:cTn id="132" fill="hold">
                            <p:stCondLst>
                              <p:cond delay="192000"/>
                            </p:stCondLst>
                            <p:childTnLst>
                              <p:par>
                                <p:cTn id="133" presetID="9" presetClass="exit" fill="hold" grpId="33" nodeType="afterEffect">
                                  <p:stCondLst>
                                    <p:cond delay="13000"/>
                                  </p:stCondLst>
                                  <p:iterate>
                                    <p:tmAbs val="0"/>
                                  </p:iterate>
                                  <p:childTnLst>
                                    <p:animEffect transition="out" filter="dissolve">
                                      <p:cBhvr>
                                        <p:cTn id="134" dur="500" fill="hold"/>
                                        <p:tgtEl>
                                          <p:spTgt spid="281"/>
                                        </p:tgtEl>
                                      </p:cBhvr>
                                    </p:animEffect>
                                    <p:set>
                                      <p:cBhvr>
                                        <p:cTn id="135" fill="hold">
                                          <p:stCondLst>
                                            <p:cond delay="499"/>
                                          </p:stCondLst>
                                        </p:cTn>
                                        <p:tgtEl>
                                          <p:spTgt spid="281"/>
                                        </p:tgtEl>
                                        <p:attrNameLst>
                                          <p:attrName>style.visibility</p:attrName>
                                        </p:attrNameLst>
                                      </p:cBhvr>
                                      <p:to>
                                        <p:strVal val="hidden"/>
                                      </p:to>
                                    </p:set>
                                  </p:childTnLst>
                                </p:cTn>
                              </p:par>
                            </p:childTnLst>
                          </p:cTn>
                        </p:par>
                        <p:par>
                          <p:cTn id="136" fill="hold">
                            <p:stCondLst>
                              <p:cond delay="205500"/>
                            </p:stCondLst>
                            <p:childTnLst>
                              <p:par>
                                <p:cTn id="137" presetID="9" presetClass="entr" fill="hold" grpId="34" nodeType="afterEffect">
                                  <p:stCondLst>
                                    <p:cond delay="13000"/>
                                  </p:stCondLst>
                                  <p:iterate>
                                    <p:tmAbs val="0"/>
                                  </p:iterate>
                                  <p:childTnLst>
                                    <p:set>
                                      <p:cBhvr>
                                        <p:cTn id="138" fill="hold"/>
                                        <p:tgtEl>
                                          <p:spTgt spid="282"/>
                                        </p:tgtEl>
                                        <p:attrNameLst>
                                          <p:attrName>style.visibility</p:attrName>
                                        </p:attrNameLst>
                                      </p:cBhvr>
                                      <p:to>
                                        <p:strVal val="visible"/>
                                      </p:to>
                                    </p:set>
                                    <p:animEffect transition="in" filter="dissolve">
                                      <p:cBhvr>
                                        <p:cTn id="139" dur="500"/>
                                        <p:tgtEl>
                                          <p:spTgt spid="282"/>
                                        </p:tgtEl>
                                      </p:cBhvr>
                                    </p:animEffect>
                                  </p:childTnLst>
                                </p:cTn>
                              </p:par>
                            </p:childTnLst>
                          </p:cTn>
                        </p:par>
                        <p:par>
                          <p:cTn id="140" fill="hold">
                            <p:stCondLst>
                              <p:cond delay="219000"/>
                            </p:stCondLst>
                            <p:childTnLst>
                              <p:par>
                                <p:cTn id="141" presetID="9" presetClass="exit" fill="hold" grpId="35" nodeType="afterEffect">
                                  <p:stCondLst>
                                    <p:cond delay="14000"/>
                                  </p:stCondLst>
                                  <p:iterate>
                                    <p:tmAbs val="0"/>
                                  </p:iterate>
                                  <p:childTnLst>
                                    <p:animEffect transition="out" filter="dissolve">
                                      <p:cBhvr>
                                        <p:cTn id="142" dur="500" fill="hold"/>
                                        <p:tgtEl>
                                          <p:spTgt spid="282"/>
                                        </p:tgtEl>
                                      </p:cBhvr>
                                    </p:animEffect>
                                    <p:set>
                                      <p:cBhvr>
                                        <p:cTn id="143" fill="hold">
                                          <p:stCondLst>
                                            <p:cond delay="499"/>
                                          </p:stCondLst>
                                        </p:cTn>
                                        <p:tgtEl>
                                          <p:spTgt spid="282"/>
                                        </p:tgtEl>
                                        <p:attrNameLst>
                                          <p:attrName>style.visibility</p:attrName>
                                        </p:attrNameLst>
                                      </p:cBhvr>
                                      <p:to>
                                        <p:strVal val="hidden"/>
                                      </p:to>
                                    </p:set>
                                  </p:childTnLst>
                                </p:cTn>
                              </p:par>
                            </p:childTnLst>
                          </p:cTn>
                        </p:par>
                        <p:par>
                          <p:cTn id="144" fill="hold">
                            <p:stCondLst>
                              <p:cond delay="233500"/>
                            </p:stCondLst>
                            <p:childTnLst>
                              <p:par>
                                <p:cTn id="145" presetID="9" presetClass="entr" fill="hold" grpId="36" nodeType="afterEffect">
                                  <p:stCondLst>
                                    <p:cond delay="14000"/>
                                  </p:stCondLst>
                                  <p:iterate>
                                    <p:tmAbs val="0"/>
                                  </p:iterate>
                                  <p:childTnLst>
                                    <p:set>
                                      <p:cBhvr>
                                        <p:cTn id="146" fill="hold"/>
                                        <p:tgtEl>
                                          <p:spTgt spid="283"/>
                                        </p:tgtEl>
                                        <p:attrNameLst>
                                          <p:attrName>style.visibility</p:attrName>
                                        </p:attrNameLst>
                                      </p:cBhvr>
                                      <p:to>
                                        <p:strVal val="visible"/>
                                      </p:to>
                                    </p:set>
                                    <p:animEffect transition="in" filter="dissolve">
                                      <p:cBhvr>
                                        <p:cTn id="147" dur="500"/>
                                        <p:tgtEl>
                                          <p:spTgt spid="283"/>
                                        </p:tgtEl>
                                      </p:cBhvr>
                                    </p:animEffect>
                                  </p:childTnLst>
                                </p:cTn>
                              </p:par>
                            </p:childTnLst>
                          </p:cTn>
                        </p:par>
                        <p:par>
                          <p:cTn id="148" fill="hold">
                            <p:stCondLst>
                              <p:cond delay="248000"/>
                            </p:stCondLst>
                            <p:childTnLst>
                              <p:par>
                                <p:cTn id="149" presetID="9" presetClass="exit" fill="hold" grpId="37" nodeType="afterEffect">
                                  <p:stCondLst>
                                    <p:cond delay="15000"/>
                                  </p:stCondLst>
                                  <p:iterate>
                                    <p:tmAbs val="0"/>
                                  </p:iterate>
                                  <p:childTnLst>
                                    <p:animEffect transition="out" filter="dissolve">
                                      <p:cBhvr>
                                        <p:cTn id="150" dur="500" fill="hold"/>
                                        <p:tgtEl>
                                          <p:spTgt spid="283"/>
                                        </p:tgtEl>
                                      </p:cBhvr>
                                    </p:animEffect>
                                    <p:set>
                                      <p:cBhvr>
                                        <p:cTn id="151" fill="hold">
                                          <p:stCondLst>
                                            <p:cond delay="499"/>
                                          </p:stCondLst>
                                        </p:cTn>
                                        <p:tgtEl>
                                          <p:spTgt spid="283"/>
                                        </p:tgtEl>
                                        <p:attrNameLst>
                                          <p:attrName>style.visibility</p:attrName>
                                        </p:attrNameLst>
                                      </p:cBhvr>
                                      <p:to>
                                        <p:strVal val="hidden"/>
                                      </p:to>
                                    </p:set>
                                  </p:childTnLst>
                                </p:cTn>
                              </p:par>
                            </p:childTnLst>
                          </p:cTn>
                        </p:par>
                        <p:par>
                          <p:cTn id="152" fill="hold">
                            <p:stCondLst>
                              <p:cond delay="263500"/>
                            </p:stCondLst>
                            <p:childTnLst>
                              <p:par>
                                <p:cTn id="153" presetID="9" presetClass="entr" fill="hold" grpId="38" nodeType="afterEffect">
                                  <p:stCondLst>
                                    <p:cond delay="15000"/>
                                  </p:stCondLst>
                                  <p:iterate>
                                    <p:tmAbs val="0"/>
                                  </p:iterate>
                                  <p:childTnLst>
                                    <p:set>
                                      <p:cBhvr>
                                        <p:cTn id="154" fill="hold"/>
                                        <p:tgtEl>
                                          <p:spTgt spid="284"/>
                                        </p:tgtEl>
                                        <p:attrNameLst>
                                          <p:attrName>style.visibility</p:attrName>
                                        </p:attrNameLst>
                                      </p:cBhvr>
                                      <p:to>
                                        <p:strVal val="visible"/>
                                      </p:to>
                                    </p:set>
                                    <p:animEffect transition="in" filter="dissolve">
                                      <p:cBhvr>
                                        <p:cTn id="155" dur="500"/>
                                        <p:tgtEl>
                                          <p:spTgt spid="284"/>
                                        </p:tgtEl>
                                      </p:cBhvr>
                                    </p:animEffect>
                                  </p:childTnLst>
                                </p:cTn>
                              </p:par>
                            </p:childTnLst>
                          </p:cTn>
                        </p:par>
                        <p:par>
                          <p:cTn id="156" fill="hold">
                            <p:stCondLst>
                              <p:cond delay="279000"/>
                            </p:stCondLst>
                            <p:childTnLst>
                              <p:par>
                                <p:cTn id="157" presetID="9" presetClass="exit" fill="hold" grpId="39" nodeType="afterEffect">
                                  <p:stCondLst>
                                    <p:cond delay="16000"/>
                                  </p:stCondLst>
                                  <p:iterate>
                                    <p:tmAbs val="0"/>
                                  </p:iterate>
                                  <p:childTnLst>
                                    <p:animEffect transition="out" filter="dissolve">
                                      <p:cBhvr>
                                        <p:cTn id="158" dur="500" fill="hold"/>
                                        <p:tgtEl>
                                          <p:spTgt spid="284"/>
                                        </p:tgtEl>
                                      </p:cBhvr>
                                    </p:animEffect>
                                    <p:set>
                                      <p:cBhvr>
                                        <p:cTn id="159" fill="hold">
                                          <p:stCondLst>
                                            <p:cond delay="499"/>
                                          </p:stCondLst>
                                        </p:cTn>
                                        <p:tgtEl>
                                          <p:spTgt spid="284"/>
                                        </p:tgtEl>
                                        <p:attrNameLst>
                                          <p:attrName>style.visibility</p:attrName>
                                        </p:attrNameLst>
                                      </p:cBhvr>
                                      <p:to>
                                        <p:strVal val="hidden"/>
                                      </p:to>
                                    </p:set>
                                  </p:childTnLst>
                                </p:cTn>
                              </p:par>
                            </p:childTnLst>
                          </p:cTn>
                        </p:par>
                        <p:par>
                          <p:cTn id="160" fill="hold">
                            <p:stCondLst>
                              <p:cond delay="295500"/>
                            </p:stCondLst>
                            <p:childTnLst>
                              <p:par>
                                <p:cTn id="161" presetID="9" presetClass="entr" fill="hold" grpId="40" nodeType="afterEffect">
                                  <p:stCondLst>
                                    <p:cond delay="16000"/>
                                  </p:stCondLst>
                                  <p:iterate>
                                    <p:tmAbs val="0"/>
                                  </p:iterate>
                                  <p:childTnLst>
                                    <p:set>
                                      <p:cBhvr>
                                        <p:cTn id="162" fill="hold"/>
                                        <p:tgtEl>
                                          <p:spTgt spid="285"/>
                                        </p:tgtEl>
                                        <p:attrNameLst>
                                          <p:attrName>style.visibility</p:attrName>
                                        </p:attrNameLst>
                                      </p:cBhvr>
                                      <p:to>
                                        <p:strVal val="visible"/>
                                      </p:to>
                                    </p:set>
                                    <p:animEffect transition="in" filter="dissolve">
                                      <p:cBhvr>
                                        <p:cTn id="163" dur="500"/>
                                        <p:tgtEl>
                                          <p:spTgt spid="285"/>
                                        </p:tgtEl>
                                      </p:cBhvr>
                                    </p:animEffect>
                                  </p:childTnLst>
                                </p:cTn>
                              </p:par>
                            </p:childTnLst>
                          </p:cTn>
                        </p:par>
                        <p:par>
                          <p:cTn id="164" fill="hold">
                            <p:stCondLst>
                              <p:cond delay="312000"/>
                            </p:stCondLst>
                            <p:childTnLst>
                              <p:par>
                                <p:cTn id="165" presetID="9" presetClass="exit" fill="hold" grpId="41" nodeType="afterEffect">
                                  <p:stCondLst>
                                    <p:cond delay="17000"/>
                                  </p:stCondLst>
                                  <p:iterate>
                                    <p:tmAbs val="0"/>
                                  </p:iterate>
                                  <p:childTnLst>
                                    <p:animEffect transition="out" filter="dissolve">
                                      <p:cBhvr>
                                        <p:cTn id="166" dur="500" fill="hold"/>
                                        <p:tgtEl>
                                          <p:spTgt spid="285"/>
                                        </p:tgtEl>
                                      </p:cBhvr>
                                    </p:animEffect>
                                    <p:set>
                                      <p:cBhvr>
                                        <p:cTn id="167" fill="hold">
                                          <p:stCondLst>
                                            <p:cond delay="499"/>
                                          </p:stCondLst>
                                        </p:cTn>
                                        <p:tgtEl>
                                          <p:spTgt spid="285"/>
                                        </p:tgtEl>
                                        <p:attrNameLst>
                                          <p:attrName>style.visibility</p:attrName>
                                        </p:attrNameLst>
                                      </p:cBhvr>
                                      <p:to>
                                        <p:strVal val="hidden"/>
                                      </p:to>
                                    </p:set>
                                  </p:childTnLst>
                                </p:cTn>
                              </p:par>
                            </p:childTnLst>
                          </p:cTn>
                        </p:par>
                        <p:par>
                          <p:cTn id="168" fill="hold">
                            <p:stCondLst>
                              <p:cond delay="329500"/>
                            </p:stCondLst>
                            <p:childTnLst>
                              <p:par>
                                <p:cTn id="169" presetID="9" presetClass="entr" fill="hold" grpId="42" nodeType="afterEffect">
                                  <p:stCondLst>
                                    <p:cond delay="17000"/>
                                  </p:stCondLst>
                                  <p:iterate>
                                    <p:tmAbs val="0"/>
                                  </p:iterate>
                                  <p:childTnLst>
                                    <p:set>
                                      <p:cBhvr>
                                        <p:cTn id="170" fill="hold"/>
                                        <p:tgtEl>
                                          <p:spTgt spid="286"/>
                                        </p:tgtEl>
                                        <p:attrNameLst>
                                          <p:attrName>style.visibility</p:attrName>
                                        </p:attrNameLst>
                                      </p:cBhvr>
                                      <p:to>
                                        <p:strVal val="visible"/>
                                      </p:to>
                                    </p:set>
                                    <p:animEffect transition="in" filter="dissolve">
                                      <p:cBhvr>
                                        <p:cTn id="171" dur="500"/>
                                        <p:tgtEl>
                                          <p:spTgt spid="286"/>
                                        </p:tgtEl>
                                      </p:cBhvr>
                                    </p:animEffect>
                                  </p:childTnLst>
                                </p:cTn>
                              </p:par>
                            </p:childTnLst>
                          </p:cTn>
                        </p:par>
                        <p:par>
                          <p:cTn id="172" fill="hold">
                            <p:stCondLst>
                              <p:cond delay="347000"/>
                            </p:stCondLst>
                            <p:childTnLst>
                              <p:par>
                                <p:cTn id="173" presetID="9" presetClass="exit" fill="hold" grpId="43" nodeType="afterEffect">
                                  <p:stCondLst>
                                    <p:cond delay="18000"/>
                                  </p:stCondLst>
                                  <p:iterate>
                                    <p:tmAbs val="0"/>
                                  </p:iterate>
                                  <p:childTnLst>
                                    <p:animEffect transition="out" filter="dissolve">
                                      <p:cBhvr>
                                        <p:cTn id="174" dur="500" fill="hold"/>
                                        <p:tgtEl>
                                          <p:spTgt spid="286"/>
                                        </p:tgtEl>
                                      </p:cBhvr>
                                    </p:animEffect>
                                    <p:set>
                                      <p:cBhvr>
                                        <p:cTn id="175" fill="hold">
                                          <p:stCondLst>
                                            <p:cond delay="499"/>
                                          </p:stCondLst>
                                        </p:cTn>
                                        <p:tgtEl>
                                          <p:spTgt spid="286"/>
                                        </p:tgtEl>
                                        <p:attrNameLst>
                                          <p:attrName>style.visibility</p:attrName>
                                        </p:attrNameLst>
                                      </p:cBhvr>
                                      <p:to>
                                        <p:strVal val="hidden"/>
                                      </p:to>
                                    </p:set>
                                  </p:childTnLst>
                                </p:cTn>
                              </p:par>
                            </p:childTnLst>
                          </p:cTn>
                        </p:par>
                        <p:par>
                          <p:cTn id="176" fill="hold">
                            <p:stCondLst>
                              <p:cond delay="365500"/>
                            </p:stCondLst>
                            <p:childTnLst>
                              <p:par>
                                <p:cTn id="177" presetID="9" presetClass="entr" fill="hold" grpId="44" nodeType="afterEffect">
                                  <p:stCondLst>
                                    <p:cond delay="18000"/>
                                  </p:stCondLst>
                                  <p:iterate>
                                    <p:tmAbs val="0"/>
                                  </p:iterate>
                                  <p:childTnLst>
                                    <p:set>
                                      <p:cBhvr>
                                        <p:cTn id="178" fill="hold"/>
                                        <p:tgtEl>
                                          <p:spTgt spid="287"/>
                                        </p:tgtEl>
                                        <p:attrNameLst>
                                          <p:attrName>style.visibility</p:attrName>
                                        </p:attrNameLst>
                                      </p:cBhvr>
                                      <p:to>
                                        <p:strVal val="visible"/>
                                      </p:to>
                                    </p:set>
                                    <p:animEffect transition="in" filter="dissolve">
                                      <p:cBhvr>
                                        <p:cTn id="179" dur="500"/>
                                        <p:tgtEl>
                                          <p:spTgt spid="287"/>
                                        </p:tgtEl>
                                      </p:cBhvr>
                                    </p:animEffect>
                                  </p:childTnLst>
                                </p:cTn>
                              </p:par>
                            </p:childTnLst>
                          </p:cTn>
                        </p:par>
                        <p:par>
                          <p:cTn id="180" fill="hold">
                            <p:stCondLst>
                              <p:cond delay="384000"/>
                            </p:stCondLst>
                            <p:childTnLst>
                              <p:par>
                                <p:cTn id="181" presetID="9" presetClass="exit" fill="hold" grpId="45" nodeType="afterEffect">
                                  <p:stCondLst>
                                    <p:cond delay="19000"/>
                                  </p:stCondLst>
                                  <p:iterate>
                                    <p:tmAbs val="0"/>
                                  </p:iterate>
                                  <p:childTnLst>
                                    <p:animEffect transition="out" filter="dissolve">
                                      <p:cBhvr>
                                        <p:cTn id="182" dur="500" fill="hold"/>
                                        <p:tgtEl>
                                          <p:spTgt spid="287"/>
                                        </p:tgtEl>
                                      </p:cBhvr>
                                    </p:animEffect>
                                    <p:set>
                                      <p:cBhvr>
                                        <p:cTn id="183" fill="hold">
                                          <p:stCondLst>
                                            <p:cond delay="499"/>
                                          </p:stCondLst>
                                        </p:cTn>
                                        <p:tgtEl>
                                          <p:spTgt spid="287"/>
                                        </p:tgtEl>
                                        <p:attrNameLst>
                                          <p:attrName>style.visibility</p:attrName>
                                        </p:attrNameLst>
                                      </p:cBhvr>
                                      <p:to>
                                        <p:strVal val="hidden"/>
                                      </p:to>
                                    </p:set>
                                  </p:childTnLst>
                                </p:cTn>
                              </p:par>
                            </p:childTnLst>
                          </p:cTn>
                        </p:par>
                        <p:par>
                          <p:cTn id="184" fill="hold">
                            <p:stCondLst>
                              <p:cond delay="403500"/>
                            </p:stCondLst>
                            <p:childTnLst>
                              <p:par>
                                <p:cTn id="185" presetID="9" presetClass="entr" fill="hold" grpId="46" nodeType="afterEffect">
                                  <p:stCondLst>
                                    <p:cond delay="19000"/>
                                  </p:stCondLst>
                                  <p:iterate>
                                    <p:tmAbs val="0"/>
                                  </p:iterate>
                                  <p:childTnLst>
                                    <p:set>
                                      <p:cBhvr>
                                        <p:cTn id="186" fill="hold"/>
                                        <p:tgtEl>
                                          <p:spTgt spid="288"/>
                                        </p:tgtEl>
                                        <p:attrNameLst>
                                          <p:attrName>style.visibility</p:attrName>
                                        </p:attrNameLst>
                                      </p:cBhvr>
                                      <p:to>
                                        <p:strVal val="visible"/>
                                      </p:to>
                                    </p:set>
                                    <p:animEffect transition="in" filter="dissolve">
                                      <p:cBhvr>
                                        <p:cTn id="187" dur="500"/>
                                        <p:tgtEl>
                                          <p:spTgt spid="288"/>
                                        </p:tgtEl>
                                      </p:cBhvr>
                                    </p:animEffect>
                                  </p:childTnLst>
                                </p:cTn>
                              </p:par>
                            </p:childTnLst>
                          </p:cTn>
                        </p:par>
                        <p:par>
                          <p:cTn id="188" fill="hold">
                            <p:stCondLst>
                              <p:cond delay="423000"/>
                            </p:stCondLst>
                            <p:childTnLst>
                              <p:par>
                                <p:cTn id="189" presetID="9" presetClass="exit" fill="hold" grpId="47" nodeType="afterEffect">
                                  <p:stCondLst>
                                    <p:cond delay="20000"/>
                                  </p:stCondLst>
                                  <p:iterate>
                                    <p:tmAbs val="0"/>
                                  </p:iterate>
                                  <p:childTnLst>
                                    <p:animEffect transition="out" filter="dissolve">
                                      <p:cBhvr>
                                        <p:cTn id="190" dur="500" fill="hold"/>
                                        <p:tgtEl>
                                          <p:spTgt spid="288"/>
                                        </p:tgtEl>
                                      </p:cBhvr>
                                    </p:animEffect>
                                    <p:set>
                                      <p:cBhvr>
                                        <p:cTn id="191" fill="hold">
                                          <p:stCondLst>
                                            <p:cond delay="499"/>
                                          </p:stCondLst>
                                        </p:cTn>
                                        <p:tgtEl>
                                          <p:spTgt spid="288"/>
                                        </p:tgtEl>
                                        <p:attrNameLst>
                                          <p:attrName>style.visibility</p:attrName>
                                        </p:attrNameLst>
                                      </p:cBhvr>
                                      <p:to>
                                        <p:strVal val="hidden"/>
                                      </p:to>
                                    </p:set>
                                  </p:childTnLst>
                                </p:cTn>
                              </p:par>
                            </p:childTnLst>
                          </p:cTn>
                        </p:par>
                        <p:par>
                          <p:cTn id="192" fill="hold">
                            <p:stCondLst>
                              <p:cond delay="443500"/>
                            </p:stCondLst>
                            <p:childTnLst>
                              <p:par>
                                <p:cTn id="193" presetID="9" presetClass="exit" fill="hold" grpId="48" nodeType="afterEffect">
                                  <p:stCondLst>
                                    <p:cond delay="20000"/>
                                  </p:stCondLst>
                                  <p:iterate>
                                    <p:tmAbs val="0"/>
                                  </p:iterate>
                                  <p:childTnLst>
                                    <p:animEffect transition="out" filter="dissolve">
                                      <p:cBhvr>
                                        <p:cTn id="194" dur="500" fill="hold"/>
                                        <p:tgtEl>
                                          <p:spTgt spid="278"/>
                                        </p:tgtEl>
                                      </p:cBhvr>
                                    </p:animEffect>
                                    <p:set>
                                      <p:cBhvr>
                                        <p:cTn id="195" fill="hold">
                                          <p:stCondLst>
                                            <p:cond delay="499"/>
                                          </p:stCondLst>
                                        </p:cTn>
                                        <p:tgtEl>
                                          <p:spTgt spid="278"/>
                                        </p:tgtEl>
                                        <p:attrNameLst>
                                          <p:attrName>style.visibility</p:attrName>
                                        </p:attrNameLst>
                                      </p:cBhvr>
                                      <p:to>
                                        <p:strVal val="hidden"/>
                                      </p:to>
                                    </p:set>
                                  </p:childTnLst>
                                </p:cTn>
                              </p:par>
                            </p:childTnLst>
                          </p:cTn>
                        </p:par>
                        <p:par>
                          <p:cTn id="196" fill="hold">
                            <p:stCondLst>
                              <p:cond delay="464000"/>
                            </p:stCondLst>
                            <p:childTnLst>
                              <p:par>
                                <p:cTn id="197" presetID="9" presetClass="entr" fill="hold" grpId="49" nodeType="afterEffect">
                                  <p:stCondLst>
                                    <p:cond delay="20000"/>
                                  </p:stCondLst>
                                  <p:iterate>
                                    <p:tmAbs val="0"/>
                                  </p:iterate>
                                  <p:childTnLst>
                                    <p:set>
                                      <p:cBhvr>
                                        <p:cTn id="198" fill="hold"/>
                                        <p:tgtEl>
                                          <p:spTgt spid="289"/>
                                        </p:tgtEl>
                                        <p:attrNameLst>
                                          <p:attrName>style.visibility</p:attrName>
                                        </p:attrNameLst>
                                      </p:cBhvr>
                                      <p:to>
                                        <p:strVal val="visible"/>
                                      </p:to>
                                    </p:set>
                                    <p:animEffect transition="in" filter="dissolve">
                                      <p:cBhvr>
                                        <p:cTn id="199" dur="500"/>
                                        <p:tgtEl>
                                          <p:spTgt spid="289"/>
                                        </p:tgtEl>
                                      </p:cBhvr>
                                    </p:animEffect>
                                  </p:childTnLst>
                                </p:cTn>
                              </p:par>
                            </p:childTnLst>
                          </p:cTn>
                        </p:par>
                        <p:par>
                          <p:cTn id="200" fill="hold">
                            <p:stCondLst>
                              <p:cond delay="484500"/>
                            </p:stCondLst>
                            <p:childTnLst>
                              <p:par>
                                <p:cTn id="201" presetID="9" presetClass="entr" fill="hold" grpId="50" nodeType="afterEffect">
                                  <p:stCondLst>
                                    <p:cond delay="20000"/>
                                  </p:stCondLst>
                                  <p:iterate>
                                    <p:tmAbs val="0"/>
                                  </p:iterate>
                                  <p:childTnLst>
                                    <p:set>
                                      <p:cBhvr>
                                        <p:cTn id="202" fill="hold"/>
                                        <p:tgtEl>
                                          <p:spTgt spid="290"/>
                                        </p:tgtEl>
                                        <p:attrNameLst>
                                          <p:attrName>style.visibility</p:attrName>
                                        </p:attrNameLst>
                                      </p:cBhvr>
                                      <p:to>
                                        <p:strVal val="visible"/>
                                      </p:to>
                                    </p:set>
                                    <p:animEffect transition="in" filter="dissolve">
                                      <p:cBhvr>
                                        <p:cTn id="203" dur="500"/>
                                        <p:tgtEl>
                                          <p:spTgt spid="290"/>
                                        </p:tgtEl>
                                      </p:cBhvr>
                                    </p:animEffect>
                                  </p:childTnLst>
                                </p:cTn>
                              </p:par>
                            </p:childTnLst>
                          </p:cTn>
                        </p:par>
                        <p:par>
                          <p:cTn id="204" fill="hold">
                            <p:stCondLst>
                              <p:cond delay="505000"/>
                            </p:stCondLst>
                            <p:childTnLst>
                              <p:par>
                                <p:cTn id="205" presetID="9" presetClass="exit" fill="hold" grpId="51" nodeType="afterEffect">
                                  <p:stCondLst>
                                    <p:cond delay="21000"/>
                                  </p:stCondLst>
                                  <p:iterate>
                                    <p:tmAbs val="0"/>
                                  </p:iterate>
                                  <p:childTnLst>
                                    <p:animEffect transition="out" filter="dissolve">
                                      <p:cBhvr>
                                        <p:cTn id="206" dur="500" fill="hold"/>
                                        <p:tgtEl>
                                          <p:spTgt spid="290"/>
                                        </p:tgtEl>
                                      </p:cBhvr>
                                    </p:animEffect>
                                    <p:set>
                                      <p:cBhvr>
                                        <p:cTn id="207" fill="hold">
                                          <p:stCondLst>
                                            <p:cond delay="499"/>
                                          </p:stCondLst>
                                        </p:cTn>
                                        <p:tgtEl>
                                          <p:spTgt spid="290"/>
                                        </p:tgtEl>
                                        <p:attrNameLst>
                                          <p:attrName>style.visibility</p:attrName>
                                        </p:attrNameLst>
                                      </p:cBhvr>
                                      <p:to>
                                        <p:strVal val="hidden"/>
                                      </p:to>
                                    </p:set>
                                  </p:childTnLst>
                                </p:cTn>
                              </p:par>
                            </p:childTnLst>
                          </p:cTn>
                        </p:par>
                        <p:par>
                          <p:cTn id="208" fill="hold">
                            <p:stCondLst>
                              <p:cond delay="526500"/>
                            </p:stCondLst>
                            <p:childTnLst>
                              <p:par>
                                <p:cTn id="209" presetID="9" presetClass="entr" fill="hold" grpId="52" nodeType="afterEffect">
                                  <p:stCondLst>
                                    <p:cond delay="21000"/>
                                  </p:stCondLst>
                                  <p:iterate>
                                    <p:tmAbs val="0"/>
                                  </p:iterate>
                                  <p:childTnLst>
                                    <p:set>
                                      <p:cBhvr>
                                        <p:cTn id="210" fill="hold"/>
                                        <p:tgtEl>
                                          <p:spTgt spid="291"/>
                                        </p:tgtEl>
                                        <p:attrNameLst>
                                          <p:attrName>style.visibility</p:attrName>
                                        </p:attrNameLst>
                                      </p:cBhvr>
                                      <p:to>
                                        <p:strVal val="visible"/>
                                      </p:to>
                                    </p:set>
                                    <p:animEffect transition="in" filter="dissolve">
                                      <p:cBhvr>
                                        <p:cTn id="211" dur="500"/>
                                        <p:tgtEl>
                                          <p:spTgt spid="291"/>
                                        </p:tgtEl>
                                      </p:cBhvr>
                                    </p:animEffect>
                                  </p:childTnLst>
                                </p:cTn>
                              </p:par>
                            </p:childTnLst>
                          </p:cTn>
                        </p:par>
                        <p:par>
                          <p:cTn id="212" fill="hold">
                            <p:stCondLst>
                              <p:cond delay="548000"/>
                            </p:stCondLst>
                            <p:childTnLst>
                              <p:par>
                                <p:cTn id="213" presetID="9" presetClass="exit" fill="hold" grpId="53" nodeType="afterEffect">
                                  <p:stCondLst>
                                    <p:cond delay="22000"/>
                                  </p:stCondLst>
                                  <p:iterate>
                                    <p:tmAbs val="0"/>
                                  </p:iterate>
                                  <p:childTnLst>
                                    <p:animEffect transition="out" filter="dissolve">
                                      <p:cBhvr>
                                        <p:cTn id="214" dur="500" fill="hold"/>
                                        <p:tgtEl>
                                          <p:spTgt spid="291"/>
                                        </p:tgtEl>
                                      </p:cBhvr>
                                    </p:animEffect>
                                    <p:set>
                                      <p:cBhvr>
                                        <p:cTn id="215" fill="hold">
                                          <p:stCondLst>
                                            <p:cond delay="499"/>
                                          </p:stCondLst>
                                        </p:cTn>
                                        <p:tgtEl>
                                          <p:spTgt spid="291"/>
                                        </p:tgtEl>
                                        <p:attrNameLst>
                                          <p:attrName>style.visibility</p:attrName>
                                        </p:attrNameLst>
                                      </p:cBhvr>
                                      <p:to>
                                        <p:strVal val="hidden"/>
                                      </p:to>
                                    </p:set>
                                  </p:childTnLst>
                                </p:cTn>
                              </p:par>
                            </p:childTnLst>
                          </p:cTn>
                        </p:par>
                        <p:par>
                          <p:cTn id="216" fill="hold">
                            <p:stCondLst>
                              <p:cond delay="570500"/>
                            </p:stCondLst>
                            <p:childTnLst>
                              <p:par>
                                <p:cTn id="217" presetID="9" presetClass="entr" fill="hold" grpId="54" nodeType="afterEffect">
                                  <p:stCondLst>
                                    <p:cond delay="22000"/>
                                  </p:stCondLst>
                                  <p:iterate>
                                    <p:tmAbs val="0"/>
                                  </p:iterate>
                                  <p:childTnLst>
                                    <p:set>
                                      <p:cBhvr>
                                        <p:cTn id="218" fill="hold"/>
                                        <p:tgtEl>
                                          <p:spTgt spid="292"/>
                                        </p:tgtEl>
                                        <p:attrNameLst>
                                          <p:attrName>style.visibility</p:attrName>
                                        </p:attrNameLst>
                                      </p:cBhvr>
                                      <p:to>
                                        <p:strVal val="visible"/>
                                      </p:to>
                                    </p:set>
                                    <p:animEffect transition="in" filter="dissolve">
                                      <p:cBhvr>
                                        <p:cTn id="219" dur="500"/>
                                        <p:tgtEl>
                                          <p:spTgt spid="292"/>
                                        </p:tgtEl>
                                      </p:cBhvr>
                                    </p:animEffect>
                                  </p:childTnLst>
                                </p:cTn>
                              </p:par>
                            </p:childTnLst>
                          </p:cTn>
                        </p:par>
                        <p:par>
                          <p:cTn id="220" fill="hold">
                            <p:stCondLst>
                              <p:cond delay="593000"/>
                            </p:stCondLst>
                            <p:childTnLst>
                              <p:par>
                                <p:cTn id="221" presetID="9" presetClass="exit" fill="hold" grpId="55" nodeType="afterEffect">
                                  <p:stCondLst>
                                    <p:cond delay="23000"/>
                                  </p:stCondLst>
                                  <p:iterate>
                                    <p:tmAbs val="0"/>
                                  </p:iterate>
                                  <p:childTnLst>
                                    <p:animEffect transition="out" filter="dissolve">
                                      <p:cBhvr>
                                        <p:cTn id="222" dur="500" fill="hold"/>
                                        <p:tgtEl>
                                          <p:spTgt spid="292"/>
                                        </p:tgtEl>
                                      </p:cBhvr>
                                    </p:animEffect>
                                    <p:set>
                                      <p:cBhvr>
                                        <p:cTn id="223" fill="hold">
                                          <p:stCondLst>
                                            <p:cond delay="499"/>
                                          </p:stCondLst>
                                        </p:cTn>
                                        <p:tgtEl>
                                          <p:spTgt spid="292"/>
                                        </p:tgtEl>
                                        <p:attrNameLst>
                                          <p:attrName>style.visibility</p:attrName>
                                        </p:attrNameLst>
                                      </p:cBhvr>
                                      <p:to>
                                        <p:strVal val="hidden"/>
                                      </p:to>
                                    </p:set>
                                  </p:childTnLst>
                                </p:cTn>
                              </p:par>
                            </p:childTnLst>
                          </p:cTn>
                        </p:par>
                        <p:par>
                          <p:cTn id="224" fill="hold">
                            <p:stCondLst>
                              <p:cond delay="616500"/>
                            </p:stCondLst>
                            <p:childTnLst>
                              <p:par>
                                <p:cTn id="225" presetID="9" presetClass="entr" fill="hold" grpId="56" nodeType="afterEffect">
                                  <p:stCondLst>
                                    <p:cond delay="23000"/>
                                  </p:stCondLst>
                                  <p:iterate>
                                    <p:tmAbs val="0"/>
                                  </p:iterate>
                                  <p:childTnLst>
                                    <p:set>
                                      <p:cBhvr>
                                        <p:cTn id="226" fill="hold"/>
                                        <p:tgtEl>
                                          <p:spTgt spid="293"/>
                                        </p:tgtEl>
                                        <p:attrNameLst>
                                          <p:attrName>style.visibility</p:attrName>
                                        </p:attrNameLst>
                                      </p:cBhvr>
                                      <p:to>
                                        <p:strVal val="visible"/>
                                      </p:to>
                                    </p:set>
                                    <p:animEffect transition="in" filter="dissolve">
                                      <p:cBhvr>
                                        <p:cTn id="227" dur="500"/>
                                        <p:tgtEl>
                                          <p:spTgt spid="293"/>
                                        </p:tgtEl>
                                      </p:cBhvr>
                                    </p:animEffect>
                                  </p:childTnLst>
                                </p:cTn>
                              </p:par>
                            </p:childTnLst>
                          </p:cTn>
                        </p:par>
                        <p:par>
                          <p:cTn id="228" fill="hold">
                            <p:stCondLst>
                              <p:cond delay="640000"/>
                            </p:stCondLst>
                            <p:childTnLst>
                              <p:par>
                                <p:cTn id="229" presetID="9" presetClass="exit" fill="hold" grpId="57" nodeType="afterEffect">
                                  <p:stCondLst>
                                    <p:cond delay="24000"/>
                                  </p:stCondLst>
                                  <p:iterate>
                                    <p:tmAbs val="0"/>
                                  </p:iterate>
                                  <p:childTnLst>
                                    <p:animEffect transition="out" filter="dissolve">
                                      <p:cBhvr>
                                        <p:cTn id="230" dur="500" fill="hold"/>
                                        <p:tgtEl>
                                          <p:spTgt spid="293"/>
                                        </p:tgtEl>
                                      </p:cBhvr>
                                    </p:animEffect>
                                    <p:set>
                                      <p:cBhvr>
                                        <p:cTn id="231" fill="hold">
                                          <p:stCondLst>
                                            <p:cond delay="499"/>
                                          </p:stCondLst>
                                        </p:cTn>
                                        <p:tgtEl>
                                          <p:spTgt spid="293"/>
                                        </p:tgtEl>
                                        <p:attrNameLst>
                                          <p:attrName>style.visibility</p:attrName>
                                        </p:attrNameLst>
                                      </p:cBhvr>
                                      <p:to>
                                        <p:strVal val="hidden"/>
                                      </p:to>
                                    </p:set>
                                  </p:childTnLst>
                                </p:cTn>
                              </p:par>
                            </p:childTnLst>
                          </p:cTn>
                        </p:par>
                        <p:par>
                          <p:cTn id="232" fill="hold">
                            <p:stCondLst>
                              <p:cond delay="664500"/>
                            </p:stCondLst>
                            <p:childTnLst>
                              <p:par>
                                <p:cTn id="233" presetID="9" presetClass="entr" fill="hold" grpId="58" nodeType="afterEffect">
                                  <p:stCondLst>
                                    <p:cond delay="24000"/>
                                  </p:stCondLst>
                                  <p:iterate>
                                    <p:tmAbs val="0"/>
                                  </p:iterate>
                                  <p:childTnLst>
                                    <p:set>
                                      <p:cBhvr>
                                        <p:cTn id="234" fill="hold"/>
                                        <p:tgtEl>
                                          <p:spTgt spid="294"/>
                                        </p:tgtEl>
                                        <p:attrNameLst>
                                          <p:attrName>style.visibility</p:attrName>
                                        </p:attrNameLst>
                                      </p:cBhvr>
                                      <p:to>
                                        <p:strVal val="visible"/>
                                      </p:to>
                                    </p:set>
                                    <p:animEffect transition="in" filter="dissolve">
                                      <p:cBhvr>
                                        <p:cTn id="235" dur="500"/>
                                        <p:tgtEl>
                                          <p:spTgt spid="294"/>
                                        </p:tgtEl>
                                      </p:cBhvr>
                                    </p:animEffect>
                                  </p:childTnLst>
                                </p:cTn>
                              </p:par>
                            </p:childTnLst>
                          </p:cTn>
                        </p:par>
                        <p:par>
                          <p:cTn id="236" fill="hold">
                            <p:stCondLst>
                              <p:cond delay="689000"/>
                            </p:stCondLst>
                            <p:childTnLst>
                              <p:par>
                                <p:cTn id="237" presetID="9" presetClass="exit" fill="hold" grpId="59" nodeType="afterEffect">
                                  <p:stCondLst>
                                    <p:cond delay="25000"/>
                                  </p:stCondLst>
                                  <p:iterate>
                                    <p:tmAbs val="0"/>
                                  </p:iterate>
                                  <p:childTnLst>
                                    <p:animEffect transition="out" filter="dissolve">
                                      <p:cBhvr>
                                        <p:cTn id="238" dur="500" fill="hold"/>
                                        <p:tgtEl>
                                          <p:spTgt spid="294"/>
                                        </p:tgtEl>
                                      </p:cBhvr>
                                    </p:animEffect>
                                    <p:set>
                                      <p:cBhvr>
                                        <p:cTn id="239" fill="hold">
                                          <p:stCondLst>
                                            <p:cond delay="499"/>
                                          </p:stCondLst>
                                        </p:cTn>
                                        <p:tgtEl>
                                          <p:spTgt spid="294"/>
                                        </p:tgtEl>
                                        <p:attrNameLst>
                                          <p:attrName>style.visibility</p:attrName>
                                        </p:attrNameLst>
                                      </p:cBhvr>
                                      <p:to>
                                        <p:strVal val="hidden"/>
                                      </p:to>
                                    </p:set>
                                  </p:childTnLst>
                                </p:cTn>
                              </p:par>
                            </p:childTnLst>
                          </p:cTn>
                        </p:par>
                        <p:par>
                          <p:cTn id="240" fill="hold">
                            <p:stCondLst>
                              <p:cond delay="714500"/>
                            </p:stCondLst>
                            <p:childTnLst>
                              <p:par>
                                <p:cTn id="241" presetID="9" presetClass="entr" fill="hold" grpId="60" nodeType="afterEffect">
                                  <p:stCondLst>
                                    <p:cond delay="25000"/>
                                  </p:stCondLst>
                                  <p:iterate>
                                    <p:tmAbs val="0"/>
                                  </p:iterate>
                                  <p:childTnLst>
                                    <p:set>
                                      <p:cBhvr>
                                        <p:cTn id="242" fill="hold"/>
                                        <p:tgtEl>
                                          <p:spTgt spid="295"/>
                                        </p:tgtEl>
                                        <p:attrNameLst>
                                          <p:attrName>style.visibility</p:attrName>
                                        </p:attrNameLst>
                                      </p:cBhvr>
                                      <p:to>
                                        <p:strVal val="visible"/>
                                      </p:to>
                                    </p:set>
                                    <p:animEffect transition="in" filter="dissolve">
                                      <p:cBhvr>
                                        <p:cTn id="243" dur="500"/>
                                        <p:tgtEl>
                                          <p:spTgt spid="295"/>
                                        </p:tgtEl>
                                      </p:cBhvr>
                                    </p:animEffect>
                                  </p:childTnLst>
                                </p:cTn>
                              </p:par>
                            </p:childTnLst>
                          </p:cTn>
                        </p:par>
                        <p:par>
                          <p:cTn id="244" fill="hold">
                            <p:stCondLst>
                              <p:cond delay="740000"/>
                            </p:stCondLst>
                            <p:childTnLst>
                              <p:par>
                                <p:cTn id="245" presetID="9" presetClass="exit" fill="hold" grpId="61" nodeType="afterEffect">
                                  <p:stCondLst>
                                    <p:cond delay="26000"/>
                                  </p:stCondLst>
                                  <p:iterate>
                                    <p:tmAbs val="0"/>
                                  </p:iterate>
                                  <p:childTnLst>
                                    <p:animEffect transition="out" filter="dissolve">
                                      <p:cBhvr>
                                        <p:cTn id="246" dur="500" fill="hold"/>
                                        <p:tgtEl>
                                          <p:spTgt spid="295"/>
                                        </p:tgtEl>
                                      </p:cBhvr>
                                    </p:animEffect>
                                    <p:set>
                                      <p:cBhvr>
                                        <p:cTn id="247" fill="hold">
                                          <p:stCondLst>
                                            <p:cond delay="499"/>
                                          </p:stCondLst>
                                        </p:cTn>
                                        <p:tgtEl>
                                          <p:spTgt spid="295"/>
                                        </p:tgtEl>
                                        <p:attrNameLst>
                                          <p:attrName>style.visibility</p:attrName>
                                        </p:attrNameLst>
                                      </p:cBhvr>
                                      <p:to>
                                        <p:strVal val="hidden"/>
                                      </p:to>
                                    </p:set>
                                  </p:childTnLst>
                                </p:cTn>
                              </p:par>
                            </p:childTnLst>
                          </p:cTn>
                        </p:par>
                        <p:par>
                          <p:cTn id="248" fill="hold">
                            <p:stCondLst>
                              <p:cond delay="766500"/>
                            </p:stCondLst>
                            <p:childTnLst>
                              <p:par>
                                <p:cTn id="249" presetID="9" presetClass="entr" fill="hold" grpId="62" nodeType="afterEffect">
                                  <p:stCondLst>
                                    <p:cond delay="26000"/>
                                  </p:stCondLst>
                                  <p:iterate>
                                    <p:tmAbs val="0"/>
                                  </p:iterate>
                                  <p:childTnLst>
                                    <p:set>
                                      <p:cBhvr>
                                        <p:cTn id="250" fill="hold"/>
                                        <p:tgtEl>
                                          <p:spTgt spid="296"/>
                                        </p:tgtEl>
                                        <p:attrNameLst>
                                          <p:attrName>style.visibility</p:attrName>
                                        </p:attrNameLst>
                                      </p:cBhvr>
                                      <p:to>
                                        <p:strVal val="visible"/>
                                      </p:to>
                                    </p:set>
                                    <p:animEffect transition="in" filter="dissolve">
                                      <p:cBhvr>
                                        <p:cTn id="251" dur="500"/>
                                        <p:tgtEl>
                                          <p:spTgt spid="296"/>
                                        </p:tgtEl>
                                      </p:cBhvr>
                                    </p:animEffect>
                                  </p:childTnLst>
                                </p:cTn>
                              </p:par>
                            </p:childTnLst>
                          </p:cTn>
                        </p:par>
                        <p:par>
                          <p:cTn id="252" fill="hold">
                            <p:stCondLst>
                              <p:cond delay="793000"/>
                            </p:stCondLst>
                            <p:childTnLst>
                              <p:par>
                                <p:cTn id="253" presetID="9" presetClass="exit" fill="hold" grpId="63" nodeType="afterEffect">
                                  <p:stCondLst>
                                    <p:cond delay="27000"/>
                                  </p:stCondLst>
                                  <p:iterate>
                                    <p:tmAbs val="0"/>
                                  </p:iterate>
                                  <p:childTnLst>
                                    <p:animEffect transition="out" filter="dissolve">
                                      <p:cBhvr>
                                        <p:cTn id="254" dur="500" fill="hold"/>
                                        <p:tgtEl>
                                          <p:spTgt spid="296"/>
                                        </p:tgtEl>
                                      </p:cBhvr>
                                    </p:animEffect>
                                    <p:set>
                                      <p:cBhvr>
                                        <p:cTn id="255" fill="hold">
                                          <p:stCondLst>
                                            <p:cond delay="499"/>
                                          </p:stCondLst>
                                        </p:cTn>
                                        <p:tgtEl>
                                          <p:spTgt spid="296"/>
                                        </p:tgtEl>
                                        <p:attrNameLst>
                                          <p:attrName>style.visibility</p:attrName>
                                        </p:attrNameLst>
                                      </p:cBhvr>
                                      <p:to>
                                        <p:strVal val="hidden"/>
                                      </p:to>
                                    </p:set>
                                  </p:childTnLst>
                                </p:cTn>
                              </p:par>
                            </p:childTnLst>
                          </p:cTn>
                        </p:par>
                        <p:par>
                          <p:cTn id="256" fill="hold">
                            <p:stCondLst>
                              <p:cond delay="820500"/>
                            </p:stCondLst>
                            <p:childTnLst>
                              <p:par>
                                <p:cTn id="257" presetID="9" presetClass="entr" fill="hold" grpId="64" nodeType="afterEffect">
                                  <p:stCondLst>
                                    <p:cond delay="27000"/>
                                  </p:stCondLst>
                                  <p:iterate>
                                    <p:tmAbs val="0"/>
                                  </p:iterate>
                                  <p:childTnLst>
                                    <p:set>
                                      <p:cBhvr>
                                        <p:cTn id="258" fill="hold"/>
                                        <p:tgtEl>
                                          <p:spTgt spid="297"/>
                                        </p:tgtEl>
                                        <p:attrNameLst>
                                          <p:attrName>style.visibility</p:attrName>
                                        </p:attrNameLst>
                                      </p:cBhvr>
                                      <p:to>
                                        <p:strVal val="visible"/>
                                      </p:to>
                                    </p:set>
                                    <p:animEffect transition="in" filter="dissolve">
                                      <p:cBhvr>
                                        <p:cTn id="259" dur="500"/>
                                        <p:tgtEl>
                                          <p:spTgt spid="297"/>
                                        </p:tgtEl>
                                      </p:cBhvr>
                                    </p:animEffect>
                                  </p:childTnLst>
                                </p:cTn>
                              </p:par>
                            </p:childTnLst>
                          </p:cTn>
                        </p:par>
                        <p:par>
                          <p:cTn id="260" fill="hold">
                            <p:stCondLst>
                              <p:cond delay="848000"/>
                            </p:stCondLst>
                            <p:childTnLst>
                              <p:par>
                                <p:cTn id="261" presetID="9" presetClass="exit" fill="hold" grpId="65" nodeType="afterEffect">
                                  <p:stCondLst>
                                    <p:cond delay="28000"/>
                                  </p:stCondLst>
                                  <p:iterate>
                                    <p:tmAbs val="0"/>
                                  </p:iterate>
                                  <p:childTnLst>
                                    <p:animEffect transition="out" filter="dissolve">
                                      <p:cBhvr>
                                        <p:cTn id="262" dur="500" fill="hold"/>
                                        <p:tgtEl>
                                          <p:spTgt spid="297"/>
                                        </p:tgtEl>
                                      </p:cBhvr>
                                    </p:animEffect>
                                    <p:set>
                                      <p:cBhvr>
                                        <p:cTn id="263" fill="hold">
                                          <p:stCondLst>
                                            <p:cond delay="499"/>
                                          </p:stCondLst>
                                        </p:cTn>
                                        <p:tgtEl>
                                          <p:spTgt spid="297"/>
                                        </p:tgtEl>
                                        <p:attrNameLst>
                                          <p:attrName>style.visibility</p:attrName>
                                        </p:attrNameLst>
                                      </p:cBhvr>
                                      <p:to>
                                        <p:strVal val="hidden"/>
                                      </p:to>
                                    </p:set>
                                  </p:childTnLst>
                                </p:cTn>
                              </p:par>
                            </p:childTnLst>
                          </p:cTn>
                        </p:par>
                        <p:par>
                          <p:cTn id="264" fill="hold">
                            <p:stCondLst>
                              <p:cond delay="876500"/>
                            </p:stCondLst>
                            <p:childTnLst>
                              <p:par>
                                <p:cTn id="265" presetID="9" presetClass="entr" fill="hold" grpId="66" nodeType="afterEffect">
                                  <p:stCondLst>
                                    <p:cond delay="28000"/>
                                  </p:stCondLst>
                                  <p:iterate>
                                    <p:tmAbs val="0"/>
                                  </p:iterate>
                                  <p:childTnLst>
                                    <p:set>
                                      <p:cBhvr>
                                        <p:cTn id="266" fill="hold"/>
                                        <p:tgtEl>
                                          <p:spTgt spid="298"/>
                                        </p:tgtEl>
                                        <p:attrNameLst>
                                          <p:attrName>style.visibility</p:attrName>
                                        </p:attrNameLst>
                                      </p:cBhvr>
                                      <p:to>
                                        <p:strVal val="visible"/>
                                      </p:to>
                                    </p:set>
                                    <p:animEffect transition="in" filter="dissolve">
                                      <p:cBhvr>
                                        <p:cTn id="267" dur="500"/>
                                        <p:tgtEl>
                                          <p:spTgt spid="298"/>
                                        </p:tgtEl>
                                      </p:cBhvr>
                                    </p:animEffect>
                                  </p:childTnLst>
                                </p:cTn>
                              </p:par>
                            </p:childTnLst>
                          </p:cTn>
                        </p:par>
                        <p:par>
                          <p:cTn id="268" fill="hold">
                            <p:stCondLst>
                              <p:cond delay="905000"/>
                            </p:stCondLst>
                            <p:childTnLst>
                              <p:par>
                                <p:cTn id="269" presetID="9" presetClass="exit" fill="hold" grpId="67" nodeType="afterEffect">
                                  <p:stCondLst>
                                    <p:cond delay="29000"/>
                                  </p:stCondLst>
                                  <p:iterate>
                                    <p:tmAbs val="0"/>
                                  </p:iterate>
                                  <p:childTnLst>
                                    <p:animEffect transition="out" filter="dissolve">
                                      <p:cBhvr>
                                        <p:cTn id="270" dur="500" fill="hold"/>
                                        <p:tgtEl>
                                          <p:spTgt spid="298"/>
                                        </p:tgtEl>
                                      </p:cBhvr>
                                    </p:animEffect>
                                    <p:set>
                                      <p:cBhvr>
                                        <p:cTn id="271" fill="hold">
                                          <p:stCondLst>
                                            <p:cond delay="499"/>
                                          </p:stCondLst>
                                        </p:cTn>
                                        <p:tgtEl>
                                          <p:spTgt spid="298"/>
                                        </p:tgtEl>
                                        <p:attrNameLst>
                                          <p:attrName>style.visibility</p:attrName>
                                        </p:attrNameLst>
                                      </p:cBhvr>
                                      <p:to>
                                        <p:strVal val="hidden"/>
                                      </p:to>
                                    </p:set>
                                  </p:childTnLst>
                                </p:cTn>
                              </p:par>
                            </p:childTnLst>
                          </p:cTn>
                        </p:par>
                        <p:par>
                          <p:cTn id="272" fill="hold">
                            <p:stCondLst>
                              <p:cond delay="934500"/>
                            </p:stCondLst>
                            <p:childTnLst>
                              <p:par>
                                <p:cTn id="273" presetID="9" presetClass="entr" fill="hold" grpId="68" nodeType="afterEffect">
                                  <p:stCondLst>
                                    <p:cond delay="29000"/>
                                  </p:stCondLst>
                                  <p:iterate>
                                    <p:tmAbs val="0"/>
                                  </p:iterate>
                                  <p:childTnLst>
                                    <p:set>
                                      <p:cBhvr>
                                        <p:cTn id="274" fill="hold"/>
                                        <p:tgtEl>
                                          <p:spTgt spid="299"/>
                                        </p:tgtEl>
                                        <p:attrNameLst>
                                          <p:attrName>style.visibility</p:attrName>
                                        </p:attrNameLst>
                                      </p:cBhvr>
                                      <p:to>
                                        <p:strVal val="visible"/>
                                      </p:to>
                                    </p:set>
                                    <p:animEffect transition="in" filter="dissolve">
                                      <p:cBhvr>
                                        <p:cTn id="275" dur="500"/>
                                        <p:tgtEl>
                                          <p:spTgt spid="299"/>
                                        </p:tgtEl>
                                      </p:cBhvr>
                                    </p:animEffect>
                                  </p:childTnLst>
                                </p:cTn>
                              </p:par>
                            </p:childTnLst>
                          </p:cTn>
                        </p:par>
                        <p:par>
                          <p:cTn id="276" fill="hold">
                            <p:stCondLst>
                              <p:cond delay="964000"/>
                            </p:stCondLst>
                            <p:childTnLst>
                              <p:par>
                                <p:cTn id="277" presetID="9" presetClass="exit" fill="hold" grpId="69" nodeType="afterEffect">
                                  <p:stCondLst>
                                    <p:cond delay="30000"/>
                                  </p:stCondLst>
                                  <p:iterate>
                                    <p:tmAbs val="0"/>
                                  </p:iterate>
                                  <p:childTnLst>
                                    <p:animEffect transition="out" filter="dissolve">
                                      <p:cBhvr>
                                        <p:cTn id="278" dur="500" fill="hold"/>
                                        <p:tgtEl>
                                          <p:spTgt spid="289"/>
                                        </p:tgtEl>
                                      </p:cBhvr>
                                    </p:animEffect>
                                    <p:set>
                                      <p:cBhvr>
                                        <p:cTn id="279" fill="hold">
                                          <p:stCondLst>
                                            <p:cond delay="499"/>
                                          </p:stCondLst>
                                        </p:cTn>
                                        <p:tgtEl>
                                          <p:spTgt spid="289"/>
                                        </p:tgtEl>
                                        <p:attrNameLst>
                                          <p:attrName>style.visibility</p:attrName>
                                        </p:attrNameLst>
                                      </p:cBhvr>
                                      <p:to>
                                        <p:strVal val="hidden"/>
                                      </p:to>
                                    </p:set>
                                  </p:childTnLst>
                                </p:cTn>
                              </p:par>
                            </p:childTnLst>
                          </p:cTn>
                        </p:par>
                        <p:par>
                          <p:cTn id="280" fill="hold">
                            <p:stCondLst>
                              <p:cond delay="994500"/>
                            </p:stCondLst>
                            <p:childTnLst>
                              <p:par>
                                <p:cTn id="281" presetID="9" presetClass="entr" fill="hold" grpId="70" nodeType="afterEffect">
                                  <p:stCondLst>
                                    <p:cond delay="30000"/>
                                  </p:stCondLst>
                                  <p:iterate>
                                    <p:tmAbs val="0"/>
                                  </p:iterate>
                                  <p:childTnLst>
                                    <p:set>
                                      <p:cBhvr>
                                        <p:cTn id="282" fill="hold"/>
                                        <p:tgtEl>
                                          <p:spTgt spid="300"/>
                                        </p:tgtEl>
                                        <p:attrNameLst>
                                          <p:attrName>style.visibility</p:attrName>
                                        </p:attrNameLst>
                                      </p:cBhvr>
                                      <p:to>
                                        <p:strVal val="visible"/>
                                      </p:to>
                                    </p:set>
                                    <p:animEffect transition="in" filter="dissolve">
                                      <p:cBhvr>
                                        <p:cTn id="283" dur="500"/>
                                        <p:tgtEl>
                                          <p:spTgt spid="300"/>
                                        </p:tgtEl>
                                      </p:cBhvr>
                                    </p:animEffect>
                                  </p:childTnLst>
                                </p:cTn>
                              </p:par>
                            </p:childTnLst>
                          </p:cTn>
                        </p:par>
                        <p:par>
                          <p:cTn id="284" fill="hold">
                            <p:stCondLst>
                              <p:cond delay="1025000"/>
                            </p:stCondLst>
                            <p:childTnLst>
                              <p:par>
                                <p:cTn id="285" presetID="9" presetClass="exit" fill="hold" grpId="71" nodeType="afterEffect">
                                  <p:stCondLst>
                                    <p:cond delay="30000"/>
                                  </p:stCondLst>
                                  <p:iterate>
                                    <p:tmAbs val="0"/>
                                  </p:iterate>
                                  <p:childTnLst>
                                    <p:animEffect transition="out" filter="dissolve">
                                      <p:cBhvr>
                                        <p:cTn id="286" dur="500" fill="hold"/>
                                        <p:tgtEl>
                                          <p:spTgt spid="299"/>
                                        </p:tgtEl>
                                      </p:cBhvr>
                                    </p:animEffect>
                                    <p:set>
                                      <p:cBhvr>
                                        <p:cTn id="287" fill="hold">
                                          <p:stCondLst>
                                            <p:cond delay="499"/>
                                          </p:stCondLst>
                                        </p:cTn>
                                        <p:tgtEl>
                                          <p:spTgt spid="299"/>
                                        </p:tgtEl>
                                        <p:attrNameLst>
                                          <p:attrName>style.visibility</p:attrName>
                                        </p:attrNameLst>
                                      </p:cBhvr>
                                      <p:to>
                                        <p:strVal val="hidden"/>
                                      </p:to>
                                    </p:set>
                                  </p:childTnLst>
                                </p:cTn>
                              </p:par>
                            </p:childTnLst>
                          </p:cTn>
                        </p:par>
                        <p:par>
                          <p:cTn id="288" fill="hold">
                            <p:stCondLst>
                              <p:cond delay="1055500"/>
                            </p:stCondLst>
                            <p:childTnLst>
                              <p:par>
                                <p:cTn id="289" presetID="9" presetClass="entr" fill="hold" grpId="72" nodeType="afterEffect">
                                  <p:stCondLst>
                                    <p:cond delay="30000"/>
                                  </p:stCondLst>
                                  <p:iterate>
                                    <p:tmAbs val="0"/>
                                  </p:iterate>
                                  <p:childTnLst>
                                    <p:set>
                                      <p:cBhvr>
                                        <p:cTn id="290" fill="hold"/>
                                        <p:tgtEl>
                                          <p:spTgt spid="310"/>
                                        </p:tgtEl>
                                        <p:attrNameLst>
                                          <p:attrName>style.visibility</p:attrName>
                                        </p:attrNameLst>
                                      </p:cBhvr>
                                      <p:to>
                                        <p:strVal val="visible"/>
                                      </p:to>
                                    </p:set>
                                    <p:animEffect transition="in" filter="dissolve">
                                      <p:cBhvr>
                                        <p:cTn id="291" dur="500"/>
                                        <p:tgtEl>
                                          <p:spTgt spid="310"/>
                                        </p:tgtEl>
                                      </p:cBhvr>
                                    </p:animEffect>
                                  </p:childTnLst>
                                </p:cTn>
                              </p:par>
                            </p:childTnLst>
                          </p:cTn>
                        </p:par>
                        <p:par>
                          <p:cTn id="292" fill="hold">
                            <p:stCondLst>
                              <p:cond delay="1086000"/>
                            </p:stCondLst>
                            <p:childTnLst>
                              <p:par>
                                <p:cTn id="293" presetID="9" presetClass="exit" fill="hold" grpId="73" nodeType="afterEffect">
                                  <p:stCondLst>
                                    <p:cond delay="31000"/>
                                  </p:stCondLst>
                                  <p:iterate>
                                    <p:tmAbs val="0"/>
                                  </p:iterate>
                                  <p:childTnLst>
                                    <p:animEffect transition="out" filter="dissolve">
                                      <p:cBhvr>
                                        <p:cTn id="294" dur="500" fill="hold"/>
                                        <p:tgtEl>
                                          <p:spTgt spid="300"/>
                                        </p:tgtEl>
                                      </p:cBhvr>
                                    </p:animEffect>
                                    <p:set>
                                      <p:cBhvr>
                                        <p:cTn id="295" fill="hold">
                                          <p:stCondLst>
                                            <p:cond delay="499"/>
                                          </p:stCondLst>
                                        </p:cTn>
                                        <p:tgtEl>
                                          <p:spTgt spid="300"/>
                                        </p:tgtEl>
                                        <p:attrNameLst>
                                          <p:attrName>style.visibility</p:attrName>
                                        </p:attrNameLst>
                                      </p:cBhvr>
                                      <p:to>
                                        <p:strVal val="hidden"/>
                                      </p:to>
                                    </p:set>
                                  </p:childTnLst>
                                </p:cTn>
                              </p:par>
                            </p:childTnLst>
                          </p:cTn>
                        </p:par>
                        <p:par>
                          <p:cTn id="296" fill="hold">
                            <p:stCondLst>
                              <p:cond delay="1117500"/>
                            </p:stCondLst>
                            <p:childTnLst>
                              <p:par>
                                <p:cTn id="297" presetID="9" presetClass="entr" fill="hold" grpId="74" nodeType="afterEffect">
                                  <p:stCondLst>
                                    <p:cond delay="31000"/>
                                  </p:stCondLst>
                                  <p:iterate>
                                    <p:tmAbs val="0"/>
                                  </p:iterate>
                                  <p:childTnLst>
                                    <p:set>
                                      <p:cBhvr>
                                        <p:cTn id="298" fill="hold"/>
                                        <p:tgtEl>
                                          <p:spTgt spid="301"/>
                                        </p:tgtEl>
                                        <p:attrNameLst>
                                          <p:attrName>style.visibility</p:attrName>
                                        </p:attrNameLst>
                                      </p:cBhvr>
                                      <p:to>
                                        <p:strVal val="visible"/>
                                      </p:to>
                                    </p:set>
                                    <p:animEffect transition="in" filter="dissolve">
                                      <p:cBhvr>
                                        <p:cTn id="299" dur="500"/>
                                        <p:tgtEl>
                                          <p:spTgt spid="301"/>
                                        </p:tgtEl>
                                      </p:cBhvr>
                                    </p:animEffect>
                                  </p:childTnLst>
                                </p:cTn>
                              </p:par>
                            </p:childTnLst>
                          </p:cTn>
                        </p:par>
                        <p:par>
                          <p:cTn id="300" fill="hold">
                            <p:stCondLst>
                              <p:cond delay="1149000"/>
                            </p:stCondLst>
                            <p:childTnLst>
                              <p:par>
                                <p:cTn id="301" presetID="9" presetClass="exit" fill="hold" grpId="75" nodeType="afterEffect">
                                  <p:stCondLst>
                                    <p:cond delay="32000"/>
                                  </p:stCondLst>
                                  <p:iterate>
                                    <p:tmAbs val="0"/>
                                  </p:iterate>
                                  <p:childTnLst>
                                    <p:animEffect transition="out" filter="dissolve">
                                      <p:cBhvr>
                                        <p:cTn id="302" dur="500" fill="hold"/>
                                        <p:tgtEl>
                                          <p:spTgt spid="301"/>
                                        </p:tgtEl>
                                      </p:cBhvr>
                                    </p:animEffect>
                                    <p:set>
                                      <p:cBhvr>
                                        <p:cTn id="303" fill="hold">
                                          <p:stCondLst>
                                            <p:cond delay="499"/>
                                          </p:stCondLst>
                                        </p:cTn>
                                        <p:tgtEl>
                                          <p:spTgt spid="301"/>
                                        </p:tgtEl>
                                        <p:attrNameLst>
                                          <p:attrName>style.visibility</p:attrName>
                                        </p:attrNameLst>
                                      </p:cBhvr>
                                      <p:to>
                                        <p:strVal val="hidden"/>
                                      </p:to>
                                    </p:set>
                                  </p:childTnLst>
                                </p:cTn>
                              </p:par>
                            </p:childTnLst>
                          </p:cTn>
                        </p:par>
                        <p:par>
                          <p:cTn id="304" fill="hold">
                            <p:stCondLst>
                              <p:cond delay="1181500"/>
                            </p:stCondLst>
                            <p:childTnLst>
                              <p:par>
                                <p:cTn id="305" presetID="9" presetClass="entr" fill="hold" grpId="76" nodeType="afterEffect">
                                  <p:stCondLst>
                                    <p:cond delay="32000"/>
                                  </p:stCondLst>
                                  <p:iterate>
                                    <p:tmAbs val="0"/>
                                  </p:iterate>
                                  <p:childTnLst>
                                    <p:set>
                                      <p:cBhvr>
                                        <p:cTn id="306" fill="hold"/>
                                        <p:tgtEl>
                                          <p:spTgt spid="302"/>
                                        </p:tgtEl>
                                        <p:attrNameLst>
                                          <p:attrName>style.visibility</p:attrName>
                                        </p:attrNameLst>
                                      </p:cBhvr>
                                      <p:to>
                                        <p:strVal val="visible"/>
                                      </p:to>
                                    </p:set>
                                    <p:animEffect transition="in" filter="dissolve">
                                      <p:cBhvr>
                                        <p:cTn id="307" dur="500"/>
                                        <p:tgtEl>
                                          <p:spTgt spid="302"/>
                                        </p:tgtEl>
                                      </p:cBhvr>
                                    </p:animEffect>
                                  </p:childTnLst>
                                </p:cTn>
                              </p:par>
                            </p:childTnLst>
                          </p:cTn>
                        </p:par>
                        <p:par>
                          <p:cTn id="308" fill="hold">
                            <p:stCondLst>
                              <p:cond delay="1214000"/>
                            </p:stCondLst>
                            <p:childTnLst>
                              <p:par>
                                <p:cTn id="309" presetID="9" presetClass="exit" fill="hold" grpId="77" nodeType="afterEffect">
                                  <p:stCondLst>
                                    <p:cond delay="33000"/>
                                  </p:stCondLst>
                                  <p:iterate>
                                    <p:tmAbs val="0"/>
                                  </p:iterate>
                                  <p:childTnLst>
                                    <p:animEffect transition="out" filter="dissolve">
                                      <p:cBhvr>
                                        <p:cTn id="310" dur="500" fill="hold"/>
                                        <p:tgtEl>
                                          <p:spTgt spid="302"/>
                                        </p:tgtEl>
                                      </p:cBhvr>
                                    </p:animEffect>
                                    <p:set>
                                      <p:cBhvr>
                                        <p:cTn id="311" fill="hold">
                                          <p:stCondLst>
                                            <p:cond delay="499"/>
                                          </p:stCondLst>
                                        </p:cTn>
                                        <p:tgtEl>
                                          <p:spTgt spid="302"/>
                                        </p:tgtEl>
                                        <p:attrNameLst>
                                          <p:attrName>style.visibility</p:attrName>
                                        </p:attrNameLst>
                                      </p:cBhvr>
                                      <p:to>
                                        <p:strVal val="hidden"/>
                                      </p:to>
                                    </p:set>
                                  </p:childTnLst>
                                </p:cTn>
                              </p:par>
                            </p:childTnLst>
                          </p:cTn>
                        </p:par>
                        <p:par>
                          <p:cTn id="312" fill="hold">
                            <p:stCondLst>
                              <p:cond delay="1247500"/>
                            </p:stCondLst>
                            <p:childTnLst>
                              <p:par>
                                <p:cTn id="313" presetID="9" presetClass="entr" fill="hold" grpId="78" nodeType="afterEffect">
                                  <p:stCondLst>
                                    <p:cond delay="33000"/>
                                  </p:stCondLst>
                                  <p:iterate>
                                    <p:tmAbs val="0"/>
                                  </p:iterate>
                                  <p:childTnLst>
                                    <p:set>
                                      <p:cBhvr>
                                        <p:cTn id="314" fill="hold"/>
                                        <p:tgtEl>
                                          <p:spTgt spid="303"/>
                                        </p:tgtEl>
                                        <p:attrNameLst>
                                          <p:attrName>style.visibility</p:attrName>
                                        </p:attrNameLst>
                                      </p:cBhvr>
                                      <p:to>
                                        <p:strVal val="visible"/>
                                      </p:to>
                                    </p:set>
                                    <p:animEffect transition="in" filter="dissolve">
                                      <p:cBhvr>
                                        <p:cTn id="315" dur="500"/>
                                        <p:tgtEl>
                                          <p:spTgt spid="303"/>
                                        </p:tgtEl>
                                      </p:cBhvr>
                                    </p:animEffect>
                                  </p:childTnLst>
                                </p:cTn>
                              </p:par>
                            </p:childTnLst>
                          </p:cTn>
                        </p:par>
                        <p:par>
                          <p:cTn id="316" fill="hold">
                            <p:stCondLst>
                              <p:cond delay="1281000"/>
                            </p:stCondLst>
                            <p:childTnLst>
                              <p:par>
                                <p:cTn id="317" presetID="9" presetClass="exit" fill="hold" grpId="79" nodeType="afterEffect">
                                  <p:stCondLst>
                                    <p:cond delay="34000"/>
                                  </p:stCondLst>
                                  <p:iterate>
                                    <p:tmAbs val="0"/>
                                  </p:iterate>
                                  <p:childTnLst>
                                    <p:animEffect transition="out" filter="dissolve">
                                      <p:cBhvr>
                                        <p:cTn id="318" dur="500" fill="hold"/>
                                        <p:tgtEl>
                                          <p:spTgt spid="303"/>
                                        </p:tgtEl>
                                      </p:cBhvr>
                                    </p:animEffect>
                                    <p:set>
                                      <p:cBhvr>
                                        <p:cTn id="319" fill="hold">
                                          <p:stCondLst>
                                            <p:cond delay="499"/>
                                          </p:stCondLst>
                                        </p:cTn>
                                        <p:tgtEl>
                                          <p:spTgt spid="303"/>
                                        </p:tgtEl>
                                        <p:attrNameLst>
                                          <p:attrName>style.visibility</p:attrName>
                                        </p:attrNameLst>
                                      </p:cBhvr>
                                      <p:to>
                                        <p:strVal val="hidden"/>
                                      </p:to>
                                    </p:set>
                                  </p:childTnLst>
                                </p:cTn>
                              </p:par>
                            </p:childTnLst>
                          </p:cTn>
                        </p:par>
                        <p:par>
                          <p:cTn id="320" fill="hold">
                            <p:stCondLst>
                              <p:cond delay="1315500"/>
                            </p:stCondLst>
                            <p:childTnLst>
                              <p:par>
                                <p:cTn id="321" presetID="9" presetClass="entr" fill="hold" grpId="80" nodeType="afterEffect">
                                  <p:stCondLst>
                                    <p:cond delay="34000"/>
                                  </p:stCondLst>
                                  <p:iterate>
                                    <p:tmAbs val="0"/>
                                  </p:iterate>
                                  <p:childTnLst>
                                    <p:set>
                                      <p:cBhvr>
                                        <p:cTn id="322" fill="hold"/>
                                        <p:tgtEl>
                                          <p:spTgt spid="304"/>
                                        </p:tgtEl>
                                        <p:attrNameLst>
                                          <p:attrName>style.visibility</p:attrName>
                                        </p:attrNameLst>
                                      </p:cBhvr>
                                      <p:to>
                                        <p:strVal val="visible"/>
                                      </p:to>
                                    </p:set>
                                    <p:animEffect transition="in" filter="dissolve">
                                      <p:cBhvr>
                                        <p:cTn id="323" dur="500"/>
                                        <p:tgtEl>
                                          <p:spTgt spid="304"/>
                                        </p:tgtEl>
                                      </p:cBhvr>
                                    </p:animEffect>
                                  </p:childTnLst>
                                </p:cTn>
                              </p:par>
                            </p:childTnLst>
                          </p:cTn>
                        </p:par>
                        <p:par>
                          <p:cTn id="324" fill="hold">
                            <p:stCondLst>
                              <p:cond delay="1350000"/>
                            </p:stCondLst>
                            <p:childTnLst>
                              <p:par>
                                <p:cTn id="325" presetID="9" presetClass="exit" fill="hold" grpId="81" nodeType="afterEffect">
                                  <p:stCondLst>
                                    <p:cond delay="35000"/>
                                  </p:stCondLst>
                                  <p:iterate>
                                    <p:tmAbs val="0"/>
                                  </p:iterate>
                                  <p:childTnLst>
                                    <p:animEffect transition="out" filter="dissolve">
                                      <p:cBhvr>
                                        <p:cTn id="326" dur="500" fill="hold"/>
                                        <p:tgtEl>
                                          <p:spTgt spid="304"/>
                                        </p:tgtEl>
                                      </p:cBhvr>
                                    </p:animEffect>
                                    <p:set>
                                      <p:cBhvr>
                                        <p:cTn id="327" fill="hold">
                                          <p:stCondLst>
                                            <p:cond delay="499"/>
                                          </p:stCondLst>
                                        </p:cTn>
                                        <p:tgtEl>
                                          <p:spTgt spid="304"/>
                                        </p:tgtEl>
                                        <p:attrNameLst>
                                          <p:attrName>style.visibility</p:attrName>
                                        </p:attrNameLst>
                                      </p:cBhvr>
                                      <p:to>
                                        <p:strVal val="hidden"/>
                                      </p:to>
                                    </p:set>
                                  </p:childTnLst>
                                </p:cTn>
                              </p:par>
                            </p:childTnLst>
                          </p:cTn>
                        </p:par>
                        <p:par>
                          <p:cTn id="328" fill="hold">
                            <p:stCondLst>
                              <p:cond delay="1385500"/>
                            </p:stCondLst>
                            <p:childTnLst>
                              <p:par>
                                <p:cTn id="329" presetID="9" presetClass="entr" fill="hold" grpId="82" nodeType="afterEffect">
                                  <p:stCondLst>
                                    <p:cond delay="35000"/>
                                  </p:stCondLst>
                                  <p:iterate>
                                    <p:tmAbs val="0"/>
                                  </p:iterate>
                                  <p:childTnLst>
                                    <p:set>
                                      <p:cBhvr>
                                        <p:cTn id="330" fill="hold"/>
                                        <p:tgtEl>
                                          <p:spTgt spid="305"/>
                                        </p:tgtEl>
                                        <p:attrNameLst>
                                          <p:attrName>style.visibility</p:attrName>
                                        </p:attrNameLst>
                                      </p:cBhvr>
                                      <p:to>
                                        <p:strVal val="visible"/>
                                      </p:to>
                                    </p:set>
                                    <p:animEffect transition="in" filter="dissolve">
                                      <p:cBhvr>
                                        <p:cTn id="331" dur="500"/>
                                        <p:tgtEl>
                                          <p:spTgt spid="305"/>
                                        </p:tgtEl>
                                      </p:cBhvr>
                                    </p:animEffect>
                                  </p:childTnLst>
                                </p:cTn>
                              </p:par>
                            </p:childTnLst>
                          </p:cTn>
                        </p:par>
                        <p:par>
                          <p:cTn id="332" fill="hold">
                            <p:stCondLst>
                              <p:cond delay="1421000"/>
                            </p:stCondLst>
                            <p:childTnLst>
                              <p:par>
                                <p:cTn id="333" presetID="9" presetClass="exit" fill="hold" grpId="83" nodeType="afterEffect">
                                  <p:stCondLst>
                                    <p:cond delay="36000"/>
                                  </p:stCondLst>
                                  <p:iterate>
                                    <p:tmAbs val="0"/>
                                  </p:iterate>
                                  <p:childTnLst>
                                    <p:animEffect transition="out" filter="dissolve">
                                      <p:cBhvr>
                                        <p:cTn id="334" dur="500" fill="hold"/>
                                        <p:tgtEl>
                                          <p:spTgt spid="305"/>
                                        </p:tgtEl>
                                      </p:cBhvr>
                                    </p:animEffect>
                                    <p:set>
                                      <p:cBhvr>
                                        <p:cTn id="335" fill="hold">
                                          <p:stCondLst>
                                            <p:cond delay="499"/>
                                          </p:stCondLst>
                                        </p:cTn>
                                        <p:tgtEl>
                                          <p:spTgt spid="305"/>
                                        </p:tgtEl>
                                        <p:attrNameLst>
                                          <p:attrName>style.visibility</p:attrName>
                                        </p:attrNameLst>
                                      </p:cBhvr>
                                      <p:to>
                                        <p:strVal val="hidden"/>
                                      </p:to>
                                    </p:set>
                                  </p:childTnLst>
                                </p:cTn>
                              </p:par>
                            </p:childTnLst>
                          </p:cTn>
                        </p:par>
                        <p:par>
                          <p:cTn id="336" fill="hold">
                            <p:stCondLst>
                              <p:cond delay="1457500"/>
                            </p:stCondLst>
                            <p:childTnLst>
                              <p:par>
                                <p:cTn id="337" presetID="9" presetClass="entr" fill="hold" grpId="84" nodeType="afterEffect">
                                  <p:stCondLst>
                                    <p:cond delay="36000"/>
                                  </p:stCondLst>
                                  <p:iterate>
                                    <p:tmAbs val="0"/>
                                  </p:iterate>
                                  <p:childTnLst>
                                    <p:set>
                                      <p:cBhvr>
                                        <p:cTn id="338" fill="hold"/>
                                        <p:tgtEl>
                                          <p:spTgt spid="306"/>
                                        </p:tgtEl>
                                        <p:attrNameLst>
                                          <p:attrName>style.visibility</p:attrName>
                                        </p:attrNameLst>
                                      </p:cBhvr>
                                      <p:to>
                                        <p:strVal val="visible"/>
                                      </p:to>
                                    </p:set>
                                    <p:animEffect transition="in" filter="dissolve">
                                      <p:cBhvr>
                                        <p:cTn id="339" dur="500"/>
                                        <p:tgtEl>
                                          <p:spTgt spid="306"/>
                                        </p:tgtEl>
                                      </p:cBhvr>
                                    </p:animEffect>
                                  </p:childTnLst>
                                </p:cTn>
                              </p:par>
                            </p:childTnLst>
                          </p:cTn>
                        </p:par>
                        <p:par>
                          <p:cTn id="340" fill="hold">
                            <p:stCondLst>
                              <p:cond delay="1494000"/>
                            </p:stCondLst>
                            <p:childTnLst>
                              <p:par>
                                <p:cTn id="341" presetID="9" presetClass="exit" fill="hold" grpId="85" nodeType="afterEffect">
                                  <p:stCondLst>
                                    <p:cond delay="37000"/>
                                  </p:stCondLst>
                                  <p:iterate>
                                    <p:tmAbs val="0"/>
                                  </p:iterate>
                                  <p:childTnLst>
                                    <p:animEffect transition="out" filter="dissolve">
                                      <p:cBhvr>
                                        <p:cTn id="342" dur="500" fill="hold"/>
                                        <p:tgtEl>
                                          <p:spTgt spid="306"/>
                                        </p:tgtEl>
                                      </p:cBhvr>
                                    </p:animEffect>
                                    <p:set>
                                      <p:cBhvr>
                                        <p:cTn id="343" fill="hold">
                                          <p:stCondLst>
                                            <p:cond delay="499"/>
                                          </p:stCondLst>
                                        </p:cTn>
                                        <p:tgtEl>
                                          <p:spTgt spid="306"/>
                                        </p:tgtEl>
                                        <p:attrNameLst>
                                          <p:attrName>style.visibility</p:attrName>
                                        </p:attrNameLst>
                                      </p:cBhvr>
                                      <p:to>
                                        <p:strVal val="hidden"/>
                                      </p:to>
                                    </p:set>
                                  </p:childTnLst>
                                </p:cTn>
                              </p:par>
                            </p:childTnLst>
                          </p:cTn>
                        </p:par>
                        <p:par>
                          <p:cTn id="344" fill="hold">
                            <p:stCondLst>
                              <p:cond delay="1531500"/>
                            </p:stCondLst>
                            <p:childTnLst>
                              <p:par>
                                <p:cTn id="345" presetID="9" presetClass="entr" fill="hold" grpId="86" nodeType="afterEffect">
                                  <p:stCondLst>
                                    <p:cond delay="37000"/>
                                  </p:stCondLst>
                                  <p:iterate>
                                    <p:tmAbs val="0"/>
                                  </p:iterate>
                                  <p:childTnLst>
                                    <p:set>
                                      <p:cBhvr>
                                        <p:cTn id="346" fill="hold"/>
                                        <p:tgtEl>
                                          <p:spTgt spid="307"/>
                                        </p:tgtEl>
                                        <p:attrNameLst>
                                          <p:attrName>style.visibility</p:attrName>
                                        </p:attrNameLst>
                                      </p:cBhvr>
                                      <p:to>
                                        <p:strVal val="visible"/>
                                      </p:to>
                                    </p:set>
                                    <p:animEffect transition="in" filter="dissolve">
                                      <p:cBhvr>
                                        <p:cTn id="347" dur="500"/>
                                        <p:tgtEl>
                                          <p:spTgt spid="307"/>
                                        </p:tgtEl>
                                      </p:cBhvr>
                                    </p:animEffect>
                                  </p:childTnLst>
                                </p:cTn>
                              </p:par>
                            </p:childTnLst>
                          </p:cTn>
                        </p:par>
                        <p:par>
                          <p:cTn id="348" fill="hold">
                            <p:stCondLst>
                              <p:cond delay="1569000"/>
                            </p:stCondLst>
                            <p:childTnLst>
                              <p:par>
                                <p:cTn id="349" presetID="9" presetClass="exit" fill="hold" grpId="87" nodeType="afterEffect">
                                  <p:stCondLst>
                                    <p:cond delay="38000"/>
                                  </p:stCondLst>
                                  <p:iterate>
                                    <p:tmAbs val="0"/>
                                  </p:iterate>
                                  <p:childTnLst>
                                    <p:animEffect transition="out" filter="dissolve">
                                      <p:cBhvr>
                                        <p:cTn id="350" dur="500" fill="hold"/>
                                        <p:tgtEl>
                                          <p:spTgt spid="307"/>
                                        </p:tgtEl>
                                      </p:cBhvr>
                                    </p:animEffect>
                                    <p:set>
                                      <p:cBhvr>
                                        <p:cTn id="351" fill="hold">
                                          <p:stCondLst>
                                            <p:cond delay="499"/>
                                          </p:stCondLst>
                                        </p:cTn>
                                        <p:tgtEl>
                                          <p:spTgt spid="307"/>
                                        </p:tgtEl>
                                        <p:attrNameLst>
                                          <p:attrName>style.visibility</p:attrName>
                                        </p:attrNameLst>
                                      </p:cBhvr>
                                      <p:to>
                                        <p:strVal val="hidden"/>
                                      </p:to>
                                    </p:set>
                                  </p:childTnLst>
                                </p:cTn>
                              </p:par>
                            </p:childTnLst>
                          </p:cTn>
                        </p:par>
                        <p:par>
                          <p:cTn id="352" fill="hold">
                            <p:stCondLst>
                              <p:cond delay="1607500"/>
                            </p:stCondLst>
                            <p:childTnLst>
                              <p:par>
                                <p:cTn id="353" presetID="9" presetClass="entr" fill="hold" grpId="88" nodeType="afterEffect">
                                  <p:stCondLst>
                                    <p:cond delay="38000"/>
                                  </p:stCondLst>
                                  <p:iterate>
                                    <p:tmAbs val="0"/>
                                  </p:iterate>
                                  <p:childTnLst>
                                    <p:set>
                                      <p:cBhvr>
                                        <p:cTn id="354" fill="hold"/>
                                        <p:tgtEl>
                                          <p:spTgt spid="308"/>
                                        </p:tgtEl>
                                        <p:attrNameLst>
                                          <p:attrName>style.visibility</p:attrName>
                                        </p:attrNameLst>
                                      </p:cBhvr>
                                      <p:to>
                                        <p:strVal val="visible"/>
                                      </p:to>
                                    </p:set>
                                    <p:animEffect transition="in" filter="dissolve">
                                      <p:cBhvr>
                                        <p:cTn id="355" dur="500"/>
                                        <p:tgtEl>
                                          <p:spTgt spid="308"/>
                                        </p:tgtEl>
                                      </p:cBhvr>
                                    </p:animEffect>
                                  </p:childTnLst>
                                </p:cTn>
                              </p:par>
                            </p:childTnLst>
                          </p:cTn>
                        </p:par>
                        <p:par>
                          <p:cTn id="356" fill="hold">
                            <p:stCondLst>
                              <p:cond delay="1646000"/>
                            </p:stCondLst>
                            <p:childTnLst>
                              <p:par>
                                <p:cTn id="357" presetID="9" presetClass="exit" fill="hold" grpId="89" nodeType="afterEffect">
                                  <p:stCondLst>
                                    <p:cond delay="39000"/>
                                  </p:stCondLst>
                                  <p:iterate>
                                    <p:tmAbs val="0"/>
                                  </p:iterate>
                                  <p:childTnLst>
                                    <p:animEffect transition="out" filter="dissolve">
                                      <p:cBhvr>
                                        <p:cTn id="358" dur="500" fill="hold"/>
                                        <p:tgtEl>
                                          <p:spTgt spid="308"/>
                                        </p:tgtEl>
                                      </p:cBhvr>
                                    </p:animEffect>
                                    <p:set>
                                      <p:cBhvr>
                                        <p:cTn id="359" fill="hold">
                                          <p:stCondLst>
                                            <p:cond delay="499"/>
                                          </p:stCondLst>
                                        </p:cTn>
                                        <p:tgtEl>
                                          <p:spTgt spid="308"/>
                                        </p:tgtEl>
                                        <p:attrNameLst>
                                          <p:attrName>style.visibility</p:attrName>
                                        </p:attrNameLst>
                                      </p:cBhvr>
                                      <p:to>
                                        <p:strVal val="hidden"/>
                                      </p:to>
                                    </p:set>
                                  </p:childTnLst>
                                </p:cTn>
                              </p:par>
                            </p:childTnLst>
                          </p:cTn>
                        </p:par>
                        <p:par>
                          <p:cTn id="360" fill="hold">
                            <p:stCondLst>
                              <p:cond delay="1685500"/>
                            </p:stCondLst>
                            <p:childTnLst>
                              <p:par>
                                <p:cTn id="361" presetID="9" presetClass="entr" fill="hold" grpId="90" nodeType="afterEffect">
                                  <p:stCondLst>
                                    <p:cond delay="39000"/>
                                  </p:stCondLst>
                                  <p:iterate>
                                    <p:tmAbs val="0"/>
                                  </p:iterate>
                                  <p:childTnLst>
                                    <p:set>
                                      <p:cBhvr>
                                        <p:cTn id="362" fill="hold"/>
                                        <p:tgtEl>
                                          <p:spTgt spid="309"/>
                                        </p:tgtEl>
                                        <p:attrNameLst>
                                          <p:attrName>style.visibility</p:attrName>
                                        </p:attrNameLst>
                                      </p:cBhvr>
                                      <p:to>
                                        <p:strVal val="visible"/>
                                      </p:to>
                                    </p:set>
                                    <p:animEffect transition="in" filter="dissolve">
                                      <p:cBhvr>
                                        <p:cTn id="363" dur="500"/>
                                        <p:tgtEl>
                                          <p:spTgt spid="309"/>
                                        </p:tgtEl>
                                      </p:cBhvr>
                                    </p:animEffect>
                                  </p:childTnLst>
                                </p:cTn>
                              </p:par>
                            </p:childTnLst>
                          </p:cTn>
                        </p:par>
                        <p:par>
                          <p:cTn id="364" fill="hold">
                            <p:stCondLst>
                              <p:cond delay="1725000"/>
                            </p:stCondLst>
                            <p:childTnLst>
                              <p:par>
                                <p:cTn id="365" presetID="9" presetClass="exit" fill="hold" grpId="91" nodeType="afterEffect">
                                  <p:stCondLst>
                                    <p:cond delay="40000"/>
                                  </p:stCondLst>
                                  <p:iterate>
                                    <p:tmAbs val="0"/>
                                  </p:iterate>
                                  <p:childTnLst>
                                    <p:animEffect transition="out" filter="dissolve">
                                      <p:cBhvr>
                                        <p:cTn id="366" dur="500" fill="hold"/>
                                        <p:tgtEl>
                                          <p:spTgt spid="309"/>
                                        </p:tgtEl>
                                      </p:cBhvr>
                                    </p:animEffect>
                                    <p:set>
                                      <p:cBhvr>
                                        <p:cTn id="367" fill="hold">
                                          <p:stCondLst>
                                            <p:cond delay="499"/>
                                          </p:stCondLst>
                                        </p:cTn>
                                        <p:tgtEl>
                                          <p:spTgt spid="309"/>
                                        </p:tgtEl>
                                        <p:attrNameLst>
                                          <p:attrName>style.visibility</p:attrName>
                                        </p:attrNameLst>
                                      </p:cBhvr>
                                      <p:to>
                                        <p:strVal val="hidden"/>
                                      </p:to>
                                    </p:set>
                                  </p:childTnLst>
                                </p:cTn>
                              </p:par>
                            </p:childTnLst>
                          </p:cTn>
                        </p:par>
                        <p:par>
                          <p:cTn id="368" fill="hold">
                            <p:stCondLst>
                              <p:cond delay="1765500"/>
                            </p:stCondLst>
                            <p:childTnLst>
                              <p:par>
                                <p:cTn id="369" presetID="9" presetClass="entr" fill="hold" grpId="92" nodeType="afterEffect">
                                  <p:stCondLst>
                                    <p:cond delay="40000"/>
                                  </p:stCondLst>
                                  <p:iterate>
                                    <p:tmAbs val="0"/>
                                  </p:iterate>
                                  <p:childTnLst>
                                    <p:set>
                                      <p:cBhvr>
                                        <p:cTn id="370" fill="hold"/>
                                        <p:tgtEl>
                                          <p:spTgt spid="311"/>
                                        </p:tgtEl>
                                        <p:attrNameLst>
                                          <p:attrName>style.visibility</p:attrName>
                                        </p:attrNameLst>
                                      </p:cBhvr>
                                      <p:to>
                                        <p:strVal val="visible"/>
                                      </p:to>
                                    </p:set>
                                    <p:animEffect transition="in" filter="dissolve">
                                      <p:cBhvr>
                                        <p:cTn id="371" dur="500"/>
                                        <p:tgtEl>
                                          <p:spTgt spid="311"/>
                                        </p:tgtEl>
                                      </p:cBhvr>
                                    </p:animEffect>
                                  </p:childTnLst>
                                </p:cTn>
                              </p:par>
                            </p:childTnLst>
                          </p:cTn>
                        </p:par>
                        <p:par>
                          <p:cTn id="372" fill="hold">
                            <p:stCondLst>
                              <p:cond delay="1806000"/>
                            </p:stCondLst>
                            <p:childTnLst>
                              <p:par>
                                <p:cTn id="373" presetID="9" presetClass="exit" fill="hold" grpId="93" nodeType="afterEffect">
                                  <p:stCondLst>
                                    <p:cond delay="40000"/>
                                  </p:stCondLst>
                                  <p:iterate>
                                    <p:tmAbs val="0"/>
                                  </p:iterate>
                                  <p:childTnLst>
                                    <p:animEffect transition="out" filter="dissolve">
                                      <p:cBhvr>
                                        <p:cTn id="374" dur="500" fill="hold"/>
                                        <p:tgtEl>
                                          <p:spTgt spid="310"/>
                                        </p:tgtEl>
                                      </p:cBhvr>
                                    </p:animEffect>
                                    <p:set>
                                      <p:cBhvr>
                                        <p:cTn id="375" fill="hold">
                                          <p:stCondLst>
                                            <p:cond delay="499"/>
                                          </p:stCondLst>
                                        </p:cTn>
                                        <p:tgtEl>
                                          <p:spTgt spid="310"/>
                                        </p:tgtEl>
                                        <p:attrNameLst>
                                          <p:attrName>style.visibility</p:attrName>
                                        </p:attrNameLst>
                                      </p:cBhvr>
                                      <p:to>
                                        <p:strVal val="hidden"/>
                                      </p:to>
                                    </p:set>
                                  </p:childTnLst>
                                </p:cTn>
                              </p:par>
                            </p:childTnLst>
                          </p:cTn>
                        </p:par>
                        <p:par>
                          <p:cTn id="376" fill="hold">
                            <p:stCondLst>
                              <p:cond delay="1846500"/>
                            </p:stCondLst>
                            <p:childTnLst>
                              <p:par>
                                <p:cTn id="377" presetID="9" presetClass="entr" fill="hold" grpId="94" nodeType="afterEffect">
                                  <p:stCondLst>
                                    <p:cond delay="40000"/>
                                  </p:stCondLst>
                                  <p:iterate>
                                    <p:tmAbs val="0"/>
                                  </p:iterate>
                                  <p:childTnLst>
                                    <p:set>
                                      <p:cBhvr>
                                        <p:cTn id="378" fill="hold"/>
                                        <p:tgtEl>
                                          <p:spTgt spid="312"/>
                                        </p:tgtEl>
                                        <p:attrNameLst>
                                          <p:attrName>style.visibility</p:attrName>
                                        </p:attrNameLst>
                                      </p:cBhvr>
                                      <p:to>
                                        <p:strVal val="visible"/>
                                      </p:to>
                                    </p:set>
                                    <p:animEffect transition="in" filter="dissolve">
                                      <p:cBhvr>
                                        <p:cTn id="379" dur="500"/>
                                        <p:tgtEl>
                                          <p:spTgt spid="312"/>
                                        </p:tgtEl>
                                      </p:cBhvr>
                                    </p:animEffect>
                                  </p:childTnLst>
                                </p:cTn>
                              </p:par>
                            </p:childTnLst>
                          </p:cTn>
                        </p:par>
                        <p:par>
                          <p:cTn id="380" fill="hold">
                            <p:stCondLst>
                              <p:cond delay="1887000"/>
                            </p:stCondLst>
                            <p:childTnLst>
                              <p:par>
                                <p:cTn id="381" presetID="9" presetClass="exit" fill="hold" grpId="95" nodeType="afterEffect">
                                  <p:stCondLst>
                                    <p:cond delay="41000"/>
                                  </p:stCondLst>
                                  <p:iterate>
                                    <p:tmAbs val="0"/>
                                  </p:iterate>
                                  <p:childTnLst>
                                    <p:animEffect transition="out" filter="dissolve">
                                      <p:cBhvr>
                                        <p:cTn id="382" dur="500" fill="hold"/>
                                        <p:tgtEl>
                                          <p:spTgt spid="312"/>
                                        </p:tgtEl>
                                      </p:cBhvr>
                                    </p:animEffect>
                                    <p:set>
                                      <p:cBhvr>
                                        <p:cTn id="383" fill="hold">
                                          <p:stCondLst>
                                            <p:cond delay="499"/>
                                          </p:stCondLst>
                                        </p:cTn>
                                        <p:tgtEl>
                                          <p:spTgt spid="312"/>
                                        </p:tgtEl>
                                        <p:attrNameLst>
                                          <p:attrName>style.visibility</p:attrName>
                                        </p:attrNameLst>
                                      </p:cBhvr>
                                      <p:to>
                                        <p:strVal val="hidden"/>
                                      </p:to>
                                    </p:set>
                                  </p:childTnLst>
                                </p:cTn>
                              </p:par>
                            </p:childTnLst>
                          </p:cTn>
                        </p:par>
                        <p:par>
                          <p:cTn id="384" fill="hold">
                            <p:stCondLst>
                              <p:cond delay="1928500"/>
                            </p:stCondLst>
                            <p:childTnLst>
                              <p:par>
                                <p:cTn id="385" presetID="9" presetClass="entr" fill="hold" grpId="96" nodeType="afterEffect">
                                  <p:stCondLst>
                                    <p:cond delay="41000"/>
                                  </p:stCondLst>
                                  <p:iterate>
                                    <p:tmAbs val="0"/>
                                  </p:iterate>
                                  <p:childTnLst>
                                    <p:set>
                                      <p:cBhvr>
                                        <p:cTn id="386" fill="hold"/>
                                        <p:tgtEl>
                                          <p:spTgt spid="313"/>
                                        </p:tgtEl>
                                        <p:attrNameLst>
                                          <p:attrName>style.visibility</p:attrName>
                                        </p:attrNameLst>
                                      </p:cBhvr>
                                      <p:to>
                                        <p:strVal val="visible"/>
                                      </p:to>
                                    </p:set>
                                    <p:animEffect transition="in" filter="dissolve">
                                      <p:cBhvr>
                                        <p:cTn id="387" dur="500"/>
                                        <p:tgtEl>
                                          <p:spTgt spid="313"/>
                                        </p:tgtEl>
                                      </p:cBhvr>
                                    </p:animEffect>
                                  </p:childTnLst>
                                </p:cTn>
                              </p:par>
                            </p:childTnLst>
                          </p:cTn>
                        </p:par>
                        <p:par>
                          <p:cTn id="388" fill="hold">
                            <p:stCondLst>
                              <p:cond delay="1970000"/>
                            </p:stCondLst>
                            <p:childTnLst>
                              <p:par>
                                <p:cTn id="389" presetID="9" presetClass="exit" fill="hold" grpId="97" nodeType="afterEffect">
                                  <p:stCondLst>
                                    <p:cond delay="42000"/>
                                  </p:stCondLst>
                                  <p:iterate>
                                    <p:tmAbs val="0"/>
                                  </p:iterate>
                                  <p:childTnLst>
                                    <p:animEffect transition="out" filter="dissolve">
                                      <p:cBhvr>
                                        <p:cTn id="390" dur="500" fill="hold"/>
                                        <p:tgtEl>
                                          <p:spTgt spid="313"/>
                                        </p:tgtEl>
                                      </p:cBhvr>
                                    </p:animEffect>
                                    <p:set>
                                      <p:cBhvr>
                                        <p:cTn id="391" fill="hold">
                                          <p:stCondLst>
                                            <p:cond delay="499"/>
                                          </p:stCondLst>
                                        </p:cTn>
                                        <p:tgtEl>
                                          <p:spTgt spid="313"/>
                                        </p:tgtEl>
                                        <p:attrNameLst>
                                          <p:attrName>style.visibility</p:attrName>
                                        </p:attrNameLst>
                                      </p:cBhvr>
                                      <p:to>
                                        <p:strVal val="hidden"/>
                                      </p:to>
                                    </p:set>
                                  </p:childTnLst>
                                </p:cTn>
                              </p:par>
                            </p:childTnLst>
                          </p:cTn>
                        </p:par>
                        <p:par>
                          <p:cTn id="392" fill="hold">
                            <p:stCondLst>
                              <p:cond delay="2012500"/>
                            </p:stCondLst>
                            <p:childTnLst>
                              <p:par>
                                <p:cTn id="393" presetID="9" presetClass="entr" fill="hold" grpId="98" nodeType="afterEffect">
                                  <p:stCondLst>
                                    <p:cond delay="42000"/>
                                  </p:stCondLst>
                                  <p:iterate>
                                    <p:tmAbs val="0"/>
                                  </p:iterate>
                                  <p:childTnLst>
                                    <p:set>
                                      <p:cBhvr>
                                        <p:cTn id="394" fill="hold"/>
                                        <p:tgtEl>
                                          <p:spTgt spid="314"/>
                                        </p:tgtEl>
                                        <p:attrNameLst>
                                          <p:attrName>style.visibility</p:attrName>
                                        </p:attrNameLst>
                                      </p:cBhvr>
                                      <p:to>
                                        <p:strVal val="visible"/>
                                      </p:to>
                                    </p:set>
                                    <p:animEffect transition="in" filter="dissolve">
                                      <p:cBhvr>
                                        <p:cTn id="395" dur="500"/>
                                        <p:tgtEl>
                                          <p:spTgt spid="314"/>
                                        </p:tgtEl>
                                      </p:cBhvr>
                                    </p:animEffect>
                                  </p:childTnLst>
                                </p:cTn>
                              </p:par>
                            </p:childTnLst>
                          </p:cTn>
                        </p:par>
                        <p:par>
                          <p:cTn id="396" fill="hold">
                            <p:stCondLst>
                              <p:cond delay="2055000"/>
                            </p:stCondLst>
                            <p:childTnLst>
                              <p:par>
                                <p:cTn id="397" presetID="9" presetClass="exit" fill="hold" grpId="99" nodeType="afterEffect">
                                  <p:stCondLst>
                                    <p:cond delay="43000"/>
                                  </p:stCondLst>
                                  <p:iterate>
                                    <p:tmAbs val="0"/>
                                  </p:iterate>
                                  <p:childTnLst>
                                    <p:animEffect transition="out" filter="dissolve">
                                      <p:cBhvr>
                                        <p:cTn id="398" dur="500" fill="hold"/>
                                        <p:tgtEl>
                                          <p:spTgt spid="314"/>
                                        </p:tgtEl>
                                      </p:cBhvr>
                                    </p:animEffect>
                                    <p:set>
                                      <p:cBhvr>
                                        <p:cTn id="399" fill="hold">
                                          <p:stCondLst>
                                            <p:cond delay="499"/>
                                          </p:stCondLst>
                                        </p:cTn>
                                        <p:tgtEl>
                                          <p:spTgt spid="314"/>
                                        </p:tgtEl>
                                        <p:attrNameLst>
                                          <p:attrName>style.visibility</p:attrName>
                                        </p:attrNameLst>
                                      </p:cBhvr>
                                      <p:to>
                                        <p:strVal val="hidden"/>
                                      </p:to>
                                    </p:set>
                                  </p:childTnLst>
                                </p:cTn>
                              </p:par>
                            </p:childTnLst>
                          </p:cTn>
                        </p:par>
                        <p:par>
                          <p:cTn id="400" fill="hold">
                            <p:stCondLst>
                              <p:cond delay="2098500"/>
                            </p:stCondLst>
                            <p:childTnLst>
                              <p:par>
                                <p:cTn id="401" presetID="9" presetClass="entr" fill="hold" grpId="100" nodeType="afterEffect">
                                  <p:stCondLst>
                                    <p:cond delay="43000"/>
                                  </p:stCondLst>
                                  <p:iterate>
                                    <p:tmAbs val="0"/>
                                  </p:iterate>
                                  <p:childTnLst>
                                    <p:set>
                                      <p:cBhvr>
                                        <p:cTn id="402" fill="hold"/>
                                        <p:tgtEl>
                                          <p:spTgt spid="315"/>
                                        </p:tgtEl>
                                        <p:attrNameLst>
                                          <p:attrName>style.visibility</p:attrName>
                                        </p:attrNameLst>
                                      </p:cBhvr>
                                      <p:to>
                                        <p:strVal val="visible"/>
                                      </p:to>
                                    </p:set>
                                    <p:animEffect transition="in" filter="dissolve">
                                      <p:cBhvr>
                                        <p:cTn id="403" dur="500"/>
                                        <p:tgtEl>
                                          <p:spTgt spid="315"/>
                                        </p:tgtEl>
                                      </p:cBhvr>
                                    </p:animEffect>
                                  </p:childTnLst>
                                </p:cTn>
                              </p:par>
                            </p:childTnLst>
                          </p:cTn>
                        </p:par>
                        <p:par>
                          <p:cTn id="404" fill="hold">
                            <p:stCondLst>
                              <p:cond delay="2142000"/>
                            </p:stCondLst>
                            <p:childTnLst>
                              <p:par>
                                <p:cTn id="405" presetID="9" presetClass="exit" fill="hold" grpId="101" nodeType="afterEffect">
                                  <p:stCondLst>
                                    <p:cond delay="44000"/>
                                  </p:stCondLst>
                                  <p:iterate>
                                    <p:tmAbs val="0"/>
                                  </p:iterate>
                                  <p:childTnLst>
                                    <p:animEffect transition="out" filter="dissolve">
                                      <p:cBhvr>
                                        <p:cTn id="406" dur="500" fill="hold"/>
                                        <p:tgtEl>
                                          <p:spTgt spid="315"/>
                                        </p:tgtEl>
                                      </p:cBhvr>
                                    </p:animEffect>
                                    <p:set>
                                      <p:cBhvr>
                                        <p:cTn id="407" fill="hold">
                                          <p:stCondLst>
                                            <p:cond delay="499"/>
                                          </p:stCondLst>
                                        </p:cTn>
                                        <p:tgtEl>
                                          <p:spTgt spid="315"/>
                                        </p:tgtEl>
                                        <p:attrNameLst>
                                          <p:attrName>style.visibility</p:attrName>
                                        </p:attrNameLst>
                                      </p:cBhvr>
                                      <p:to>
                                        <p:strVal val="hidden"/>
                                      </p:to>
                                    </p:set>
                                  </p:childTnLst>
                                </p:cTn>
                              </p:par>
                            </p:childTnLst>
                          </p:cTn>
                        </p:par>
                        <p:par>
                          <p:cTn id="408" fill="hold">
                            <p:stCondLst>
                              <p:cond delay="2186500"/>
                            </p:stCondLst>
                            <p:childTnLst>
                              <p:par>
                                <p:cTn id="409" presetID="9" presetClass="entr" fill="hold" grpId="102" nodeType="afterEffect">
                                  <p:stCondLst>
                                    <p:cond delay="44000"/>
                                  </p:stCondLst>
                                  <p:iterate>
                                    <p:tmAbs val="0"/>
                                  </p:iterate>
                                  <p:childTnLst>
                                    <p:set>
                                      <p:cBhvr>
                                        <p:cTn id="410" fill="hold"/>
                                        <p:tgtEl>
                                          <p:spTgt spid="316"/>
                                        </p:tgtEl>
                                        <p:attrNameLst>
                                          <p:attrName>style.visibility</p:attrName>
                                        </p:attrNameLst>
                                      </p:cBhvr>
                                      <p:to>
                                        <p:strVal val="visible"/>
                                      </p:to>
                                    </p:set>
                                    <p:animEffect transition="in" filter="dissolve">
                                      <p:cBhvr>
                                        <p:cTn id="411" dur="500"/>
                                        <p:tgtEl>
                                          <p:spTgt spid="316"/>
                                        </p:tgtEl>
                                      </p:cBhvr>
                                    </p:animEffect>
                                  </p:childTnLst>
                                </p:cTn>
                              </p:par>
                            </p:childTnLst>
                          </p:cTn>
                        </p:par>
                        <p:par>
                          <p:cTn id="412" fill="hold">
                            <p:stCondLst>
                              <p:cond delay="2231000"/>
                            </p:stCondLst>
                            <p:childTnLst>
                              <p:par>
                                <p:cTn id="413" presetID="9" presetClass="exit" fill="hold" grpId="103" nodeType="afterEffect">
                                  <p:stCondLst>
                                    <p:cond delay="45000"/>
                                  </p:stCondLst>
                                  <p:iterate>
                                    <p:tmAbs val="0"/>
                                  </p:iterate>
                                  <p:childTnLst>
                                    <p:animEffect transition="out" filter="dissolve">
                                      <p:cBhvr>
                                        <p:cTn id="414" dur="500" fill="hold"/>
                                        <p:tgtEl>
                                          <p:spTgt spid="316"/>
                                        </p:tgtEl>
                                      </p:cBhvr>
                                    </p:animEffect>
                                    <p:set>
                                      <p:cBhvr>
                                        <p:cTn id="415" fill="hold">
                                          <p:stCondLst>
                                            <p:cond delay="499"/>
                                          </p:stCondLst>
                                        </p:cTn>
                                        <p:tgtEl>
                                          <p:spTgt spid="316"/>
                                        </p:tgtEl>
                                        <p:attrNameLst>
                                          <p:attrName>style.visibility</p:attrName>
                                        </p:attrNameLst>
                                      </p:cBhvr>
                                      <p:to>
                                        <p:strVal val="hidden"/>
                                      </p:to>
                                    </p:set>
                                  </p:childTnLst>
                                </p:cTn>
                              </p:par>
                            </p:childTnLst>
                          </p:cTn>
                        </p:par>
                        <p:par>
                          <p:cTn id="416" fill="hold">
                            <p:stCondLst>
                              <p:cond delay="2276500"/>
                            </p:stCondLst>
                            <p:childTnLst>
                              <p:par>
                                <p:cTn id="417" presetID="9" presetClass="entr" fill="hold" grpId="104" nodeType="afterEffect">
                                  <p:stCondLst>
                                    <p:cond delay="45000"/>
                                  </p:stCondLst>
                                  <p:iterate>
                                    <p:tmAbs val="0"/>
                                  </p:iterate>
                                  <p:childTnLst>
                                    <p:set>
                                      <p:cBhvr>
                                        <p:cTn id="418" fill="hold"/>
                                        <p:tgtEl>
                                          <p:spTgt spid="317"/>
                                        </p:tgtEl>
                                        <p:attrNameLst>
                                          <p:attrName>style.visibility</p:attrName>
                                        </p:attrNameLst>
                                      </p:cBhvr>
                                      <p:to>
                                        <p:strVal val="visible"/>
                                      </p:to>
                                    </p:set>
                                    <p:animEffect transition="in" filter="dissolve">
                                      <p:cBhvr>
                                        <p:cTn id="419" dur="500"/>
                                        <p:tgtEl>
                                          <p:spTgt spid="317"/>
                                        </p:tgtEl>
                                      </p:cBhvr>
                                    </p:animEffect>
                                  </p:childTnLst>
                                </p:cTn>
                              </p:par>
                            </p:childTnLst>
                          </p:cTn>
                        </p:par>
                        <p:par>
                          <p:cTn id="420" fill="hold">
                            <p:stCondLst>
                              <p:cond delay="2322000"/>
                            </p:stCondLst>
                            <p:childTnLst>
                              <p:par>
                                <p:cTn id="421" presetID="9" presetClass="exit" fill="hold" grpId="105" nodeType="afterEffect">
                                  <p:stCondLst>
                                    <p:cond delay="46000"/>
                                  </p:stCondLst>
                                  <p:iterate>
                                    <p:tmAbs val="0"/>
                                  </p:iterate>
                                  <p:childTnLst>
                                    <p:animEffect transition="out" filter="dissolve">
                                      <p:cBhvr>
                                        <p:cTn id="422" dur="500" fill="hold"/>
                                        <p:tgtEl>
                                          <p:spTgt spid="317"/>
                                        </p:tgtEl>
                                      </p:cBhvr>
                                    </p:animEffect>
                                    <p:set>
                                      <p:cBhvr>
                                        <p:cTn id="423" fill="hold">
                                          <p:stCondLst>
                                            <p:cond delay="499"/>
                                          </p:stCondLst>
                                        </p:cTn>
                                        <p:tgtEl>
                                          <p:spTgt spid="317"/>
                                        </p:tgtEl>
                                        <p:attrNameLst>
                                          <p:attrName>style.visibility</p:attrName>
                                        </p:attrNameLst>
                                      </p:cBhvr>
                                      <p:to>
                                        <p:strVal val="hidden"/>
                                      </p:to>
                                    </p:set>
                                  </p:childTnLst>
                                </p:cTn>
                              </p:par>
                            </p:childTnLst>
                          </p:cTn>
                        </p:par>
                        <p:par>
                          <p:cTn id="424" fill="hold">
                            <p:stCondLst>
                              <p:cond delay="2368500"/>
                            </p:stCondLst>
                            <p:childTnLst>
                              <p:par>
                                <p:cTn id="425" presetID="9" presetClass="entr" fill="hold" grpId="106" nodeType="afterEffect">
                                  <p:stCondLst>
                                    <p:cond delay="46000"/>
                                  </p:stCondLst>
                                  <p:iterate>
                                    <p:tmAbs val="0"/>
                                  </p:iterate>
                                  <p:childTnLst>
                                    <p:set>
                                      <p:cBhvr>
                                        <p:cTn id="426" fill="hold"/>
                                        <p:tgtEl>
                                          <p:spTgt spid="318"/>
                                        </p:tgtEl>
                                        <p:attrNameLst>
                                          <p:attrName>style.visibility</p:attrName>
                                        </p:attrNameLst>
                                      </p:cBhvr>
                                      <p:to>
                                        <p:strVal val="visible"/>
                                      </p:to>
                                    </p:set>
                                    <p:animEffect transition="in" filter="dissolve">
                                      <p:cBhvr>
                                        <p:cTn id="427" dur="500"/>
                                        <p:tgtEl>
                                          <p:spTgt spid="318"/>
                                        </p:tgtEl>
                                      </p:cBhvr>
                                    </p:animEffect>
                                  </p:childTnLst>
                                </p:cTn>
                              </p:par>
                            </p:childTnLst>
                          </p:cTn>
                        </p:par>
                        <p:par>
                          <p:cTn id="428" fill="hold">
                            <p:stCondLst>
                              <p:cond delay="2415000"/>
                            </p:stCondLst>
                            <p:childTnLst>
                              <p:par>
                                <p:cTn id="429" presetID="9" presetClass="exit" fill="hold" grpId="107" nodeType="afterEffect">
                                  <p:stCondLst>
                                    <p:cond delay="47000"/>
                                  </p:stCondLst>
                                  <p:iterate>
                                    <p:tmAbs val="0"/>
                                  </p:iterate>
                                  <p:childTnLst>
                                    <p:animEffect transition="out" filter="dissolve">
                                      <p:cBhvr>
                                        <p:cTn id="430" dur="500" fill="hold"/>
                                        <p:tgtEl>
                                          <p:spTgt spid="318"/>
                                        </p:tgtEl>
                                      </p:cBhvr>
                                    </p:animEffect>
                                    <p:set>
                                      <p:cBhvr>
                                        <p:cTn id="431" fill="hold">
                                          <p:stCondLst>
                                            <p:cond delay="499"/>
                                          </p:stCondLst>
                                        </p:cTn>
                                        <p:tgtEl>
                                          <p:spTgt spid="318"/>
                                        </p:tgtEl>
                                        <p:attrNameLst>
                                          <p:attrName>style.visibility</p:attrName>
                                        </p:attrNameLst>
                                      </p:cBhvr>
                                      <p:to>
                                        <p:strVal val="hidden"/>
                                      </p:to>
                                    </p:set>
                                  </p:childTnLst>
                                </p:cTn>
                              </p:par>
                            </p:childTnLst>
                          </p:cTn>
                        </p:par>
                        <p:par>
                          <p:cTn id="432" fill="hold">
                            <p:stCondLst>
                              <p:cond delay="2462500"/>
                            </p:stCondLst>
                            <p:childTnLst>
                              <p:par>
                                <p:cTn id="433" presetID="9" presetClass="entr" fill="hold" grpId="108" nodeType="afterEffect">
                                  <p:stCondLst>
                                    <p:cond delay="47000"/>
                                  </p:stCondLst>
                                  <p:iterate>
                                    <p:tmAbs val="0"/>
                                  </p:iterate>
                                  <p:childTnLst>
                                    <p:set>
                                      <p:cBhvr>
                                        <p:cTn id="434" fill="hold"/>
                                        <p:tgtEl>
                                          <p:spTgt spid="319"/>
                                        </p:tgtEl>
                                        <p:attrNameLst>
                                          <p:attrName>style.visibility</p:attrName>
                                        </p:attrNameLst>
                                      </p:cBhvr>
                                      <p:to>
                                        <p:strVal val="visible"/>
                                      </p:to>
                                    </p:set>
                                    <p:animEffect transition="in" filter="dissolve">
                                      <p:cBhvr>
                                        <p:cTn id="435" dur="500"/>
                                        <p:tgtEl>
                                          <p:spTgt spid="319"/>
                                        </p:tgtEl>
                                      </p:cBhvr>
                                    </p:animEffect>
                                  </p:childTnLst>
                                </p:cTn>
                              </p:par>
                            </p:childTnLst>
                          </p:cTn>
                        </p:par>
                        <p:par>
                          <p:cTn id="436" fill="hold">
                            <p:stCondLst>
                              <p:cond delay="2510000"/>
                            </p:stCondLst>
                            <p:childTnLst>
                              <p:par>
                                <p:cTn id="437" presetID="9" presetClass="exit" fill="hold" grpId="109" nodeType="afterEffect">
                                  <p:stCondLst>
                                    <p:cond delay="48000"/>
                                  </p:stCondLst>
                                  <p:iterate>
                                    <p:tmAbs val="0"/>
                                  </p:iterate>
                                  <p:childTnLst>
                                    <p:animEffect transition="out" filter="dissolve">
                                      <p:cBhvr>
                                        <p:cTn id="438" dur="500" fill="hold"/>
                                        <p:tgtEl>
                                          <p:spTgt spid="319"/>
                                        </p:tgtEl>
                                      </p:cBhvr>
                                    </p:animEffect>
                                    <p:set>
                                      <p:cBhvr>
                                        <p:cTn id="439" fill="hold">
                                          <p:stCondLst>
                                            <p:cond delay="499"/>
                                          </p:stCondLst>
                                        </p:cTn>
                                        <p:tgtEl>
                                          <p:spTgt spid="319"/>
                                        </p:tgtEl>
                                        <p:attrNameLst>
                                          <p:attrName>style.visibility</p:attrName>
                                        </p:attrNameLst>
                                      </p:cBhvr>
                                      <p:to>
                                        <p:strVal val="hidden"/>
                                      </p:to>
                                    </p:set>
                                  </p:childTnLst>
                                </p:cTn>
                              </p:par>
                            </p:childTnLst>
                          </p:cTn>
                        </p:par>
                        <p:par>
                          <p:cTn id="440" fill="hold">
                            <p:stCondLst>
                              <p:cond delay="2558500"/>
                            </p:stCondLst>
                            <p:childTnLst>
                              <p:par>
                                <p:cTn id="441" presetID="9" presetClass="entr" fill="hold" grpId="110" nodeType="afterEffect">
                                  <p:stCondLst>
                                    <p:cond delay="48000"/>
                                  </p:stCondLst>
                                  <p:iterate>
                                    <p:tmAbs val="0"/>
                                  </p:iterate>
                                  <p:childTnLst>
                                    <p:set>
                                      <p:cBhvr>
                                        <p:cTn id="442" fill="hold"/>
                                        <p:tgtEl>
                                          <p:spTgt spid="320"/>
                                        </p:tgtEl>
                                        <p:attrNameLst>
                                          <p:attrName>style.visibility</p:attrName>
                                        </p:attrNameLst>
                                      </p:cBhvr>
                                      <p:to>
                                        <p:strVal val="visible"/>
                                      </p:to>
                                    </p:set>
                                    <p:animEffect transition="in" filter="dissolve">
                                      <p:cBhvr>
                                        <p:cTn id="443" dur="500"/>
                                        <p:tgtEl>
                                          <p:spTgt spid="320"/>
                                        </p:tgtEl>
                                      </p:cBhvr>
                                    </p:animEffect>
                                  </p:childTnLst>
                                </p:cTn>
                              </p:par>
                            </p:childTnLst>
                          </p:cTn>
                        </p:par>
                        <p:par>
                          <p:cTn id="444" fill="hold">
                            <p:stCondLst>
                              <p:cond delay="2607000"/>
                            </p:stCondLst>
                            <p:childTnLst>
                              <p:par>
                                <p:cTn id="445" presetID="9" presetClass="exit" fill="hold" grpId="111" nodeType="afterEffect">
                                  <p:stCondLst>
                                    <p:cond delay="49000"/>
                                  </p:stCondLst>
                                  <p:iterate>
                                    <p:tmAbs val="0"/>
                                  </p:iterate>
                                  <p:childTnLst>
                                    <p:animEffect transition="out" filter="dissolve">
                                      <p:cBhvr>
                                        <p:cTn id="446" dur="500" fill="hold"/>
                                        <p:tgtEl>
                                          <p:spTgt spid="320"/>
                                        </p:tgtEl>
                                      </p:cBhvr>
                                    </p:animEffect>
                                    <p:set>
                                      <p:cBhvr>
                                        <p:cTn id="447" fill="hold">
                                          <p:stCondLst>
                                            <p:cond delay="499"/>
                                          </p:stCondLst>
                                        </p:cTn>
                                        <p:tgtEl>
                                          <p:spTgt spid="320"/>
                                        </p:tgtEl>
                                        <p:attrNameLst>
                                          <p:attrName>style.visibility</p:attrName>
                                        </p:attrNameLst>
                                      </p:cBhvr>
                                      <p:to>
                                        <p:strVal val="hidden"/>
                                      </p:to>
                                    </p:set>
                                  </p:childTnLst>
                                </p:cTn>
                              </p:par>
                            </p:childTnLst>
                          </p:cTn>
                        </p:par>
                        <p:par>
                          <p:cTn id="448" fill="hold">
                            <p:stCondLst>
                              <p:cond delay="2656500"/>
                            </p:stCondLst>
                            <p:childTnLst>
                              <p:par>
                                <p:cTn id="449" presetID="9" presetClass="entr" fill="hold" grpId="112" nodeType="afterEffect">
                                  <p:stCondLst>
                                    <p:cond delay="49000"/>
                                  </p:stCondLst>
                                  <p:iterate>
                                    <p:tmAbs val="0"/>
                                  </p:iterate>
                                  <p:childTnLst>
                                    <p:set>
                                      <p:cBhvr>
                                        <p:cTn id="450" fill="hold"/>
                                        <p:tgtEl>
                                          <p:spTgt spid="321"/>
                                        </p:tgtEl>
                                        <p:attrNameLst>
                                          <p:attrName>style.visibility</p:attrName>
                                        </p:attrNameLst>
                                      </p:cBhvr>
                                      <p:to>
                                        <p:strVal val="visible"/>
                                      </p:to>
                                    </p:set>
                                    <p:animEffect transition="in" filter="dissolve">
                                      <p:cBhvr>
                                        <p:cTn id="451" dur="500"/>
                                        <p:tgtEl>
                                          <p:spTgt spid="321"/>
                                        </p:tgtEl>
                                      </p:cBhvr>
                                    </p:animEffect>
                                  </p:childTnLst>
                                </p:cTn>
                              </p:par>
                            </p:childTnLst>
                          </p:cTn>
                        </p:par>
                        <p:par>
                          <p:cTn id="452" fill="hold">
                            <p:stCondLst>
                              <p:cond delay="2706000"/>
                            </p:stCondLst>
                            <p:childTnLst>
                              <p:par>
                                <p:cTn id="453" presetID="9" presetClass="exit" fill="hold" grpId="113" nodeType="afterEffect">
                                  <p:stCondLst>
                                    <p:cond delay="50000"/>
                                  </p:stCondLst>
                                  <p:iterate>
                                    <p:tmAbs val="0"/>
                                  </p:iterate>
                                  <p:childTnLst>
                                    <p:animEffect transition="out" filter="dissolve">
                                      <p:cBhvr>
                                        <p:cTn id="454" dur="500" fill="hold"/>
                                        <p:tgtEl>
                                          <p:spTgt spid="311"/>
                                        </p:tgtEl>
                                      </p:cBhvr>
                                    </p:animEffect>
                                    <p:set>
                                      <p:cBhvr>
                                        <p:cTn id="455" fill="hold">
                                          <p:stCondLst>
                                            <p:cond delay="499"/>
                                          </p:stCondLst>
                                        </p:cTn>
                                        <p:tgtEl>
                                          <p:spTgt spid="311"/>
                                        </p:tgtEl>
                                        <p:attrNameLst>
                                          <p:attrName>style.visibility</p:attrName>
                                        </p:attrNameLst>
                                      </p:cBhvr>
                                      <p:to>
                                        <p:strVal val="hidden"/>
                                      </p:to>
                                    </p:set>
                                  </p:childTnLst>
                                </p:cTn>
                              </p:par>
                            </p:childTnLst>
                          </p:cTn>
                        </p:par>
                        <p:par>
                          <p:cTn id="456" fill="hold">
                            <p:stCondLst>
                              <p:cond delay="2756500"/>
                            </p:stCondLst>
                            <p:childTnLst>
                              <p:par>
                                <p:cTn id="457" presetID="9" presetClass="entr" fill="hold" grpId="114" nodeType="afterEffect">
                                  <p:stCondLst>
                                    <p:cond delay="50000"/>
                                  </p:stCondLst>
                                  <p:iterate>
                                    <p:tmAbs val="0"/>
                                  </p:iterate>
                                  <p:childTnLst>
                                    <p:set>
                                      <p:cBhvr>
                                        <p:cTn id="458" fill="hold"/>
                                        <p:tgtEl>
                                          <p:spTgt spid="332"/>
                                        </p:tgtEl>
                                        <p:attrNameLst>
                                          <p:attrName>style.visibility</p:attrName>
                                        </p:attrNameLst>
                                      </p:cBhvr>
                                      <p:to>
                                        <p:strVal val="visible"/>
                                      </p:to>
                                    </p:set>
                                    <p:animEffect transition="in" filter="dissolve">
                                      <p:cBhvr>
                                        <p:cTn id="459" dur="500"/>
                                        <p:tgtEl>
                                          <p:spTgt spid="332"/>
                                        </p:tgtEl>
                                      </p:cBhvr>
                                    </p:animEffect>
                                  </p:childTnLst>
                                </p:cTn>
                              </p:par>
                            </p:childTnLst>
                          </p:cTn>
                        </p:par>
                        <p:par>
                          <p:cTn id="460" fill="hold">
                            <p:stCondLst>
                              <p:cond delay="2807000"/>
                            </p:stCondLst>
                            <p:childTnLst>
                              <p:par>
                                <p:cTn id="461" presetID="9" presetClass="exit" fill="hold" grpId="115" nodeType="afterEffect">
                                  <p:stCondLst>
                                    <p:cond delay="50000"/>
                                  </p:stCondLst>
                                  <p:iterate>
                                    <p:tmAbs val="0"/>
                                  </p:iterate>
                                  <p:childTnLst>
                                    <p:animEffect transition="out" filter="dissolve">
                                      <p:cBhvr>
                                        <p:cTn id="462" dur="500" fill="hold"/>
                                        <p:tgtEl>
                                          <p:spTgt spid="321"/>
                                        </p:tgtEl>
                                      </p:cBhvr>
                                    </p:animEffect>
                                    <p:set>
                                      <p:cBhvr>
                                        <p:cTn id="463" fill="hold">
                                          <p:stCondLst>
                                            <p:cond delay="499"/>
                                          </p:stCondLst>
                                        </p:cTn>
                                        <p:tgtEl>
                                          <p:spTgt spid="321"/>
                                        </p:tgtEl>
                                        <p:attrNameLst>
                                          <p:attrName>style.visibility</p:attrName>
                                        </p:attrNameLst>
                                      </p:cBhvr>
                                      <p:to>
                                        <p:strVal val="hidden"/>
                                      </p:to>
                                    </p:set>
                                  </p:childTnLst>
                                </p:cTn>
                              </p:par>
                            </p:childTnLst>
                          </p:cTn>
                        </p:par>
                        <p:par>
                          <p:cTn id="464" fill="hold">
                            <p:stCondLst>
                              <p:cond delay="2857500"/>
                            </p:stCondLst>
                            <p:childTnLst>
                              <p:par>
                                <p:cTn id="465" presetID="9" presetClass="entr" fill="hold" grpId="116" nodeType="afterEffect">
                                  <p:stCondLst>
                                    <p:cond delay="50000"/>
                                  </p:stCondLst>
                                  <p:iterate>
                                    <p:tmAbs val="0"/>
                                  </p:iterate>
                                  <p:childTnLst>
                                    <p:set>
                                      <p:cBhvr>
                                        <p:cTn id="466" fill="hold"/>
                                        <p:tgtEl>
                                          <p:spTgt spid="322"/>
                                        </p:tgtEl>
                                        <p:attrNameLst>
                                          <p:attrName>style.visibility</p:attrName>
                                        </p:attrNameLst>
                                      </p:cBhvr>
                                      <p:to>
                                        <p:strVal val="visible"/>
                                      </p:to>
                                    </p:set>
                                    <p:animEffect transition="in" filter="dissolve">
                                      <p:cBhvr>
                                        <p:cTn id="467" dur="500"/>
                                        <p:tgtEl>
                                          <p:spTgt spid="322"/>
                                        </p:tgtEl>
                                      </p:cBhvr>
                                    </p:animEffect>
                                  </p:childTnLst>
                                </p:cTn>
                              </p:par>
                            </p:childTnLst>
                          </p:cTn>
                        </p:par>
                        <p:par>
                          <p:cTn id="468" fill="hold">
                            <p:stCondLst>
                              <p:cond delay="2908000"/>
                            </p:stCondLst>
                            <p:childTnLst>
                              <p:par>
                                <p:cTn id="469" presetID="9" presetClass="exit" fill="hold" grpId="117" nodeType="afterEffect">
                                  <p:stCondLst>
                                    <p:cond delay="51000"/>
                                  </p:stCondLst>
                                  <p:iterate>
                                    <p:tmAbs val="0"/>
                                  </p:iterate>
                                  <p:childTnLst>
                                    <p:animEffect transition="out" filter="dissolve">
                                      <p:cBhvr>
                                        <p:cTn id="470" dur="500" fill="hold"/>
                                        <p:tgtEl>
                                          <p:spTgt spid="322"/>
                                        </p:tgtEl>
                                      </p:cBhvr>
                                    </p:animEffect>
                                    <p:set>
                                      <p:cBhvr>
                                        <p:cTn id="471" fill="hold">
                                          <p:stCondLst>
                                            <p:cond delay="499"/>
                                          </p:stCondLst>
                                        </p:cTn>
                                        <p:tgtEl>
                                          <p:spTgt spid="322"/>
                                        </p:tgtEl>
                                        <p:attrNameLst>
                                          <p:attrName>style.visibility</p:attrName>
                                        </p:attrNameLst>
                                      </p:cBhvr>
                                      <p:to>
                                        <p:strVal val="hidden"/>
                                      </p:to>
                                    </p:set>
                                  </p:childTnLst>
                                </p:cTn>
                              </p:par>
                            </p:childTnLst>
                          </p:cTn>
                        </p:par>
                        <p:par>
                          <p:cTn id="472" fill="hold">
                            <p:stCondLst>
                              <p:cond delay="2959500"/>
                            </p:stCondLst>
                            <p:childTnLst>
                              <p:par>
                                <p:cTn id="473" presetID="9" presetClass="entr" fill="hold" grpId="118" nodeType="afterEffect">
                                  <p:stCondLst>
                                    <p:cond delay="51000"/>
                                  </p:stCondLst>
                                  <p:iterate>
                                    <p:tmAbs val="0"/>
                                  </p:iterate>
                                  <p:childTnLst>
                                    <p:set>
                                      <p:cBhvr>
                                        <p:cTn id="474" fill="hold"/>
                                        <p:tgtEl>
                                          <p:spTgt spid="323"/>
                                        </p:tgtEl>
                                        <p:attrNameLst>
                                          <p:attrName>style.visibility</p:attrName>
                                        </p:attrNameLst>
                                      </p:cBhvr>
                                      <p:to>
                                        <p:strVal val="visible"/>
                                      </p:to>
                                    </p:set>
                                    <p:animEffect transition="in" filter="dissolve">
                                      <p:cBhvr>
                                        <p:cTn id="475" dur="500"/>
                                        <p:tgtEl>
                                          <p:spTgt spid="323"/>
                                        </p:tgtEl>
                                      </p:cBhvr>
                                    </p:animEffect>
                                  </p:childTnLst>
                                </p:cTn>
                              </p:par>
                            </p:childTnLst>
                          </p:cTn>
                        </p:par>
                        <p:par>
                          <p:cTn id="476" fill="hold">
                            <p:stCondLst>
                              <p:cond delay="3011000"/>
                            </p:stCondLst>
                            <p:childTnLst>
                              <p:par>
                                <p:cTn id="477" presetID="9" presetClass="exit" fill="hold" grpId="119" nodeType="afterEffect">
                                  <p:stCondLst>
                                    <p:cond delay="52000"/>
                                  </p:stCondLst>
                                  <p:iterate>
                                    <p:tmAbs val="0"/>
                                  </p:iterate>
                                  <p:childTnLst>
                                    <p:animEffect transition="out" filter="dissolve">
                                      <p:cBhvr>
                                        <p:cTn id="478" dur="500" fill="hold"/>
                                        <p:tgtEl>
                                          <p:spTgt spid="323"/>
                                        </p:tgtEl>
                                      </p:cBhvr>
                                    </p:animEffect>
                                    <p:set>
                                      <p:cBhvr>
                                        <p:cTn id="479" fill="hold">
                                          <p:stCondLst>
                                            <p:cond delay="499"/>
                                          </p:stCondLst>
                                        </p:cTn>
                                        <p:tgtEl>
                                          <p:spTgt spid="323"/>
                                        </p:tgtEl>
                                        <p:attrNameLst>
                                          <p:attrName>style.visibility</p:attrName>
                                        </p:attrNameLst>
                                      </p:cBhvr>
                                      <p:to>
                                        <p:strVal val="hidden"/>
                                      </p:to>
                                    </p:set>
                                  </p:childTnLst>
                                </p:cTn>
                              </p:par>
                            </p:childTnLst>
                          </p:cTn>
                        </p:par>
                        <p:par>
                          <p:cTn id="480" fill="hold">
                            <p:stCondLst>
                              <p:cond delay="3063500"/>
                            </p:stCondLst>
                            <p:childTnLst>
                              <p:par>
                                <p:cTn id="481" presetID="9" presetClass="entr" fill="hold" grpId="120" nodeType="afterEffect">
                                  <p:stCondLst>
                                    <p:cond delay="52000"/>
                                  </p:stCondLst>
                                  <p:iterate>
                                    <p:tmAbs val="0"/>
                                  </p:iterate>
                                  <p:childTnLst>
                                    <p:set>
                                      <p:cBhvr>
                                        <p:cTn id="482" fill="hold"/>
                                        <p:tgtEl>
                                          <p:spTgt spid="324"/>
                                        </p:tgtEl>
                                        <p:attrNameLst>
                                          <p:attrName>style.visibility</p:attrName>
                                        </p:attrNameLst>
                                      </p:cBhvr>
                                      <p:to>
                                        <p:strVal val="visible"/>
                                      </p:to>
                                    </p:set>
                                    <p:animEffect transition="in" filter="dissolve">
                                      <p:cBhvr>
                                        <p:cTn id="483" dur="500"/>
                                        <p:tgtEl>
                                          <p:spTgt spid="324"/>
                                        </p:tgtEl>
                                      </p:cBhvr>
                                    </p:animEffect>
                                  </p:childTnLst>
                                </p:cTn>
                              </p:par>
                            </p:childTnLst>
                          </p:cTn>
                        </p:par>
                        <p:par>
                          <p:cTn id="484" fill="hold">
                            <p:stCondLst>
                              <p:cond delay="3116000"/>
                            </p:stCondLst>
                            <p:childTnLst>
                              <p:par>
                                <p:cTn id="485" presetID="9" presetClass="exit" fill="hold" grpId="121" nodeType="afterEffect">
                                  <p:stCondLst>
                                    <p:cond delay="53000"/>
                                  </p:stCondLst>
                                  <p:iterate>
                                    <p:tmAbs val="0"/>
                                  </p:iterate>
                                  <p:childTnLst>
                                    <p:animEffect transition="out" filter="dissolve">
                                      <p:cBhvr>
                                        <p:cTn id="486" dur="500" fill="hold"/>
                                        <p:tgtEl>
                                          <p:spTgt spid="324"/>
                                        </p:tgtEl>
                                      </p:cBhvr>
                                    </p:animEffect>
                                    <p:set>
                                      <p:cBhvr>
                                        <p:cTn id="487" fill="hold">
                                          <p:stCondLst>
                                            <p:cond delay="499"/>
                                          </p:stCondLst>
                                        </p:cTn>
                                        <p:tgtEl>
                                          <p:spTgt spid="324"/>
                                        </p:tgtEl>
                                        <p:attrNameLst>
                                          <p:attrName>style.visibility</p:attrName>
                                        </p:attrNameLst>
                                      </p:cBhvr>
                                      <p:to>
                                        <p:strVal val="hidden"/>
                                      </p:to>
                                    </p:set>
                                  </p:childTnLst>
                                </p:cTn>
                              </p:par>
                            </p:childTnLst>
                          </p:cTn>
                        </p:par>
                        <p:par>
                          <p:cTn id="488" fill="hold">
                            <p:stCondLst>
                              <p:cond delay="3169500"/>
                            </p:stCondLst>
                            <p:childTnLst>
                              <p:par>
                                <p:cTn id="489" presetID="9" presetClass="entr" fill="hold" grpId="122" nodeType="afterEffect">
                                  <p:stCondLst>
                                    <p:cond delay="53000"/>
                                  </p:stCondLst>
                                  <p:iterate>
                                    <p:tmAbs val="0"/>
                                  </p:iterate>
                                  <p:childTnLst>
                                    <p:set>
                                      <p:cBhvr>
                                        <p:cTn id="490" fill="hold"/>
                                        <p:tgtEl>
                                          <p:spTgt spid="325"/>
                                        </p:tgtEl>
                                        <p:attrNameLst>
                                          <p:attrName>style.visibility</p:attrName>
                                        </p:attrNameLst>
                                      </p:cBhvr>
                                      <p:to>
                                        <p:strVal val="visible"/>
                                      </p:to>
                                    </p:set>
                                    <p:animEffect transition="in" filter="dissolve">
                                      <p:cBhvr>
                                        <p:cTn id="491" dur="500"/>
                                        <p:tgtEl>
                                          <p:spTgt spid="325"/>
                                        </p:tgtEl>
                                      </p:cBhvr>
                                    </p:animEffect>
                                  </p:childTnLst>
                                </p:cTn>
                              </p:par>
                            </p:childTnLst>
                          </p:cTn>
                        </p:par>
                        <p:par>
                          <p:cTn id="492" fill="hold">
                            <p:stCondLst>
                              <p:cond delay="3223000"/>
                            </p:stCondLst>
                            <p:childTnLst>
                              <p:par>
                                <p:cTn id="493" presetID="9" presetClass="exit" fill="hold" grpId="123" nodeType="afterEffect">
                                  <p:stCondLst>
                                    <p:cond delay="54000"/>
                                  </p:stCondLst>
                                  <p:iterate>
                                    <p:tmAbs val="0"/>
                                  </p:iterate>
                                  <p:childTnLst>
                                    <p:animEffect transition="out" filter="dissolve">
                                      <p:cBhvr>
                                        <p:cTn id="494" dur="500" fill="hold"/>
                                        <p:tgtEl>
                                          <p:spTgt spid="325"/>
                                        </p:tgtEl>
                                      </p:cBhvr>
                                    </p:animEffect>
                                    <p:set>
                                      <p:cBhvr>
                                        <p:cTn id="495" fill="hold">
                                          <p:stCondLst>
                                            <p:cond delay="499"/>
                                          </p:stCondLst>
                                        </p:cTn>
                                        <p:tgtEl>
                                          <p:spTgt spid="325"/>
                                        </p:tgtEl>
                                        <p:attrNameLst>
                                          <p:attrName>style.visibility</p:attrName>
                                        </p:attrNameLst>
                                      </p:cBhvr>
                                      <p:to>
                                        <p:strVal val="hidden"/>
                                      </p:to>
                                    </p:set>
                                  </p:childTnLst>
                                </p:cTn>
                              </p:par>
                            </p:childTnLst>
                          </p:cTn>
                        </p:par>
                        <p:par>
                          <p:cTn id="496" fill="hold">
                            <p:stCondLst>
                              <p:cond delay="3277500"/>
                            </p:stCondLst>
                            <p:childTnLst>
                              <p:par>
                                <p:cTn id="497" presetID="9" presetClass="entr" fill="hold" grpId="124" nodeType="afterEffect">
                                  <p:stCondLst>
                                    <p:cond delay="54000"/>
                                  </p:stCondLst>
                                  <p:iterate>
                                    <p:tmAbs val="0"/>
                                  </p:iterate>
                                  <p:childTnLst>
                                    <p:set>
                                      <p:cBhvr>
                                        <p:cTn id="498" fill="hold"/>
                                        <p:tgtEl>
                                          <p:spTgt spid="326"/>
                                        </p:tgtEl>
                                        <p:attrNameLst>
                                          <p:attrName>style.visibility</p:attrName>
                                        </p:attrNameLst>
                                      </p:cBhvr>
                                      <p:to>
                                        <p:strVal val="visible"/>
                                      </p:to>
                                    </p:set>
                                    <p:animEffect transition="in" filter="dissolve">
                                      <p:cBhvr>
                                        <p:cTn id="499" dur="500"/>
                                        <p:tgtEl>
                                          <p:spTgt spid="326"/>
                                        </p:tgtEl>
                                      </p:cBhvr>
                                    </p:animEffect>
                                  </p:childTnLst>
                                </p:cTn>
                              </p:par>
                            </p:childTnLst>
                          </p:cTn>
                        </p:par>
                        <p:par>
                          <p:cTn id="500" fill="hold">
                            <p:stCondLst>
                              <p:cond delay="3332000"/>
                            </p:stCondLst>
                            <p:childTnLst>
                              <p:par>
                                <p:cTn id="501" presetID="9" presetClass="exit" fill="hold" grpId="125" nodeType="afterEffect">
                                  <p:stCondLst>
                                    <p:cond delay="55000"/>
                                  </p:stCondLst>
                                  <p:iterate>
                                    <p:tmAbs val="0"/>
                                  </p:iterate>
                                  <p:childTnLst>
                                    <p:animEffect transition="out" filter="dissolve">
                                      <p:cBhvr>
                                        <p:cTn id="502" dur="500" fill="hold"/>
                                        <p:tgtEl>
                                          <p:spTgt spid="326"/>
                                        </p:tgtEl>
                                      </p:cBhvr>
                                    </p:animEffect>
                                    <p:set>
                                      <p:cBhvr>
                                        <p:cTn id="503" fill="hold">
                                          <p:stCondLst>
                                            <p:cond delay="499"/>
                                          </p:stCondLst>
                                        </p:cTn>
                                        <p:tgtEl>
                                          <p:spTgt spid="326"/>
                                        </p:tgtEl>
                                        <p:attrNameLst>
                                          <p:attrName>style.visibility</p:attrName>
                                        </p:attrNameLst>
                                      </p:cBhvr>
                                      <p:to>
                                        <p:strVal val="hidden"/>
                                      </p:to>
                                    </p:set>
                                  </p:childTnLst>
                                </p:cTn>
                              </p:par>
                            </p:childTnLst>
                          </p:cTn>
                        </p:par>
                        <p:par>
                          <p:cTn id="504" fill="hold">
                            <p:stCondLst>
                              <p:cond delay="3387500"/>
                            </p:stCondLst>
                            <p:childTnLst>
                              <p:par>
                                <p:cTn id="505" presetID="9" presetClass="entr" fill="hold" grpId="126" nodeType="afterEffect">
                                  <p:stCondLst>
                                    <p:cond delay="55000"/>
                                  </p:stCondLst>
                                  <p:iterate>
                                    <p:tmAbs val="0"/>
                                  </p:iterate>
                                  <p:childTnLst>
                                    <p:set>
                                      <p:cBhvr>
                                        <p:cTn id="506" fill="hold"/>
                                        <p:tgtEl>
                                          <p:spTgt spid="327"/>
                                        </p:tgtEl>
                                        <p:attrNameLst>
                                          <p:attrName>style.visibility</p:attrName>
                                        </p:attrNameLst>
                                      </p:cBhvr>
                                      <p:to>
                                        <p:strVal val="visible"/>
                                      </p:to>
                                    </p:set>
                                    <p:animEffect transition="in" filter="dissolve">
                                      <p:cBhvr>
                                        <p:cTn id="507" dur="500"/>
                                        <p:tgtEl>
                                          <p:spTgt spid="327"/>
                                        </p:tgtEl>
                                      </p:cBhvr>
                                    </p:animEffect>
                                  </p:childTnLst>
                                </p:cTn>
                              </p:par>
                            </p:childTnLst>
                          </p:cTn>
                        </p:par>
                        <p:par>
                          <p:cTn id="508" fill="hold">
                            <p:stCondLst>
                              <p:cond delay="3443000"/>
                            </p:stCondLst>
                            <p:childTnLst>
                              <p:par>
                                <p:cTn id="509" presetID="9" presetClass="exit" fill="hold" grpId="127" nodeType="afterEffect">
                                  <p:stCondLst>
                                    <p:cond delay="56000"/>
                                  </p:stCondLst>
                                  <p:iterate>
                                    <p:tmAbs val="0"/>
                                  </p:iterate>
                                  <p:childTnLst>
                                    <p:animEffect transition="out" filter="dissolve">
                                      <p:cBhvr>
                                        <p:cTn id="510" dur="500" fill="hold"/>
                                        <p:tgtEl>
                                          <p:spTgt spid="327"/>
                                        </p:tgtEl>
                                      </p:cBhvr>
                                    </p:animEffect>
                                    <p:set>
                                      <p:cBhvr>
                                        <p:cTn id="511" fill="hold">
                                          <p:stCondLst>
                                            <p:cond delay="499"/>
                                          </p:stCondLst>
                                        </p:cTn>
                                        <p:tgtEl>
                                          <p:spTgt spid="327"/>
                                        </p:tgtEl>
                                        <p:attrNameLst>
                                          <p:attrName>style.visibility</p:attrName>
                                        </p:attrNameLst>
                                      </p:cBhvr>
                                      <p:to>
                                        <p:strVal val="hidden"/>
                                      </p:to>
                                    </p:set>
                                  </p:childTnLst>
                                </p:cTn>
                              </p:par>
                            </p:childTnLst>
                          </p:cTn>
                        </p:par>
                        <p:par>
                          <p:cTn id="512" fill="hold">
                            <p:stCondLst>
                              <p:cond delay="3499500"/>
                            </p:stCondLst>
                            <p:childTnLst>
                              <p:par>
                                <p:cTn id="513" presetID="9" presetClass="entr" fill="hold" grpId="128" nodeType="afterEffect">
                                  <p:stCondLst>
                                    <p:cond delay="56000"/>
                                  </p:stCondLst>
                                  <p:iterate>
                                    <p:tmAbs val="0"/>
                                  </p:iterate>
                                  <p:childTnLst>
                                    <p:set>
                                      <p:cBhvr>
                                        <p:cTn id="514" fill="hold"/>
                                        <p:tgtEl>
                                          <p:spTgt spid="328"/>
                                        </p:tgtEl>
                                        <p:attrNameLst>
                                          <p:attrName>style.visibility</p:attrName>
                                        </p:attrNameLst>
                                      </p:cBhvr>
                                      <p:to>
                                        <p:strVal val="visible"/>
                                      </p:to>
                                    </p:set>
                                    <p:animEffect transition="in" filter="dissolve">
                                      <p:cBhvr>
                                        <p:cTn id="515" dur="500"/>
                                        <p:tgtEl>
                                          <p:spTgt spid="328"/>
                                        </p:tgtEl>
                                      </p:cBhvr>
                                    </p:animEffect>
                                  </p:childTnLst>
                                </p:cTn>
                              </p:par>
                            </p:childTnLst>
                          </p:cTn>
                        </p:par>
                        <p:par>
                          <p:cTn id="516" fill="hold">
                            <p:stCondLst>
                              <p:cond delay="3556000"/>
                            </p:stCondLst>
                            <p:childTnLst>
                              <p:par>
                                <p:cTn id="517" presetID="9" presetClass="exit" fill="hold" grpId="129" nodeType="afterEffect">
                                  <p:stCondLst>
                                    <p:cond delay="57000"/>
                                  </p:stCondLst>
                                  <p:iterate>
                                    <p:tmAbs val="0"/>
                                  </p:iterate>
                                  <p:childTnLst>
                                    <p:animEffect transition="out" filter="dissolve">
                                      <p:cBhvr>
                                        <p:cTn id="518" dur="500" fill="hold"/>
                                        <p:tgtEl>
                                          <p:spTgt spid="328"/>
                                        </p:tgtEl>
                                      </p:cBhvr>
                                    </p:animEffect>
                                    <p:set>
                                      <p:cBhvr>
                                        <p:cTn id="519" fill="hold">
                                          <p:stCondLst>
                                            <p:cond delay="499"/>
                                          </p:stCondLst>
                                        </p:cTn>
                                        <p:tgtEl>
                                          <p:spTgt spid="328"/>
                                        </p:tgtEl>
                                        <p:attrNameLst>
                                          <p:attrName>style.visibility</p:attrName>
                                        </p:attrNameLst>
                                      </p:cBhvr>
                                      <p:to>
                                        <p:strVal val="hidden"/>
                                      </p:to>
                                    </p:set>
                                  </p:childTnLst>
                                </p:cTn>
                              </p:par>
                            </p:childTnLst>
                          </p:cTn>
                        </p:par>
                        <p:par>
                          <p:cTn id="520" fill="hold">
                            <p:stCondLst>
                              <p:cond delay="3613500"/>
                            </p:stCondLst>
                            <p:childTnLst>
                              <p:par>
                                <p:cTn id="521" presetID="9" presetClass="entr" fill="hold" grpId="130" nodeType="afterEffect">
                                  <p:stCondLst>
                                    <p:cond delay="57000"/>
                                  </p:stCondLst>
                                  <p:iterate>
                                    <p:tmAbs val="0"/>
                                  </p:iterate>
                                  <p:childTnLst>
                                    <p:set>
                                      <p:cBhvr>
                                        <p:cTn id="522" fill="hold"/>
                                        <p:tgtEl>
                                          <p:spTgt spid="329"/>
                                        </p:tgtEl>
                                        <p:attrNameLst>
                                          <p:attrName>style.visibility</p:attrName>
                                        </p:attrNameLst>
                                      </p:cBhvr>
                                      <p:to>
                                        <p:strVal val="visible"/>
                                      </p:to>
                                    </p:set>
                                    <p:animEffect transition="in" filter="dissolve">
                                      <p:cBhvr>
                                        <p:cTn id="523" dur="500"/>
                                        <p:tgtEl>
                                          <p:spTgt spid="329"/>
                                        </p:tgtEl>
                                      </p:cBhvr>
                                    </p:animEffect>
                                  </p:childTnLst>
                                </p:cTn>
                              </p:par>
                            </p:childTnLst>
                          </p:cTn>
                        </p:par>
                        <p:par>
                          <p:cTn id="524" fill="hold">
                            <p:stCondLst>
                              <p:cond delay="3671000"/>
                            </p:stCondLst>
                            <p:childTnLst>
                              <p:par>
                                <p:cTn id="525" presetID="9" presetClass="exit" fill="hold" grpId="131" nodeType="afterEffect">
                                  <p:stCondLst>
                                    <p:cond delay="58000"/>
                                  </p:stCondLst>
                                  <p:iterate>
                                    <p:tmAbs val="0"/>
                                  </p:iterate>
                                  <p:childTnLst>
                                    <p:animEffect transition="out" filter="dissolve">
                                      <p:cBhvr>
                                        <p:cTn id="526" dur="500" fill="hold"/>
                                        <p:tgtEl>
                                          <p:spTgt spid="329"/>
                                        </p:tgtEl>
                                      </p:cBhvr>
                                    </p:animEffect>
                                    <p:set>
                                      <p:cBhvr>
                                        <p:cTn id="527" fill="hold">
                                          <p:stCondLst>
                                            <p:cond delay="499"/>
                                          </p:stCondLst>
                                        </p:cTn>
                                        <p:tgtEl>
                                          <p:spTgt spid="329"/>
                                        </p:tgtEl>
                                        <p:attrNameLst>
                                          <p:attrName>style.visibility</p:attrName>
                                        </p:attrNameLst>
                                      </p:cBhvr>
                                      <p:to>
                                        <p:strVal val="hidden"/>
                                      </p:to>
                                    </p:set>
                                  </p:childTnLst>
                                </p:cTn>
                              </p:par>
                            </p:childTnLst>
                          </p:cTn>
                        </p:par>
                        <p:par>
                          <p:cTn id="528" fill="hold">
                            <p:stCondLst>
                              <p:cond delay="3729500"/>
                            </p:stCondLst>
                            <p:childTnLst>
                              <p:par>
                                <p:cTn id="529" presetID="9" presetClass="entr" fill="hold" grpId="132" nodeType="afterEffect">
                                  <p:stCondLst>
                                    <p:cond delay="58000"/>
                                  </p:stCondLst>
                                  <p:iterate>
                                    <p:tmAbs val="0"/>
                                  </p:iterate>
                                  <p:childTnLst>
                                    <p:set>
                                      <p:cBhvr>
                                        <p:cTn id="530" fill="hold"/>
                                        <p:tgtEl>
                                          <p:spTgt spid="330"/>
                                        </p:tgtEl>
                                        <p:attrNameLst>
                                          <p:attrName>style.visibility</p:attrName>
                                        </p:attrNameLst>
                                      </p:cBhvr>
                                      <p:to>
                                        <p:strVal val="visible"/>
                                      </p:to>
                                    </p:set>
                                    <p:animEffect transition="in" filter="dissolve">
                                      <p:cBhvr>
                                        <p:cTn id="531" dur="500"/>
                                        <p:tgtEl>
                                          <p:spTgt spid="330"/>
                                        </p:tgtEl>
                                      </p:cBhvr>
                                    </p:animEffect>
                                  </p:childTnLst>
                                </p:cTn>
                              </p:par>
                            </p:childTnLst>
                          </p:cTn>
                        </p:par>
                        <p:par>
                          <p:cTn id="532" fill="hold">
                            <p:stCondLst>
                              <p:cond delay="3788000"/>
                            </p:stCondLst>
                            <p:childTnLst>
                              <p:par>
                                <p:cTn id="533" presetID="9" presetClass="exit" fill="hold" grpId="133" nodeType="afterEffect">
                                  <p:stCondLst>
                                    <p:cond delay="59000"/>
                                  </p:stCondLst>
                                  <p:iterate>
                                    <p:tmAbs val="0"/>
                                  </p:iterate>
                                  <p:childTnLst>
                                    <p:animEffect transition="out" filter="dissolve">
                                      <p:cBhvr>
                                        <p:cTn id="534" dur="500" fill="hold"/>
                                        <p:tgtEl>
                                          <p:spTgt spid="330"/>
                                        </p:tgtEl>
                                      </p:cBhvr>
                                    </p:animEffect>
                                    <p:set>
                                      <p:cBhvr>
                                        <p:cTn id="535" fill="hold">
                                          <p:stCondLst>
                                            <p:cond delay="499"/>
                                          </p:stCondLst>
                                        </p:cTn>
                                        <p:tgtEl>
                                          <p:spTgt spid="330"/>
                                        </p:tgtEl>
                                        <p:attrNameLst>
                                          <p:attrName>style.visibility</p:attrName>
                                        </p:attrNameLst>
                                      </p:cBhvr>
                                      <p:to>
                                        <p:strVal val="hidden"/>
                                      </p:to>
                                    </p:set>
                                  </p:childTnLst>
                                </p:cTn>
                              </p:par>
                            </p:childTnLst>
                          </p:cTn>
                        </p:par>
                        <p:par>
                          <p:cTn id="536" fill="hold">
                            <p:stCondLst>
                              <p:cond delay="3847500"/>
                            </p:stCondLst>
                            <p:childTnLst>
                              <p:par>
                                <p:cTn id="537" presetID="9" presetClass="entr" fill="hold" grpId="134" nodeType="afterEffect">
                                  <p:stCondLst>
                                    <p:cond delay="59000"/>
                                  </p:stCondLst>
                                  <p:iterate>
                                    <p:tmAbs val="0"/>
                                  </p:iterate>
                                  <p:childTnLst>
                                    <p:set>
                                      <p:cBhvr>
                                        <p:cTn id="538" fill="hold"/>
                                        <p:tgtEl>
                                          <p:spTgt spid="331"/>
                                        </p:tgtEl>
                                        <p:attrNameLst>
                                          <p:attrName>style.visibility</p:attrName>
                                        </p:attrNameLst>
                                      </p:cBhvr>
                                      <p:to>
                                        <p:strVal val="visible"/>
                                      </p:to>
                                    </p:set>
                                    <p:animEffect transition="in" filter="dissolve">
                                      <p:cBhvr>
                                        <p:cTn id="539" dur="5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1" animBg="1" advAuto="0"/>
      <p:bldP spid="261" grpId="6" animBg="1" advAuto="0"/>
      <p:bldP spid="261" grpId="7" animBg="1" advAuto="0"/>
      <p:bldP spid="262" grpId="2" animBg="1" advAuto="0"/>
      <p:bldP spid="265" grpId="3" animBg="1" advAuto="0"/>
      <p:bldP spid="266" grpId="8" animBg="1" advAuto="0"/>
      <p:bldP spid="266" grpId="9" animBg="1" advAuto="0"/>
      <p:bldP spid="267" grpId="10" animBg="1" advAuto="0"/>
      <p:bldP spid="267" grpId="11" animBg="1" advAuto="0"/>
      <p:bldP spid="268" grpId="12" animBg="1" advAuto="0"/>
      <p:bldP spid="268" grpId="13" animBg="1" advAuto="0"/>
      <p:bldP spid="269" grpId="14" animBg="1" advAuto="0"/>
      <p:bldP spid="269" grpId="15" animBg="1" advAuto="0"/>
      <p:bldP spid="270" grpId="16" animBg="1" advAuto="0"/>
      <p:bldP spid="270" grpId="17" animBg="1" advAuto="0"/>
      <p:bldP spid="271" grpId="18" animBg="1" advAuto="0"/>
      <p:bldP spid="271" grpId="19" animBg="1" advAuto="0"/>
      <p:bldP spid="272" grpId="20" animBg="1" advAuto="0"/>
      <p:bldP spid="272" grpId="21" animBg="1" advAuto="0"/>
      <p:bldP spid="273" grpId="22" animBg="1" advAuto="0"/>
      <p:bldP spid="273" grpId="23" animBg="1" advAuto="0"/>
      <p:bldP spid="274" grpId="5" animBg="1" advAuto="0"/>
      <p:bldP spid="274" grpId="27" animBg="1" advAuto="0"/>
      <p:bldP spid="275" grpId="4" animBg="1" advAuto="0"/>
      <p:bldP spid="277" grpId="24" animBg="1" advAuto="0"/>
      <p:bldP spid="277" grpId="26" animBg="1" advAuto="0"/>
      <p:bldP spid="278" grpId="28" animBg="1" advAuto="0"/>
      <p:bldP spid="278" grpId="48" animBg="1" advAuto="0"/>
      <p:bldP spid="279" grpId="25" animBg="1" advAuto="0"/>
      <p:bldP spid="279" grpId="29" animBg="1" advAuto="0"/>
      <p:bldP spid="280" grpId="30" animBg="1" advAuto="0"/>
      <p:bldP spid="280" grpId="31" animBg="1" advAuto="0"/>
      <p:bldP spid="281" grpId="32" animBg="1" advAuto="0"/>
      <p:bldP spid="281" grpId="33" animBg="1" advAuto="0"/>
      <p:bldP spid="282" grpId="34" animBg="1" advAuto="0"/>
      <p:bldP spid="282" grpId="35" animBg="1" advAuto="0"/>
      <p:bldP spid="283" grpId="36" animBg="1" advAuto="0"/>
      <p:bldP spid="283" grpId="37" animBg="1" advAuto="0"/>
      <p:bldP spid="284" grpId="38" animBg="1" advAuto="0"/>
      <p:bldP spid="284" grpId="39" animBg="1" advAuto="0"/>
      <p:bldP spid="285" grpId="40" animBg="1" advAuto="0"/>
      <p:bldP spid="285" grpId="41" animBg="1" advAuto="0"/>
      <p:bldP spid="286" grpId="42" animBg="1" advAuto="0"/>
      <p:bldP spid="286" grpId="43" animBg="1" advAuto="0"/>
      <p:bldP spid="287" grpId="44" animBg="1" advAuto="0"/>
      <p:bldP spid="287" grpId="45" animBg="1" advAuto="0"/>
      <p:bldP spid="288" grpId="46" animBg="1" advAuto="0"/>
      <p:bldP spid="288" grpId="47" animBg="1" advAuto="0"/>
      <p:bldP spid="289" grpId="49" animBg="1" advAuto="0"/>
      <p:bldP spid="289" grpId="69" animBg="1" advAuto="0"/>
      <p:bldP spid="290" grpId="50" animBg="1" advAuto="0"/>
      <p:bldP spid="290" grpId="51" animBg="1" advAuto="0"/>
      <p:bldP spid="291" grpId="52" animBg="1" advAuto="0"/>
      <p:bldP spid="291" grpId="53" animBg="1" advAuto="0"/>
      <p:bldP spid="292" grpId="54" animBg="1" advAuto="0"/>
      <p:bldP spid="292" grpId="55" animBg="1" advAuto="0"/>
      <p:bldP spid="293" grpId="56" animBg="1" advAuto="0"/>
      <p:bldP spid="293" grpId="57" animBg="1" advAuto="0"/>
      <p:bldP spid="294" grpId="58" animBg="1" advAuto="0"/>
      <p:bldP spid="294" grpId="59" animBg="1" advAuto="0"/>
      <p:bldP spid="295" grpId="60" animBg="1" advAuto="0"/>
      <p:bldP spid="295" grpId="61" animBg="1" advAuto="0"/>
      <p:bldP spid="296" grpId="62" animBg="1" advAuto="0"/>
      <p:bldP spid="296" grpId="63" animBg="1" advAuto="0"/>
      <p:bldP spid="297" grpId="64" animBg="1" advAuto="0"/>
      <p:bldP spid="297" grpId="65" animBg="1" advAuto="0"/>
      <p:bldP spid="298" grpId="66" animBg="1" advAuto="0"/>
      <p:bldP spid="298" grpId="67" animBg="1" advAuto="0"/>
      <p:bldP spid="299" grpId="68" animBg="1" advAuto="0"/>
      <p:bldP spid="299" grpId="71" animBg="1" advAuto="0"/>
      <p:bldP spid="300" grpId="70" animBg="1" advAuto="0"/>
      <p:bldP spid="300" grpId="73" animBg="1" advAuto="0"/>
      <p:bldP spid="301" grpId="74" animBg="1" advAuto="0"/>
      <p:bldP spid="301" grpId="75" animBg="1" advAuto="0"/>
      <p:bldP spid="302" grpId="76" animBg="1" advAuto="0"/>
      <p:bldP spid="302" grpId="77" animBg="1" advAuto="0"/>
      <p:bldP spid="303" grpId="78" animBg="1" advAuto="0"/>
      <p:bldP spid="303" grpId="79" animBg="1" advAuto="0"/>
      <p:bldP spid="304" grpId="80" animBg="1" advAuto="0"/>
      <p:bldP spid="304" grpId="81" animBg="1" advAuto="0"/>
      <p:bldP spid="305" grpId="82" animBg="1" advAuto="0"/>
      <p:bldP spid="305" grpId="83" animBg="1" advAuto="0"/>
      <p:bldP spid="306" grpId="84" animBg="1" advAuto="0"/>
      <p:bldP spid="306" grpId="85" animBg="1" advAuto="0"/>
      <p:bldP spid="307" grpId="86" animBg="1" advAuto="0"/>
      <p:bldP spid="307" grpId="87" animBg="1" advAuto="0"/>
      <p:bldP spid="308" grpId="88" animBg="1" advAuto="0"/>
      <p:bldP spid="308" grpId="89" animBg="1" advAuto="0"/>
      <p:bldP spid="309" grpId="90" animBg="1" advAuto="0"/>
      <p:bldP spid="309" grpId="91" animBg="1" advAuto="0"/>
      <p:bldP spid="310" grpId="72" animBg="1" advAuto="0"/>
      <p:bldP spid="310" grpId="93" animBg="1" advAuto="0"/>
      <p:bldP spid="311" grpId="92" animBg="1" advAuto="0"/>
      <p:bldP spid="311" grpId="113" animBg="1" advAuto="0"/>
      <p:bldP spid="312" grpId="94" animBg="1" advAuto="0"/>
      <p:bldP spid="312" grpId="95" animBg="1" advAuto="0"/>
      <p:bldP spid="313" grpId="96" animBg="1" advAuto="0"/>
      <p:bldP spid="313" grpId="97" animBg="1" advAuto="0"/>
      <p:bldP spid="314" grpId="98" animBg="1" advAuto="0"/>
      <p:bldP spid="314" grpId="99" animBg="1" advAuto="0"/>
      <p:bldP spid="315" grpId="100" animBg="1" advAuto="0"/>
      <p:bldP spid="315" grpId="101" animBg="1" advAuto="0"/>
      <p:bldP spid="316" grpId="102" animBg="1" advAuto="0"/>
      <p:bldP spid="316" grpId="103" animBg="1" advAuto="0"/>
      <p:bldP spid="317" grpId="104" animBg="1" advAuto="0"/>
      <p:bldP spid="317" grpId="105" animBg="1" advAuto="0"/>
      <p:bldP spid="318" grpId="106" animBg="1" advAuto="0"/>
      <p:bldP spid="318" grpId="107" animBg="1" advAuto="0"/>
      <p:bldP spid="319" grpId="108" animBg="1" advAuto="0"/>
      <p:bldP spid="319" grpId="109" animBg="1" advAuto="0"/>
      <p:bldP spid="320" grpId="110" animBg="1" advAuto="0"/>
      <p:bldP spid="320" grpId="111" animBg="1" advAuto="0"/>
      <p:bldP spid="321" grpId="112" animBg="1" advAuto="0"/>
      <p:bldP spid="321" grpId="115" animBg="1" advAuto="0"/>
      <p:bldP spid="322" grpId="116" animBg="1" advAuto="0"/>
      <p:bldP spid="322" grpId="117" animBg="1" advAuto="0"/>
      <p:bldP spid="323" grpId="118" animBg="1" advAuto="0"/>
      <p:bldP spid="323" grpId="119" animBg="1" advAuto="0"/>
      <p:bldP spid="324" grpId="120" animBg="1" advAuto="0"/>
      <p:bldP spid="324" grpId="121" animBg="1" advAuto="0"/>
      <p:bldP spid="325" grpId="122" animBg="1" advAuto="0"/>
      <p:bldP spid="325" grpId="123" animBg="1" advAuto="0"/>
      <p:bldP spid="326" grpId="124" animBg="1" advAuto="0"/>
      <p:bldP spid="326" grpId="125" animBg="1" advAuto="0"/>
      <p:bldP spid="327" grpId="126" animBg="1" advAuto="0"/>
      <p:bldP spid="327" grpId="127" animBg="1" advAuto="0"/>
      <p:bldP spid="328" grpId="128" animBg="1" advAuto="0"/>
      <p:bldP spid="328" grpId="129" animBg="1" advAuto="0"/>
      <p:bldP spid="329" grpId="130" animBg="1" advAuto="0"/>
      <p:bldP spid="329" grpId="131" animBg="1" advAuto="0"/>
      <p:bldP spid="330" grpId="132" animBg="1" advAuto="0"/>
      <p:bldP spid="330" grpId="133" animBg="1" advAuto="0"/>
      <p:bldP spid="331" grpId="134" animBg="1" advAuto="0"/>
      <p:bldP spid="332" grpId="114"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p:nvPr/>
        </p:nvSpPr>
        <p:spPr>
          <a:xfrm>
            <a:off x="506412" y="1595437"/>
            <a:ext cx="8132762" cy="533399"/>
          </a:xfrm>
          <a:custGeom>
            <a:avLst/>
            <a:gdLst/>
            <a:ahLst/>
            <a:cxnLst>
              <a:cxn ang="0">
                <a:pos x="wd2" y="hd2"/>
              </a:cxn>
              <a:cxn ang="5400000">
                <a:pos x="wd2" y="hd2"/>
              </a:cxn>
              <a:cxn ang="10800000">
                <a:pos x="wd2" y="hd2"/>
              </a:cxn>
              <a:cxn ang="16200000">
                <a:pos x="wd2" y="hd2"/>
              </a:cxn>
            </a:cxnLst>
            <a:rect l="0" t="0" r="r" b="b"/>
            <a:pathLst>
              <a:path w="21600" h="21600" extrusionOk="0">
                <a:moveTo>
                  <a:pt x="20077" y="2106"/>
                </a:moveTo>
                <a:cubicBezTo>
                  <a:pt x="20077" y="2106"/>
                  <a:pt x="20077" y="2106"/>
                  <a:pt x="20077" y="2106"/>
                </a:cubicBezTo>
                <a:cubicBezTo>
                  <a:pt x="20069" y="2004"/>
                  <a:pt x="20062" y="1902"/>
                  <a:pt x="20054" y="1800"/>
                </a:cubicBezTo>
                <a:cubicBezTo>
                  <a:pt x="20054" y="1800"/>
                  <a:pt x="20054" y="1800"/>
                  <a:pt x="20054" y="1800"/>
                </a:cubicBezTo>
                <a:cubicBezTo>
                  <a:pt x="20051" y="1766"/>
                  <a:pt x="20051" y="1766"/>
                  <a:pt x="20051" y="1766"/>
                </a:cubicBezTo>
                <a:cubicBezTo>
                  <a:pt x="20051" y="1766"/>
                  <a:pt x="20051" y="1766"/>
                  <a:pt x="20051" y="1766"/>
                </a:cubicBezTo>
                <a:cubicBezTo>
                  <a:pt x="20051" y="1766"/>
                  <a:pt x="20051" y="1766"/>
                  <a:pt x="20051" y="1766"/>
                </a:cubicBezTo>
                <a:cubicBezTo>
                  <a:pt x="20047" y="1698"/>
                  <a:pt x="20039" y="1664"/>
                  <a:pt x="20036" y="1596"/>
                </a:cubicBezTo>
                <a:cubicBezTo>
                  <a:pt x="20036" y="1596"/>
                  <a:pt x="20036" y="1596"/>
                  <a:pt x="20036" y="1562"/>
                </a:cubicBezTo>
                <a:cubicBezTo>
                  <a:pt x="20002" y="1257"/>
                  <a:pt x="19968" y="985"/>
                  <a:pt x="19927" y="747"/>
                </a:cubicBezTo>
                <a:cubicBezTo>
                  <a:pt x="19927" y="747"/>
                  <a:pt x="19927" y="713"/>
                  <a:pt x="19923" y="713"/>
                </a:cubicBezTo>
                <a:cubicBezTo>
                  <a:pt x="19920" y="679"/>
                  <a:pt x="19912" y="645"/>
                  <a:pt x="19905" y="611"/>
                </a:cubicBezTo>
                <a:cubicBezTo>
                  <a:pt x="19905" y="611"/>
                  <a:pt x="19901" y="611"/>
                  <a:pt x="19901" y="577"/>
                </a:cubicBezTo>
                <a:cubicBezTo>
                  <a:pt x="19893" y="543"/>
                  <a:pt x="19886" y="509"/>
                  <a:pt x="19882" y="475"/>
                </a:cubicBezTo>
                <a:cubicBezTo>
                  <a:pt x="19878" y="475"/>
                  <a:pt x="19878" y="475"/>
                  <a:pt x="19875" y="475"/>
                </a:cubicBezTo>
                <a:cubicBezTo>
                  <a:pt x="19867" y="441"/>
                  <a:pt x="19860" y="408"/>
                  <a:pt x="19852" y="373"/>
                </a:cubicBezTo>
                <a:cubicBezTo>
                  <a:pt x="19852" y="373"/>
                  <a:pt x="19852" y="373"/>
                  <a:pt x="19852" y="373"/>
                </a:cubicBezTo>
                <a:cubicBezTo>
                  <a:pt x="19834" y="306"/>
                  <a:pt x="19815" y="238"/>
                  <a:pt x="19800" y="204"/>
                </a:cubicBezTo>
                <a:cubicBezTo>
                  <a:pt x="19796" y="170"/>
                  <a:pt x="19792" y="170"/>
                  <a:pt x="19792" y="170"/>
                </a:cubicBezTo>
                <a:cubicBezTo>
                  <a:pt x="19785" y="170"/>
                  <a:pt x="19777" y="136"/>
                  <a:pt x="19770" y="136"/>
                </a:cubicBezTo>
                <a:cubicBezTo>
                  <a:pt x="19770" y="102"/>
                  <a:pt x="19766" y="102"/>
                  <a:pt x="19763" y="102"/>
                </a:cubicBezTo>
                <a:cubicBezTo>
                  <a:pt x="19755" y="102"/>
                  <a:pt x="19751" y="68"/>
                  <a:pt x="19744" y="68"/>
                </a:cubicBezTo>
                <a:cubicBezTo>
                  <a:pt x="19740" y="68"/>
                  <a:pt x="19736" y="68"/>
                  <a:pt x="19736" y="68"/>
                </a:cubicBezTo>
                <a:cubicBezTo>
                  <a:pt x="19729" y="34"/>
                  <a:pt x="19721" y="34"/>
                  <a:pt x="19718" y="34"/>
                </a:cubicBezTo>
                <a:cubicBezTo>
                  <a:pt x="19714" y="34"/>
                  <a:pt x="19710" y="34"/>
                  <a:pt x="19706" y="0"/>
                </a:cubicBezTo>
                <a:cubicBezTo>
                  <a:pt x="19699" y="0"/>
                  <a:pt x="19695" y="0"/>
                  <a:pt x="19688" y="0"/>
                </a:cubicBezTo>
                <a:cubicBezTo>
                  <a:pt x="19684" y="0"/>
                  <a:pt x="19680" y="0"/>
                  <a:pt x="19680" y="0"/>
                </a:cubicBezTo>
                <a:cubicBezTo>
                  <a:pt x="19669" y="0"/>
                  <a:pt x="19658" y="0"/>
                  <a:pt x="19650" y="0"/>
                </a:cubicBezTo>
                <a:cubicBezTo>
                  <a:pt x="1950" y="0"/>
                  <a:pt x="1950" y="0"/>
                  <a:pt x="1950" y="0"/>
                </a:cubicBezTo>
                <a:cubicBezTo>
                  <a:pt x="1950" y="0"/>
                  <a:pt x="1950" y="0"/>
                  <a:pt x="1950" y="0"/>
                </a:cubicBezTo>
                <a:cubicBezTo>
                  <a:pt x="1942" y="0"/>
                  <a:pt x="1931" y="0"/>
                  <a:pt x="1923" y="0"/>
                </a:cubicBezTo>
                <a:cubicBezTo>
                  <a:pt x="1920" y="0"/>
                  <a:pt x="1916" y="0"/>
                  <a:pt x="1912" y="0"/>
                </a:cubicBezTo>
                <a:cubicBezTo>
                  <a:pt x="1908" y="0"/>
                  <a:pt x="1901" y="0"/>
                  <a:pt x="1893" y="0"/>
                </a:cubicBezTo>
                <a:cubicBezTo>
                  <a:pt x="1890" y="34"/>
                  <a:pt x="1886" y="34"/>
                  <a:pt x="1882" y="34"/>
                </a:cubicBezTo>
                <a:cubicBezTo>
                  <a:pt x="1878" y="34"/>
                  <a:pt x="1871" y="34"/>
                  <a:pt x="1867" y="68"/>
                </a:cubicBezTo>
                <a:cubicBezTo>
                  <a:pt x="1864" y="68"/>
                  <a:pt x="1860" y="68"/>
                  <a:pt x="1856" y="68"/>
                </a:cubicBezTo>
                <a:cubicBezTo>
                  <a:pt x="1849" y="68"/>
                  <a:pt x="1845" y="102"/>
                  <a:pt x="1837" y="102"/>
                </a:cubicBezTo>
                <a:cubicBezTo>
                  <a:pt x="1837" y="102"/>
                  <a:pt x="1834" y="102"/>
                  <a:pt x="1830" y="136"/>
                </a:cubicBezTo>
                <a:cubicBezTo>
                  <a:pt x="1822" y="136"/>
                  <a:pt x="1815" y="136"/>
                  <a:pt x="1811" y="170"/>
                </a:cubicBezTo>
                <a:cubicBezTo>
                  <a:pt x="1807" y="170"/>
                  <a:pt x="1804" y="170"/>
                  <a:pt x="1804" y="204"/>
                </a:cubicBezTo>
                <a:cubicBezTo>
                  <a:pt x="1785" y="238"/>
                  <a:pt x="1766" y="306"/>
                  <a:pt x="1751" y="373"/>
                </a:cubicBezTo>
                <a:cubicBezTo>
                  <a:pt x="1747" y="373"/>
                  <a:pt x="1747" y="373"/>
                  <a:pt x="1747" y="373"/>
                </a:cubicBezTo>
                <a:cubicBezTo>
                  <a:pt x="1740" y="408"/>
                  <a:pt x="1732" y="441"/>
                  <a:pt x="1725" y="475"/>
                </a:cubicBezTo>
                <a:cubicBezTo>
                  <a:pt x="1725" y="475"/>
                  <a:pt x="1721" y="475"/>
                  <a:pt x="1721" y="475"/>
                </a:cubicBezTo>
                <a:cubicBezTo>
                  <a:pt x="1714" y="509"/>
                  <a:pt x="1706" y="543"/>
                  <a:pt x="1703" y="577"/>
                </a:cubicBezTo>
                <a:cubicBezTo>
                  <a:pt x="1699" y="611"/>
                  <a:pt x="1699" y="611"/>
                  <a:pt x="1695" y="611"/>
                </a:cubicBezTo>
                <a:cubicBezTo>
                  <a:pt x="1688" y="645"/>
                  <a:pt x="1684" y="679"/>
                  <a:pt x="1676" y="713"/>
                </a:cubicBezTo>
                <a:cubicBezTo>
                  <a:pt x="1676" y="713"/>
                  <a:pt x="1673" y="747"/>
                  <a:pt x="1673" y="747"/>
                </a:cubicBezTo>
                <a:cubicBezTo>
                  <a:pt x="1665" y="781"/>
                  <a:pt x="1658" y="815"/>
                  <a:pt x="1650" y="883"/>
                </a:cubicBezTo>
                <a:cubicBezTo>
                  <a:pt x="1650" y="883"/>
                  <a:pt x="1650" y="883"/>
                  <a:pt x="1650" y="883"/>
                </a:cubicBezTo>
                <a:cubicBezTo>
                  <a:pt x="1628" y="1019"/>
                  <a:pt x="1605" y="1189"/>
                  <a:pt x="1587" y="1392"/>
                </a:cubicBezTo>
                <a:cubicBezTo>
                  <a:pt x="1587" y="1392"/>
                  <a:pt x="1587" y="1392"/>
                  <a:pt x="1587" y="1392"/>
                </a:cubicBezTo>
                <a:cubicBezTo>
                  <a:pt x="1579" y="1460"/>
                  <a:pt x="1572" y="1528"/>
                  <a:pt x="1568" y="1562"/>
                </a:cubicBezTo>
                <a:cubicBezTo>
                  <a:pt x="1568" y="1596"/>
                  <a:pt x="1568" y="1596"/>
                  <a:pt x="1568" y="1596"/>
                </a:cubicBezTo>
                <a:cubicBezTo>
                  <a:pt x="1560" y="1664"/>
                  <a:pt x="1553" y="1698"/>
                  <a:pt x="1549" y="1766"/>
                </a:cubicBezTo>
                <a:cubicBezTo>
                  <a:pt x="1549" y="1766"/>
                  <a:pt x="1549" y="1766"/>
                  <a:pt x="1549" y="1766"/>
                </a:cubicBezTo>
                <a:cubicBezTo>
                  <a:pt x="1549" y="1766"/>
                  <a:pt x="1549" y="1766"/>
                  <a:pt x="1549" y="1766"/>
                </a:cubicBezTo>
                <a:cubicBezTo>
                  <a:pt x="1549" y="1800"/>
                  <a:pt x="1549" y="1800"/>
                  <a:pt x="1549" y="1800"/>
                </a:cubicBezTo>
                <a:cubicBezTo>
                  <a:pt x="1549" y="1800"/>
                  <a:pt x="1549" y="1800"/>
                  <a:pt x="1549" y="1800"/>
                </a:cubicBezTo>
                <a:cubicBezTo>
                  <a:pt x="1538" y="1902"/>
                  <a:pt x="1531" y="2004"/>
                  <a:pt x="1523" y="2106"/>
                </a:cubicBezTo>
                <a:cubicBezTo>
                  <a:pt x="1523" y="2106"/>
                  <a:pt x="1523" y="2106"/>
                  <a:pt x="1523" y="2106"/>
                </a:cubicBezTo>
                <a:cubicBezTo>
                  <a:pt x="0" y="21600"/>
                  <a:pt x="0" y="21600"/>
                  <a:pt x="0" y="21600"/>
                </a:cubicBezTo>
                <a:cubicBezTo>
                  <a:pt x="108" y="20479"/>
                  <a:pt x="269" y="19766"/>
                  <a:pt x="449" y="19766"/>
                </a:cubicBezTo>
                <a:cubicBezTo>
                  <a:pt x="1441" y="19766"/>
                  <a:pt x="1441" y="19766"/>
                  <a:pt x="1441" y="19766"/>
                </a:cubicBezTo>
                <a:cubicBezTo>
                  <a:pt x="1441" y="19766"/>
                  <a:pt x="1441" y="19766"/>
                  <a:pt x="1441" y="19766"/>
                </a:cubicBezTo>
                <a:cubicBezTo>
                  <a:pt x="1441" y="19766"/>
                  <a:pt x="1441" y="19766"/>
                  <a:pt x="1441" y="19766"/>
                </a:cubicBezTo>
                <a:cubicBezTo>
                  <a:pt x="20159" y="19766"/>
                  <a:pt x="20159" y="19766"/>
                  <a:pt x="20159" y="19766"/>
                </a:cubicBezTo>
                <a:cubicBezTo>
                  <a:pt x="21154" y="19766"/>
                  <a:pt x="21154" y="19766"/>
                  <a:pt x="21154" y="19766"/>
                </a:cubicBezTo>
                <a:cubicBezTo>
                  <a:pt x="21331" y="19766"/>
                  <a:pt x="21491" y="20479"/>
                  <a:pt x="21600" y="21600"/>
                </a:cubicBezTo>
                <a:lnTo>
                  <a:pt x="20077" y="2106"/>
                </a:lnTo>
                <a:close/>
              </a:path>
            </a:pathLst>
          </a:custGeom>
          <a:solidFill>
            <a:srgbClr val="515151"/>
          </a:solidFill>
          <a:ln w="12700">
            <a:miter lim="400000"/>
          </a:ln>
        </p:spPr>
        <p:txBody>
          <a:bodyPr lIns="45719" rIns="45719"/>
          <a:lstStyle/>
          <a:p>
            <a:pPr>
              <a:defRPr sz="2000">
                <a:latin typeface="Trebuchet MS"/>
                <a:ea typeface="Trebuchet MS"/>
                <a:cs typeface="Trebuchet MS"/>
                <a:sym typeface="Trebuchet MS"/>
              </a:defRPr>
            </a:pPr>
            <a:endParaRPr/>
          </a:p>
        </p:txBody>
      </p:sp>
      <p:sp>
        <p:nvSpPr>
          <p:cNvPr id="371" name="Shape 371"/>
          <p:cNvSpPr/>
          <p:nvPr/>
        </p:nvSpPr>
        <p:spPr>
          <a:xfrm>
            <a:off x="447675" y="2051050"/>
            <a:ext cx="8248650" cy="3205162"/>
          </a:xfrm>
          <a:prstGeom prst="roundRect">
            <a:avLst>
              <a:gd name="adj" fmla="val 7014"/>
            </a:avLst>
          </a:prstGeom>
          <a:gradFill>
            <a:gsLst>
              <a:gs pos="0">
                <a:srgbClr val="C3C3C3"/>
              </a:gs>
              <a:gs pos="100000">
                <a:srgbClr val="A7A7A7"/>
              </a:gs>
            </a:gsLst>
            <a:lin ang="2700000"/>
          </a:gradFill>
          <a:ln>
            <a:solidFill>
              <a:srgbClr val="323232"/>
            </a:solidFill>
          </a:ln>
        </p:spPr>
        <p:txBody>
          <a:bodyPr lIns="45719" rIns="45719" anchor="ctr"/>
          <a:lstStyle/>
          <a:p>
            <a:pPr algn="ctr">
              <a:defRPr sz="2000">
                <a:latin typeface="Trebuchet MS"/>
                <a:ea typeface="Trebuchet MS"/>
                <a:cs typeface="Trebuchet MS"/>
                <a:sym typeface="Trebuchet MS"/>
              </a:defRPr>
            </a:pPr>
            <a:endParaRPr/>
          </a:p>
        </p:txBody>
      </p:sp>
      <p:grpSp>
        <p:nvGrpSpPr>
          <p:cNvPr id="376" name="Group 376"/>
          <p:cNvGrpSpPr/>
          <p:nvPr/>
        </p:nvGrpSpPr>
        <p:grpSpPr>
          <a:xfrm>
            <a:off x="703262" y="2762249"/>
            <a:ext cx="1168401" cy="1912940"/>
            <a:chOff x="0" y="0"/>
            <a:chExt cx="1168400" cy="1912938"/>
          </a:xfrm>
        </p:grpSpPr>
        <p:sp>
          <p:nvSpPr>
            <p:cNvPr id="372" name="Shape 372"/>
            <p:cNvSpPr/>
            <p:nvPr/>
          </p:nvSpPr>
          <p:spPr>
            <a:xfrm>
              <a:off x="0" y="0"/>
              <a:ext cx="1168400" cy="1912939"/>
            </a:xfrm>
            <a:prstGeom prst="roundRect">
              <a:avLst>
                <a:gd name="adj" fmla="val 0"/>
              </a:avLst>
            </a:prstGeom>
            <a:gradFill flip="none" rotWithShape="1">
              <a:gsLst>
                <a:gs pos="0">
                  <a:srgbClr val="EDEDED"/>
                </a:gs>
                <a:gs pos="50000">
                  <a:srgbClr val="FFFFFF"/>
                </a:gs>
                <a:gs pos="100000">
                  <a:srgbClr val="EDEDED"/>
                </a:gs>
              </a:gsLst>
              <a:lin ang="5400000" scaled="0"/>
            </a:gradFill>
            <a:ln w="12700" cap="flat">
              <a:noFill/>
              <a:miter lim="400000"/>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sp>
          <p:nvSpPr>
            <p:cNvPr id="373" name="Shape 373"/>
            <p:cNvSpPr/>
            <p:nvPr/>
          </p:nvSpPr>
          <p:spPr>
            <a:xfrm>
              <a:off x="0" y="-1"/>
              <a:ext cx="1168400" cy="226553"/>
            </a:xfrm>
            <a:prstGeom prst="roundRect">
              <a:avLst>
                <a:gd name="adj" fmla="val 0"/>
              </a:avLst>
            </a:prstGeom>
            <a:gradFill flip="none" rotWithShape="1">
              <a:gsLst>
                <a:gs pos="0">
                  <a:srgbClr val="000000">
                    <a:alpha val="43921"/>
                  </a:srgbClr>
                </a:gs>
                <a:gs pos="100000">
                  <a:srgbClr val="000000">
                    <a:alpha val="0"/>
                  </a:srgbClr>
                </a:gs>
              </a:gsLst>
              <a:lin ang="5400000" scaled="0"/>
            </a:gradFill>
            <a:ln w="12700" cap="flat">
              <a:noFill/>
              <a:miter lim="400000"/>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sp>
          <p:nvSpPr>
            <p:cNvPr id="374" name="Shape 374"/>
            <p:cNvSpPr/>
            <p:nvPr/>
          </p:nvSpPr>
          <p:spPr>
            <a:xfrm>
              <a:off x="0" y="1686386"/>
              <a:ext cx="1168400" cy="226553"/>
            </a:xfrm>
            <a:prstGeom prst="roundRect">
              <a:avLst>
                <a:gd name="adj" fmla="val 0"/>
              </a:avLst>
            </a:prstGeom>
            <a:gradFill flip="none" rotWithShape="1">
              <a:gsLst>
                <a:gs pos="0">
                  <a:srgbClr val="000000">
                    <a:alpha val="0"/>
                  </a:srgbClr>
                </a:gs>
                <a:gs pos="100000">
                  <a:srgbClr val="000000">
                    <a:alpha val="43921"/>
                  </a:srgbClr>
                </a:gs>
              </a:gsLst>
              <a:lin ang="5400000" scaled="0"/>
            </a:gradFill>
            <a:ln w="12700" cap="flat">
              <a:noFill/>
              <a:miter lim="400000"/>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sp>
          <p:nvSpPr>
            <p:cNvPr id="375" name="Shape 375"/>
            <p:cNvSpPr/>
            <p:nvPr/>
          </p:nvSpPr>
          <p:spPr>
            <a:xfrm>
              <a:off x="0" y="0"/>
              <a:ext cx="1168400" cy="1912939"/>
            </a:xfrm>
            <a:prstGeom prst="roundRect">
              <a:avLst>
                <a:gd name="adj" fmla="val 0"/>
              </a:avLst>
            </a:prstGeom>
            <a:noFill/>
            <a:ln w="25400" cap="flat">
              <a:solidFill>
                <a:srgbClr val="1C1C1C"/>
              </a:solidFill>
              <a:prstDash val="solid"/>
              <a:round/>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grpSp>
      <p:grpSp>
        <p:nvGrpSpPr>
          <p:cNvPr id="381" name="Group 381"/>
          <p:cNvGrpSpPr/>
          <p:nvPr/>
        </p:nvGrpSpPr>
        <p:grpSpPr>
          <a:xfrm>
            <a:off x="1943100" y="2765424"/>
            <a:ext cx="1168400" cy="1912940"/>
            <a:chOff x="0" y="0"/>
            <a:chExt cx="1168400" cy="1912938"/>
          </a:xfrm>
        </p:grpSpPr>
        <p:sp>
          <p:nvSpPr>
            <p:cNvPr id="377" name="Shape 377"/>
            <p:cNvSpPr/>
            <p:nvPr/>
          </p:nvSpPr>
          <p:spPr>
            <a:xfrm>
              <a:off x="0" y="0"/>
              <a:ext cx="1168400" cy="1912939"/>
            </a:xfrm>
            <a:prstGeom prst="roundRect">
              <a:avLst>
                <a:gd name="adj" fmla="val 0"/>
              </a:avLst>
            </a:prstGeom>
            <a:gradFill flip="none" rotWithShape="1">
              <a:gsLst>
                <a:gs pos="0">
                  <a:srgbClr val="EDEDED"/>
                </a:gs>
                <a:gs pos="50000">
                  <a:srgbClr val="FFFFFF"/>
                </a:gs>
                <a:gs pos="100000">
                  <a:srgbClr val="EDEDED"/>
                </a:gs>
              </a:gsLst>
              <a:lin ang="5400000" scaled="0"/>
            </a:gradFill>
            <a:ln w="12700" cap="flat">
              <a:noFill/>
              <a:miter lim="400000"/>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sp>
          <p:nvSpPr>
            <p:cNvPr id="378" name="Shape 378"/>
            <p:cNvSpPr/>
            <p:nvPr/>
          </p:nvSpPr>
          <p:spPr>
            <a:xfrm>
              <a:off x="0" y="-1"/>
              <a:ext cx="1168400" cy="226553"/>
            </a:xfrm>
            <a:prstGeom prst="roundRect">
              <a:avLst>
                <a:gd name="adj" fmla="val 0"/>
              </a:avLst>
            </a:prstGeom>
            <a:gradFill flip="none" rotWithShape="1">
              <a:gsLst>
                <a:gs pos="0">
                  <a:srgbClr val="000000">
                    <a:alpha val="43921"/>
                  </a:srgbClr>
                </a:gs>
                <a:gs pos="100000">
                  <a:srgbClr val="000000">
                    <a:alpha val="0"/>
                  </a:srgbClr>
                </a:gs>
              </a:gsLst>
              <a:lin ang="5400000" scaled="0"/>
            </a:gradFill>
            <a:ln w="12700" cap="flat">
              <a:noFill/>
              <a:miter lim="400000"/>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sp>
          <p:nvSpPr>
            <p:cNvPr id="379" name="Shape 379"/>
            <p:cNvSpPr/>
            <p:nvPr/>
          </p:nvSpPr>
          <p:spPr>
            <a:xfrm>
              <a:off x="0" y="1686386"/>
              <a:ext cx="1168400" cy="226553"/>
            </a:xfrm>
            <a:prstGeom prst="roundRect">
              <a:avLst>
                <a:gd name="adj" fmla="val 0"/>
              </a:avLst>
            </a:prstGeom>
            <a:gradFill flip="none" rotWithShape="1">
              <a:gsLst>
                <a:gs pos="0">
                  <a:srgbClr val="000000">
                    <a:alpha val="0"/>
                  </a:srgbClr>
                </a:gs>
                <a:gs pos="100000">
                  <a:srgbClr val="000000">
                    <a:alpha val="43921"/>
                  </a:srgbClr>
                </a:gs>
              </a:gsLst>
              <a:lin ang="5400000" scaled="0"/>
            </a:gradFill>
            <a:ln w="12700" cap="flat">
              <a:noFill/>
              <a:miter lim="400000"/>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sp>
          <p:nvSpPr>
            <p:cNvPr id="380" name="Shape 380"/>
            <p:cNvSpPr/>
            <p:nvPr/>
          </p:nvSpPr>
          <p:spPr>
            <a:xfrm>
              <a:off x="0" y="0"/>
              <a:ext cx="1168400" cy="1912939"/>
            </a:xfrm>
            <a:prstGeom prst="roundRect">
              <a:avLst>
                <a:gd name="adj" fmla="val 0"/>
              </a:avLst>
            </a:prstGeom>
            <a:noFill/>
            <a:ln w="25400" cap="flat">
              <a:solidFill>
                <a:srgbClr val="1C1C1C"/>
              </a:solidFill>
              <a:prstDash val="solid"/>
              <a:round/>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grpSp>
      <p:grpSp>
        <p:nvGrpSpPr>
          <p:cNvPr id="386" name="Group 386"/>
          <p:cNvGrpSpPr/>
          <p:nvPr/>
        </p:nvGrpSpPr>
        <p:grpSpPr>
          <a:xfrm>
            <a:off x="3368675" y="2762249"/>
            <a:ext cx="1168400" cy="1912940"/>
            <a:chOff x="0" y="0"/>
            <a:chExt cx="1168400" cy="1912938"/>
          </a:xfrm>
        </p:grpSpPr>
        <p:sp>
          <p:nvSpPr>
            <p:cNvPr id="382" name="Shape 382"/>
            <p:cNvSpPr/>
            <p:nvPr/>
          </p:nvSpPr>
          <p:spPr>
            <a:xfrm>
              <a:off x="0" y="0"/>
              <a:ext cx="1168400" cy="1912939"/>
            </a:xfrm>
            <a:prstGeom prst="roundRect">
              <a:avLst>
                <a:gd name="adj" fmla="val 0"/>
              </a:avLst>
            </a:prstGeom>
            <a:gradFill flip="none" rotWithShape="1">
              <a:gsLst>
                <a:gs pos="0">
                  <a:srgbClr val="EDEDED"/>
                </a:gs>
                <a:gs pos="50000">
                  <a:srgbClr val="FFFFFF"/>
                </a:gs>
                <a:gs pos="100000">
                  <a:srgbClr val="EDEDED"/>
                </a:gs>
              </a:gsLst>
              <a:lin ang="5400000" scaled="0"/>
            </a:gradFill>
            <a:ln w="12700" cap="flat">
              <a:noFill/>
              <a:miter lim="400000"/>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sp>
          <p:nvSpPr>
            <p:cNvPr id="383" name="Shape 383"/>
            <p:cNvSpPr/>
            <p:nvPr/>
          </p:nvSpPr>
          <p:spPr>
            <a:xfrm>
              <a:off x="0" y="-1"/>
              <a:ext cx="1168400" cy="226553"/>
            </a:xfrm>
            <a:prstGeom prst="roundRect">
              <a:avLst>
                <a:gd name="adj" fmla="val 0"/>
              </a:avLst>
            </a:prstGeom>
            <a:gradFill flip="none" rotWithShape="1">
              <a:gsLst>
                <a:gs pos="0">
                  <a:srgbClr val="000000">
                    <a:alpha val="43921"/>
                  </a:srgbClr>
                </a:gs>
                <a:gs pos="100000">
                  <a:srgbClr val="000000">
                    <a:alpha val="0"/>
                  </a:srgbClr>
                </a:gs>
              </a:gsLst>
              <a:lin ang="5400000" scaled="0"/>
            </a:gradFill>
            <a:ln w="12700" cap="flat">
              <a:noFill/>
              <a:miter lim="400000"/>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sp>
          <p:nvSpPr>
            <p:cNvPr id="384" name="Shape 384"/>
            <p:cNvSpPr/>
            <p:nvPr/>
          </p:nvSpPr>
          <p:spPr>
            <a:xfrm>
              <a:off x="0" y="1686386"/>
              <a:ext cx="1168400" cy="226553"/>
            </a:xfrm>
            <a:prstGeom prst="roundRect">
              <a:avLst>
                <a:gd name="adj" fmla="val 0"/>
              </a:avLst>
            </a:prstGeom>
            <a:gradFill flip="none" rotWithShape="1">
              <a:gsLst>
                <a:gs pos="0">
                  <a:srgbClr val="000000">
                    <a:alpha val="0"/>
                  </a:srgbClr>
                </a:gs>
                <a:gs pos="100000">
                  <a:srgbClr val="000000">
                    <a:alpha val="43921"/>
                  </a:srgbClr>
                </a:gs>
              </a:gsLst>
              <a:lin ang="5400000" scaled="0"/>
            </a:gradFill>
            <a:ln w="12700" cap="flat">
              <a:noFill/>
              <a:miter lim="400000"/>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sp>
          <p:nvSpPr>
            <p:cNvPr id="385" name="Shape 385"/>
            <p:cNvSpPr/>
            <p:nvPr/>
          </p:nvSpPr>
          <p:spPr>
            <a:xfrm>
              <a:off x="0" y="0"/>
              <a:ext cx="1168400" cy="1912939"/>
            </a:xfrm>
            <a:prstGeom prst="roundRect">
              <a:avLst>
                <a:gd name="adj" fmla="val 0"/>
              </a:avLst>
            </a:prstGeom>
            <a:noFill/>
            <a:ln w="25400" cap="flat">
              <a:solidFill>
                <a:srgbClr val="1C1C1C"/>
              </a:solidFill>
              <a:prstDash val="solid"/>
              <a:round/>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grpSp>
      <p:grpSp>
        <p:nvGrpSpPr>
          <p:cNvPr id="391" name="Group 391"/>
          <p:cNvGrpSpPr/>
          <p:nvPr/>
        </p:nvGrpSpPr>
        <p:grpSpPr>
          <a:xfrm>
            <a:off x="4606923" y="2765424"/>
            <a:ext cx="1168401" cy="1912940"/>
            <a:chOff x="0" y="0"/>
            <a:chExt cx="1168400" cy="1912938"/>
          </a:xfrm>
        </p:grpSpPr>
        <p:sp>
          <p:nvSpPr>
            <p:cNvPr id="387" name="Shape 387"/>
            <p:cNvSpPr/>
            <p:nvPr/>
          </p:nvSpPr>
          <p:spPr>
            <a:xfrm>
              <a:off x="0" y="0"/>
              <a:ext cx="1168400" cy="1912939"/>
            </a:xfrm>
            <a:prstGeom prst="roundRect">
              <a:avLst>
                <a:gd name="adj" fmla="val 0"/>
              </a:avLst>
            </a:prstGeom>
            <a:gradFill flip="none" rotWithShape="1">
              <a:gsLst>
                <a:gs pos="0">
                  <a:srgbClr val="EDEDED"/>
                </a:gs>
                <a:gs pos="50000">
                  <a:srgbClr val="FFFFFF"/>
                </a:gs>
                <a:gs pos="100000">
                  <a:srgbClr val="EDEDED"/>
                </a:gs>
              </a:gsLst>
              <a:lin ang="5400000" scaled="0"/>
            </a:gradFill>
            <a:ln w="12700" cap="flat">
              <a:noFill/>
              <a:miter lim="400000"/>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sp>
          <p:nvSpPr>
            <p:cNvPr id="388" name="Shape 388"/>
            <p:cNvSpPr/>
            <p:nvPr/>
          </p:nvSpPr>
          <p:spPr>
            <a:xfrm>
              <a:off x="0" y="-1"/>
              <a:ext cx="1168400" cy="226553"/>
            </a:xfrm>
            <a:prstGeom prst="roundRect">
              <a:avLst>
                <a:gd name="adj" fmla="val 0"/>
              </a:avLst>
            </a:prstGeom>
            <a:gradFill flip="none" rotWithShape="1">
              <a:gsLst>
                <a:gs pos="0">
                  <a:srgbClr val="000000">
                    <a:alpha val="43921"/>
                  </a:srgbClr>
                </a:gs>
                <a:gs pos="100000">
                  <a:srgbClr val="000000">
                    <a:alpha val="0"/>
                  </a:srgbClr>
                </a:gs>
              </a:gsLst>
              <a:lin ang="5400000" scaled="0"/>
            </a:gradFill>
            <a:ln w="12700" cap="flat">
              <a:noFill/>
              <a:miter lim="400000"/>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sp>
          <p:nvSpPr>
            <p:cNvPr id="389" name="Shape 389"/>
            <p:cNvSpPr/>
            <p:nvPr/>
          </p:nvSpPr>
          <p:spPr>
            <a:xfrm>
              <a:off x="0" y="1686386"/>
              <a:ext cx="1168400" cy="226553"/>
            </a:xfrm>
            <a:prstGeom prst="roundRect">
              <a:avLst>
                <a:gd name="adj" fmla="val 0"/>
              </a:avLst>
            </a:prstGeom>
            <a:gradFill flip="none" rotWithShape="1">
              <a:gsLst>
                <a:gs pos="0">
                  <a:srgbClr val="000000">
                    <a:alpha val="0"/>
                  </a:srgbClr>
                </a:gs>
                <a:gs pos="100000">
                  <a:srgbClr val="000000">
                    <a:alpha val="43921"/>
                  </a:srgbClr>
                </a:gs>
              </a:gsLst>
              <a:lin ang="5400000" scaled="0"/>
            </a:gradFill>
            <a:ln w="12700" cap="flat">
              <a:noFill/>
              <a:miter lim="400000"/>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sp>
          <p:nvSpPr>
            <p:cNvPr id="390" name="Shape 390"/>
            <p:cNvSpPr/>
            <p:nvPr/>
          </p:nvSpPr>
          <p:spPr>
            <a:xfrm>
              <a:off x="0" y="0"/>
              <a:ext cx="1168400" cy="1912939"/>
            </a:xfrm>
            <a:prstGeom prst="roundRect">
              <a:avLst>
                <a:gd name="adj" fmla="val 0"/>
              </a:avLst>
            </a:prstGeom>
            <a:noFill/>
            <a:ln w="25400" cap="flat">
              <a:solidFill>
                <a:srgbClr val="1C1C1C"/>
              </a:solidFill>
              <a:prstDash val="solid"/>
              <a:round/>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grpSp>
      <p:grpSp>
        <p:nvGrpSpPr>
          <p:cNvPr id="396" name="Group 396"/>
          <p:cNvGrpSpPr/>
          <p:nvPr/>
        </p:nvGrpSpPr>
        <p:grpSpPr>
          <a:xfrm>
            <a:off x="6030912" y="2762249"/>
            <a:ext cx="1168401" cy="1912940"/>
            <a:chOff x="0" y="0"/>
            <a:chExt cx="1168400" cy="1912938"/>
          </a:xfrm>
        </p:grpSpPr>
        <p:sp>
          <p:nvSpPr>
            <p:cNvPr id="392" name="Shape 392"/>
            <p:cNvSpPr/>
            <p:nvPr/>
          </p:nvSpPr>
          <p:spPr>
            <a:xfrm>
              <a:off x="0" y="0"/>
              <a:ext cx="1168400" cy="1912939"/>
            </a:xfrm>
            <a:prstGeom prst="roundRect">
              <a:avLst>
                <a:gd name="adj" fmla="val 0"/>
              </a:avLst>
            </a:prstGeom>
            <a:gradFill flip="none" rotWithShape="1">
              <a:gsLst>
                <a:gs pos="0">
                  <a:srgbClr val="EDEDED"/>
                </a:gs>
                <a:gs pos="50000">
                  <a:srgbClr val="FFFFFF"/>
                </a:gs>
                <a:gs pos="100000">
                  <a:srgbClr val="EDEDED"/>
                </a:gs>
              </a:gsLst>
              <a:lin ang="5400000" scaled="0"/>
            </a:gradFill>
            <a:ln w="12700" cap="flat">
              <a:noFill/>
              <a:miter lim="400000"/>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sp>
          <p:nvSpPr>
            <p:cNvPr id="393" name="Shape 393"/>
            <p:cNvSpPr/>
            <p:nvPr/>
          </p:nvSpPr>
          <p:spPr>
            <a:xfrm>
              <a:off x="0" y="-1"/>
              <a:ext cx="1168400" cy="226553"/>
            </a:xfrm>
            <a:prstGeom prst="roundRect">
              <a:avLst>
                <a:gd name="adj" fmla="val 0"/>
              </a:avLst>
            </a:prstGeom>
            <a:gradFill flip="none" rotWithShape="1">
              <a:gsLst>
                <a:gs pos="0">
                  <a:srgbClr val="000000">
                    <a:alpha val="43921"/>
                  </a:srgbClr>
                </a:gs>
                <a:gs pos="100000">
                  <a:srgbClr val="000000">
                    <a:alpha val="0"/>
                  </a:srgbClr>
                </a:gs>
              </a:gsLst>
              <a:lin ang="5400000" scaled="0"/>
            </a:gradFill>
            <a:ln w="12700" cap="flat">
              <a:noFill/>
              <a:miter lim="400000"/>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sp>
          <p:nvSpPr>
            <p:cNvPr id="394" name="Shape 394"/>
            <p:cNvSpPr/>
            <p:nvPr/>
          </p:nvSpPr>
          <p:spPr>
            <a:xfrm>
              <a:off x="0" y="1686386"/>
              <a:ext cx="1168400" cy="226553"/>
            </a:xfrm>
            <a:prstGeom prst="roundRect">
              <a:avLst>
                <a:gd name="adj" fmla="val 0"/>
              </a:avLst>
            </a:prstGeom>
            <a:gradFill flip="none" rotWithShape="1">
              <a:gsLst>
                <a:gs pos="0">
                  <a:srgbClr val="000000">
                    <a:alpha val="0"/>
                  </a:srgbClr>
                </a:gs>
                <a:gs pos="100000">
                  <a:srgbClr val="000000">
                    <a:alpha val="43921"/>
                  </a:srgbClr>
                </a:gs>
              </a:gsLst>
              <a:lin ang="5400000" scaled="0"/>
            </a:gradFill>
            <a:ln w="12700" cap="flat">
              <a:noFill/>
              <a:miter lim="400000"/>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sp>
          <p:nvSpPr>
            <p:cNvPr id="395" name="Shape 395"/>
            <p:cNvSpPr/>
            <p:nvPr/>
          </p:nvSpPr>
          <p:spPr>
            <a:xfrm>
              <a:off x="0" y="0"/>
              <a:ext cx="1168400" cy="1912939"/>
            </a:xfrm>
            <a:prstGeom prst="roundRect">
              <a:avLst>
                <a:gd name="adj" fmla="val 0"/>
              </a:avLst>
            </a:prstGeom>
            <a:noFill/>
            <a:ln w="25400" cap="flat">
              <a:solidFill>
                <a:srgbClr val="1C1C1C"/>
              </a:solidFill>
              <a:prstDash val="solid"/>
              <a:round/>
            </a:ln>
            <a:effectLst/>
          </p:spPr>
          <p:txBody>
            <a:bodyPr wrap="square" lIns="45719" tIns="45719" rIns="45719" bIns="45719" numCol="1" anchor="ctr">
              <a:noAutofit/>
            </a:bodyPr>
            <a:lstStyle/>
            <a:p>
              <a:pPr algn="ctr">
                <a:defRPr sz="2000">
                  <a:latin typeface="Arial Narrow"/>
                  <a:ea typeface="Arial Narrow"/>
                  <a:cs typeface="Arial Narrow"/>
                  <a:sym typeface="Arial Narrow"/>
                </a:defRPr>
              </a:pPr>
              <a:endParaRPr/>
            </a:p>
          </p:txBody>
        </p:sp>
      </p:grpSp>
      <p:sp>
        <p:nvSpPr>
          <p:cNvPr id="397" name="Shape 397"/>
          <p:cNvSpPr/>
          <p:nvPr/>
        </p:nvSpPr>
        <p:spPr>
          <a:xfrm>
            <a:off x="7270750" y="2765425"/>
            <a:ext cx="1168400" cy="1912939"/>
          </a:xfrm>
          <a:prstGeom prst="roundRect">
            <a:avLst>
              <a:gd name="adj" fmla="val 0"/>
            </a:avLst>
          </a:prstGeom>
          <a:gradFill>
            <a:gsLst>
              <a:gs pos="0">
                <a:srgbClr val="FFFFFF"/>
              </a:gs>
              <a:gs pos="100000">
                <a:srgbClr val="E0E0E0"/>
              </a:gs>
            </a:gsLst>
            <a:lin ang="2700000"/>
          </a:gradFill>
          <a:ln w="12700">
            <a:miter lim="400000"/>
          </a:ln>
        </p:spPr>
        <p:txBody>
          <a:bodyPr lIns="45719" rIns="45719" anchor="ctr"/>
          <a:lstStyle/>
          <a:p>
            <a:pPr algn="ctr">
              <a:defRPr sz="2000">
                <a:latin typeface="Arial Narrow"/>
                <a:ea typeface="Arial Narrow"/>
                <a:cs typeface="Arial Narrow"/>
                <a:sym typeface="Arial Narrow"/>
              </a:defRPr>
            </a:pPr>
            <a:endParaRPr/>
          </a:p>
        </p:txBody>
      </p:sp>
      <p:sp>
        <p:nvSpPr>
          <p:cNvPr id="398" name="Shape 398"/>
          <p:cNvSpPr/>
          <p:nvPr/>
        </p:nvSpPr>
        <p:spPr>
          <a:xfrm>
            <a:off x="7270750" y="2765425"/>
            <a:ext cx="1168400" cy="228600"/>
          </a:xfrm>
          <a:prstGeom prst="roundRect">
            <a:avLst>
              <a:gd name="adj" fmla="val 0"/>
            </a:avLst>
          </a:prstGeom>
          <a:gradFill>
            <a:gsLst>
              <a:gs pos="0">
                <a:srgbClr val="000000">
                  <a:alpha val="43921"/>
                </a:srgbClr>
              </a:gs>
              <a:gs pos="100000">
                <a:srgbClr val="000000">
                  <a:alpha val="0"/>
                </a:srgbClr>
              </a:gs>
            </a:gsLst>
            <a:lin ang="5400000"/>
          </a:gradFill>
          <a:ln w="12700">
            <a:miter lim="400000"/>
          </a:ln>
        </p:spPr>
        <p:txBody>
          <a:bodyPr lIns="45719" rIns="45719" anchor="ctr"/>
          <a:lstStyle/>
          <a:p>
            <a:pPr algn="ctr">
              <a:defRPr sz="2000">
                <a:latin typeface="Arial Narrow"/>
                <a:ea typeface="Arial Narrow"/>
                <a:cs typeface="Arial Narrow"/>
                <a:sym typeface="Arial Narrow"/>
              </a:defRPr>
            </a:pPr>
            <a:endParaRPr/>
          </a:p>
        </p:txBody>
      </p:sp>
      <p:sp>
        <p:nvSpPr>
          <p:cNvPr id="399" name="Shape 399"/>
          <p:cNvSpPr/>
          <p:nvPr/>
        </p:nvSpPr>
        <p:spPr>
          <a:xfrm>
            <a:off x="7270750" y="4449762"/>
            <a:ext cx="1168400" cy="228601"/>
          </a:xfrm>
          <a:prstGeom prst="roundRect">
            <a:avLst>
              <a:gd name="adj" fmla="val 0"/>
            </a:avLst>
          </a:prstGeom>
          <a:gradFill>
            <a:gsLst>
              <a:gs pos="0">
                <a:srgbClr val="000000">
                  <a:alpha val="0"/>
                </a:srgbClr>
              </a:gs>
              <a:gs pos="100000">
                <a:srgbClr val="000000">
                  <a:alpha val="43921"/>
                </a:srgbClr>
              </a:gs>
            </a:gsLst>
            <a:lin ang="5400000"/>
          </a:gradFill>
          <a:ln w="12700">
            <a:miter lim="400000"/>
          </a:ln>
        </p:spPr>
        <p:txBody>
          <a:bodyPr lIns="45719" rIns="45719" anchor="ctr"/>
          <a:lstStyle/>
          <a:p>
            <a:pPr algn="ctr">
              <a:defRPr sz="2000">
                <a:latin typeface="Arial Narrow"/>
                <a:ea typeface="Arial Narrow"/>
                <a:cs typeface="Arial Narrow"/>
                <a:sym typeface="Arial Narrow"/>
              </a:defRPr>
            </a:pPr>
            <a:endParaRPr/>
          </a:p>
        </p:txBody>
      </p:sp>
      <p:sp>
        <p:nvSpPr>
          <p:cNvPr id="400" name="Shape 400"/>
          <p:cNvSpPr/>
          <p:nvPr/>
        </p:nvSpPr>
        <p:spPr>
          <a:xfrm>
            <a:off x="7270750" y="2765425"/>
            <a:ext cx="1168400" cy="1912939"/>
          </a:xfrm>
          <a:prstGeom prst="roundRect">
            <a:avLst>
              <a:gd name="adj" fmla="val 0"/>
            </a:avLst>
          </a:prstGeom>
          <a:ln w="25400">
            <a:solidFill>
              <a:srgbClr val="1C1C1C"/>
            </a:solidFill>
          </a:ln>
        </p:spPr>
        <p:txBody>
          <a:bodyPr lIns="45719" rIns="45719" anchor="ctr"/>
          <a:lstStyle/>
          <a:p>
            <a:pPr algn="ctr">
              <a:defRPr sz="2000">
                <a:latin typeface="Arial Narrow"/>
                <a:ea typeface="Arial Narrow"/>
                <a:cs typeface="Arial Narrow"/>
                <a:sym typeface="Arial Narrow"/>
              </a:defRPr>
            </a:pPr>
            <a:endParaRPr/>
          </a:p>
        </p:txBody>
      </p:sp>
      <p:sp>
        <p:nvSpPr>
          <p:cNvPr id="401" name="Shape 401"/>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0</a:t>
            </a:r>
          </a:p>
        </p:txBody>
      </p:sp>
      <p:sp>
        <p:nvSpPr>
          <p:cNvPr id="402" name="Shape 402"/>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9</a:t>
            </a:r>
          </a:p>
        </p:txBody>
      </p:sp>
      <p:sp>
        <p:nvSpPr>
          <p:cNvPr id="403" name="Shape 403"/>
          <p:cNvSpPr/>
          <p:nvPr/>
        </p:nvSpPr>
        <p:spPr>
          <a:xfrm>
            <a:off x="6030912"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0</a:t>
            </a:r>
          </a:p>
        </p:txBody>
      </p:sp>
      <p:sp>
        <p:nvSpPr>
          <p:cNvPr id="404" name="Shape 404"/>
          <p:cNvSpPr/>
          <p:nvPr/>
        </p:nvSpPr>
        <p:spPr>
          <a:xfrm>
            <a:off x="1943099" y="2651442"/>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0</a:t>
            </a:r>
          </a:p>
        </p:txBody>
      </p:sp>
      <p:sp>
        <p:nvSpPr>
          <p:cNvPr id="405" name="Shape 405"/>
          <p:cNvSpPr/>
          <p:nvPr/>
        </p:nvSpPr>
        <p:spPr>
          <a:xfrm>
            <a:off x="703262" y="2651442"/>
            <a:ext cx="1168401"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0</a:t>
            </a:r>
          </a:p>
        </p:txBody>
      </p:sp>
      <p:sp>
        <p:nvSpPr>
          <p:cNvPr id="406" name="Shape 406"/>
          <p:cNvSpPr/>
          <p:nvPr/>
        </p:nvSpPr>
        <p:spPr>
          <a:xfrm>
            <a:off x="4606923" y="2653029"/>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3</a:t>
            </a:r>
          </a:p>
        </p:txBody>
      </p:sp>
      <p:sp>
        <p:nvSpPr>
          <p:cNvPr id="407" name="Shape 407"/>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8</a:t>
            </a:r>
          </a:p>
        </p:txBody>
      </p:sp>
      <p:sp>
        <p:nvSpPr>
          <p:cNvPr id="408" name="Shape 408"/>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7</a:t>
            </a:r>
          </a:p>
        </p:txBody>
      </p:sp>
      <p:sp>
        <p:nvSpPr>
          <p:cNvPr id="409" name="Shape 409"/>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6</a:t>
            </a:r>
          </a:p>
        </p:txBody>
      </p:sp>
      <p:sp>
        <p:nvSpPr>
          <p:cNvPr id="410" name="Shape 410"/>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5</a:t>
            </a:r>
          </a:p>
        </p:txBody>
      </p:sp>
      <p:sp>
        <p:nvSpPr>
          <p:cNvPr id="411" name="Shape 411"/>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4</a:t>
            </a:r>
          </a:p>
        </p:txBody>
      </p:sp>
      <p:sp>
        <p:nvSpPr>
          <p:cNvPr id="412" name="Shape 412"/>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3</a:t>
            </a:r>
          </a:p>
        </p:txBody>
      </p:sp>
      <p:sp>
        <p:nvSpPr>
          <p:cNvPr id="413" name="Shape 413"/>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2</a:t>
            </a:r>
          </a:p>
        </p:txBody>
      </p:sp>
      <p:sp>
        <p:nvSpPr>
          <p:cNvPr id="414" name="Shape 414"/>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1</a:t>
            </a:r>
          </a:p>
        </p:txBody>
      </p:sp>
      <p:sp>
        <p:nvSpPr>
          <p:cNvPr id="415" name="Shape 415"/>
          <p:cNvSpPr/>
          <p:nvPr/>
        </p:nvSpPr>
        <p:spPr>
          <a:xfrm>
            <a:off x="6030912"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5</a:t>
            </a:r>
          </a:p>
        </p:txBody>
      </p:sp>
      <p:sp>
        <p:nvSpPr>
          <p:cNvPr id="416" name="Shape 416"/>
          <p:cNvSpPr/>
          <p:nvPr/>
        </p:nvSpPr>
        <p:spPr>
          <a:xfrm>
            <a:off x="4606923" y="2653029"/>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2</a:t>
            </a:r>
          </a:p>
        </p:txBody>
      </p:sp>
      <p:sp>
        <p:nvSpPr>
          <p:cNvPr id="417" name="Shape 417"/>
          <p:cNvSpPr/>
          <p:nvPr/>
        </p:nvSpPr>
        <p:spPr>
          <a:xfrm>
            <a:off x="3368673"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0</a:t>
            </a:r>
          </a:p>
        </p:txBody>
      </p:sp>
      <p:sp>
        <p:nvSpPr>
          <p:cNvPr id="418" name="Shape 418"/>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0</a:t>
            </a:r>
          </a:p>
        </p:txBody>
      </p:sp>
      <p:sp>
        <p:nvSpPr>
          <p:cNvPr id="419" name="Shape 419"/>
          <p:cNvSpPr/>
          <p:nvPr/>
        </p:nvSpPr>
        <p:spPr>
          <a:xfrm>
            <a:off x="6030912"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4</a:t>
            </a:r>
          </a:p>
        </p:txBody>
      </p:sp>
      <p:sp>
        <p:nvSpPr>
          <p:cNvPr id="420" name="Shape 420"/>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9</a:t>
            </a:r>
          </a:p>
        </p:txBody>
      </p:sp>
      <p:sp>
        <p:nvSpPr>
          <p:cNvPr id="421" name="Shape 421"/>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8</a:t>
            </a:r>
          </a:p>
        </p:txBody>
      </p:sp>
      <p:sp>
        <p:nvSpPr>
          <p:cNvPr id="422" name="Shape 422"/>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7</a:t>
            </a:r>
          </a:p>
        </p:txBody>
      </p:sp>
      <p:sp>
        <p:nvSpPr>
          <p:cNvPr id="423" name="Shape 423"/>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6</a:t>
            </a:r>
          </a:p>
        </p:txBody>
      </p:sp>
      <p:sp>
        <p:nvSpPr>
          <p:cNvPr id="424" name="Shape 424"/>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5</a:t>
            </a:r>
          </a:p>
        </p:txBody>
      </p:sp>
      <p:sp>
        <p:nvSpPr>
          <p:cNvPr id="425" name="Shape 425"/>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4</a:t>
            </a:r>
          </a:p>
        </p:txBody>
      </p:sp>
      <p:sp>
        <p:nvSpPr>
          <p:cNvPr id="426" name="Shape 426"/>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3</a:t>
            </a:r>
          </a:p>
        </p:txBody>
      </p:sp>
      <p:sp>
        <p:nvSpPr>
          <p:cNvPr id="427" name="Shape 427"/>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2</a:t>
            </a:r>
          </a:p>
        </p:txBody>
      </p:sp>
      <p:sp>
        <p:nvSpPr>
          <p:cNvPr id="428" name="Shape 428"/>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1</a:t>
            </a:r>
          </a:p>
        </p:txBody>
      </p:sp>
      <p:sp>
        <p:nvSpPr>
          <p:cNvPr id="429" name="Shape 429"/>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0</a:t>
            </a:r>
          </a:p>
        </p:txBody>
      </p:sp>
      <p:sp>
        <p:nvSpPr>
          <p:cNvPr id="430" name="Shape 430"/>
          <p:cNvSpPr/>
          <p:nvPr/>
        </p:nvSpPr>
        <p:spPr>
          <a:xfrm>
            <a:off x="6030912"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3</a:t>
            </a:r>
          </a:p>
        </p:txBody>
      </p:sp>
      <p:sp>
        <p:nvSpPr>
          <p:cNvPr id="431" name="Shape 431"/>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9</a:t>
            </a:r>
          </a:p>
        </p:txBody>
      </p:sp>
      <p:sp>
        <p:nvSpPr>
          <p:cNvPr id="432" name="Shape 432"/>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8</a:t>
            </a:r>
          </a:p>
        </p:txBody>
      </p:sp>
      <p:sp>
        <p:nvSpPr>
          <p:cNvPr id="433" name="Shape 433"/>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7</a:t>
            </a:r>
          </a:p>
        </p:txBody>
      </p:sp>
      <p:sp>
        <p:nvSpPr>
          <p:cNvPr id="434" name="Shape 434"/>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6</a:t>
            </a:r>
          </a:p>
        </p:txBody>
      </p:sp>
      <p:sp>
        <p:nvSpPr>
          <p:cNvPr id="435" name="Shape 435"/>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5</a:t>
            </a:r>
          </a:p>
        </p:txBody>
      </p:sp>
      <p:sp>
        <p:nvSpPr>
          <p:cNvPr id="436" name="Shape 436"/>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4</a:t>
            </a:r>
          </a:p>
        </p:txBody>
      </p:sp>
      <p:sp>
        <p:nvSpPr>
          <p:cNvPr id="437" name="Shape 437"/>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3</a:t>
            </a:r>
          </a:p>
        </p:txBody>
      </p:sp>
      <p:sp>
        <p:nvSpPr>
          <p:cNvPr id="438" name="Shape 438"/>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2</a:t>
            </a:r>
          </a:p>
        </p:txBody>
      </p:sp>
      <p:sp>
        <p:nvSpPr>
          <p:cNvPr id="439" name="Shape 439"/>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1</a:t>
            </a:r>
          </a:p>
        </p:txBody>
      </p:sp>
      <p:sp>
        <p:nvSpPr>
          <p:cNvPr id="440" name="Shape 440"/>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0</a:t>
            </a:r>
          </a:p>
        </p:txBody>
      </p:sp>
      <p:sp>
        <p:nvSpPr>
          <p:cNvPr id="441" name="Shape 441"/>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9</a:t>
            </a:r>
          </a:p>
        </p:txBody>
      </p:sp>
      <p:sp>
        <p:nvSpPr>
          <p:cNvPr id="442" name="Shape 442"/>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8</a:t>
            </a:r>
          </a:p>
        </p:txBody>
      </p:sp>
      <p:sp>
        <p:nvSpPr>
          <p:cNvPr id="443" name="Shape 443"/>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7</a:t>
            </a:r>
          </a:p>
        </p:txBody>
      </p:sp>
      <p:sp>
        <p:nvSpPr>
          <p:cNvPr id="444" name="Shape 444"/>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6</a:t>
            </a:r>
          </a:p>
        </p:txBody>
      </p:sp>
      <p:sp>
        <p:nvSpPr>
          <p:cNvPr id="445" name="Shape 445"/>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5</a:t>
            </a:r>
          </a:p>
        </p:txBody>
      </p:sp>
      <p:sp>
        <p:nvSpPr>
          <p:cNvPr id="446" name="Shape 446"/>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4</a:t>
            </a:r>
          </a:p>
        </p:txBody>
      </p:sp>
      <p:sp>
        <p:nvSpPr>
          <p:cNvPr id="447" name="Shape 447"/>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3</a:t>
            </a:r>
          </a:p>
        </p:txBody>
      </p:sp>
      <p:sp>
        <p:nvSpPr>
          <p:cNvPr id="448" name="Shape 448"/>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2</a:t>
            </a:r>
          </a:p>
        </p:txBody>
      </p:sp>
      <p:sp>
        <p:nvSpPr>
          <p:cNvPr id="449" name="Shape 449"/>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1</a:t>
            </a:r>
          </a:p>
        </p:txBody>
      </p:sp>
      <p:sp>
        <p:nvSpPr>
          <p:cNvPr id="450" name="Shape 450"/>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0</a:t>
            </a:r>
          </a:p>
        </p:txBody>
      </p:sp>
      <p:sp>
        <p:nvSpPr>
          <p:cNvPr id="451" name="Shape 451"/>
          <p:cNvSpPr/>
          <p:nvPr/>
        </p:nvSpPr>
        <p:spPr>
          <a:xfrm>
            <a:off x="6030912"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2</a:t>
            </a:r>
          </a:p>
        </p:txBody>
      </p:sp>
      <p:sp>
        <p:nvSpPr>
          <p:cNvPr id="452" name="Shape 452"/>
          <p:cNvSpPr/>
          <p:nvPr/>
        </p:nvSpPr>
        <p:spPr>
          <a:xfrm>
            <a:off x="6030912"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1</a:t>
            </a:r>
          </a:p>
        </p:txBody>
      </p:sp>
      <p:sp>
        <p:nvSpPr>
          <p:cNvPr id="453" name="Shape 453"/>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9</a:t>
            </a:r>
          </a:p>
        </p:txBody>
      </p:sp>
      <p:sp>
        <p:nvSpPr>
          <p:cNvPr id="454" name="Shape 454"/>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8</a:t>
            </a:r>
          </a:p>
        </p:txBody>
      </p:sp>
      <p:sp>
        <p:nvSpPr>
          <p:cNvPr id="455" name="Shape 455"/>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7</a:t>
            </a:r>
          </a:p>
        </p:txBody>
      </p:sp>
      <p:sp>
        <p:nvSpPr>
          <p:cNvPr id="456" name="Shape 456"/>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6</a:t>
            </a:r>
          </a:p>
        </p:txBody>
      </p:sp>
      <p:sp>
        <p:nvSpPr>
          <p:cNvPr id="457" name="Shape 457"/>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5</a:t>
            </a:r>
          </a:p>
        </p:txBody>
      </p:sp>
      <p:sp>
        <p:nvSpPr>
          <p:cNvPr id="458" name="Shape 458"/>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4</a:t>
            </a:r>
          </a:p>
        </p:txBody>
      </p:sp>
      <p:sp>
        <p:nvSpPr>
          <p:cNvPr id="459" name="Shape 459"/>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3</a:t>
            </a:r>
          </a:p>
        </p:txBody>
      </p:sp>
      <p:sp>
        <p:nvSpPr>
          <p:cNvPr id="460" name="Shape 460"/>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2</a:t>
            </a:r>
          </a:p>
        </p:txBody>
      </p:sp>
      <p:sp>
        <p:nvSpPr>
          <p:cNvPr id="461" name="Shape 461"/>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1</a:t>
            </a:r>
          </a:p>
        </p:txBody>
      </p:sp>
      <p:sp>
        <p:nvSpPr>
          <p:cNvPr id="462" name="Shape 462"/>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0</a:t>
            </a:r>
          </a:p>
        </p:txBody>
      </p:sp>
      <p:sp>
        <p:nvSpPr>
          <p:cNvPr id="463" name="Shape 463"/>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9</a:t>
            </a:r>
          </a:p>
        </p:txBody>
      </p:sp>
      <p:sp>
        <p:nvSpPr>
          <p:cNvPr id="464" name="Shape 464"/>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8</a:t>
            </a:r>
          </a:p>
        </p:txBody>
      </p:sp>
      <p:sp>
        <p:nvSpPr>
          <p:cNvPr id="465" name="Shape 465"/>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7</a:t>
            </a:r>
          </a:p>
        </p:txBody>
      </p:sp>
      <p:sp>
        <p:nvSpPr>
          <p:cNvPr id="466" name="Shape 466"/>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6</a:t>
            </a:r>
          </a:p>
        </p:txBody>
      </p:sp>
      <p:sp>
        <p:nvSpPr>
          <p:cNvPr id="467" name="Shape 467"/>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5</a:t>
            </a:r>
          </a:p>
        </p:txBody>
      </p:sp>
      <p:sp>
        <p:nvSpPr>
          <p:cNvPr id="468" name="Shape 468"/>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4</a:t>
            </a:r>
          </a:p>
        </p:txBody>
      </p:sp>
      <p:sp>
        <p:nvSpPr>
          <p:cNvPr id="469" name="Shape 469"/>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3</a:t>
            </a:r>
          </a:p>
        </p:txBody>
      </p:sp>
      <p:sp>
        <p:nvSpPr>
          <p:cNvPr id="470" name="Shape 470"/>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2</a:t>
            </a:r>
          </a:p>
        </p:txBody>
      </p:sp>
      <p:sp>
        <p:nvSpPr>
          <p:cNvPr id="471" name="Shape 471"/>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1</a:t>
            </a:r>
          </a:p>
        </p:txBody>
      </p:sp>
      <p:sp>
        <p:nvSpPr>
          <p:cNvPr id="472" name="Shape 472"/>
          <p:cNvSpPr/>
          <p:nvPr/>
        </p:nvSpPr>
        <p:spPr>
          <a:xfrm>
            <a:off x="7270749"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0</a:t>
            </a:r>
          </a:p>
        </p:txBody>
      </p:sp>
      <p:sp>
        <p:nvSpPr>
          <p:cNvPr id="473" name="Shape 473"/>
          <p:cNvSpPr/>
          <p:nvPr/>
        </p:nvSpPr>
        <p:spPr>
          <a:xfrm>
            <a:off x="6030912" y="2649854"/>
            <a:ext cx="1168400" cy="21361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0">
                <a:latin typeface="Arial Narrow"/>
                <a:ea typeface="Arial Narrow"/>
                <a:cs typeface="Arial Narrow"/>
                <a:sym typeface="Arial Narrow"/>
              </a:defRPr>
            </a:lvl1pPr>
          </a:lstStyle>
          <a:p>
            <a:r>
              <a:t>0</a:t>
            </a:r>
          </a:p>
        </p:txBody>
      </p:sp>
      <p:sp>
        <p:nvSpPr>
          <p:cNvPr id="474" name="Shape 474"/>
          <p:cNvSpPr/>
          <p:nvPr/>
        </p:nvSpPr>
        <p:spPr>
          <a:xfrm>
            <a:off x="447674" y="2051049"/>
            <a:ext cx="8248651" cy="3205163"/>
          </a:xfrm>
          <a:custGeom>
            <a:avLst/>
            <a:gdLst/>
            <a:ahLst/>
            <a:cxnLst>
              <a:cxn ang="0">
                <a:pos x="wd2" y="hd2"/>
              </a:cxn>
              <a:cxn ang="5400000">
                <a:pos x="wd2" y="hd2"/>
              </a:cxn>
              <a:cxn ang="10800000">
                <a:pos x="wd2" y="hd2"/>
              </a:cxn>
              <a:cxn ang="16200000">
                <a:pos x="wd2" y="hd2"/>
              </a:cxn>
            </a:cxnLst>
            <a:rect l="0" t="0" r="r" b="b"/>
            <a:pathLst>
              <a:path w="21600" h="21600" extrusionOk="0">
                <a:moveTo>
                  <a:pt x="21009" y="0"/>
                </a:moveTo>
                <a:cubicBezTo>
                  <a:pt x="587" y="0"/>
                  <a:pt x="587" y="0"/>
                  <a:pt x="587" y="0"/>
                </a:cubicBezTo>
                <a:cubicBezTo>
                  <a:pt x="263" y="0"/>
                  <a:pt x="0" y="676"/>
                  <a:pt x="0" y="1512"/>
                </a:cubicBezTo>
                <a:cubicBezTo>
                  <a:pt x="0" y="20078"/>
                  <a:pt x="0" y="20078"/>
                  <a:pt x="0" y="20078"/>
                </a:cubicBezTo>
                <a:cubicBezTo>
                  <a:pt x="0" y="20914"/>
                  <a:pt x="263" y="21600"/>
                  <a:pt x="587" y="21600"/>
                </a:cubicBezTo>
                <a:cubicBezTo>
                  <a:pt x="21009" y="21600"/>
                  <a:pt x="21009" y="21600"/>
                  <a:pt x="21009" y="21600"/>
                </a:cubicBezTo>
                <a:cubicBezTo>
                  <a:pt x="21334" y="21600"/>
                  <a:pt x="21600" y="20914"/>
                  <a:pt x="21600" y="20078"/>
                </a:cubicBezTo>
                <a:cubicBezTo>
                  <a:pt x="21600" y="1512"/>
                  <a:pt x="21600" y="1512"/>
                  <a:pt x="21600" y="1512"/>
                </a:cubicBezTo>
                <a:cubicBezTo>
                  <a:pt x="21600" y="676"/>
                  <a:pt x="21334" y="0"/>
                  <a:pt x="21009" y="0"/>
                </a:cubicBezTo>
                <a:close/>
                <a:moveTo>
                  <a:pt x="3729" y="17684"/>
                </a:moveTo>
                <a:cubicBezTo>
                  <a:pt x="671" y="17684"/>
                  <a:pt x="671" y="17684"/>
                  <a:pt x="671" y="17684"/>
                </a:cubicBezTo>
                <a:cubicBezTo>
                  <a:pt x="671" y="4789"/>
                  <a:pt x="671" y="4789"/>
                  <a:pt x="671" y="4789"/>
                </a:cubicBezTo>
                <a:cubicBezTo>
                  <a:pt x="3729" y="4789"/>
                  <a:pt x="3729" y="4789"/>
                  <a:pt x="3729" y="4789"/>
                </a:cubicBezTo>
                <a:lnTo>
                  <a:pt x="3729" y="17684"/>
                </a:lnTo>
                <a:close/>
                <a:moveTo>
                  <a:pt x="6976" y="17702"/>
                </a:moveTo>
                <a:cubicBezTo>
                  <a:pt x="3915" y="17702"/>
                  <a:pt x="3915" y="17702"/>
                  <a:pt x="3915" y="17702"/>
                </a:cubicBezTo>
                <a:cubicBezTo>
                  <a:pt x="3915" y="4818"/>
                  <a:pt x="3915" y="4818"/>
                  <a:pt x="3915" y="4818"/>
                </a:cubicBezTo>
                <a:cubicBezTo>
                  <a:pt x="6976" y="4818"/>
                  <a:pt x="6976" y="4818"/>
                  <a:pt x="6976" y="4818"/>
                </a:cubicBezTo>
                <a:lnTo>
                  <a:pt x="6976" y="17702"/>
                </a:lnTo>
                <a:close/>
                <a:moveTo>
                  <a:pt x="10709" y="17684"/>
                </a:moveTo>
                <a:cubicBezTo>
                  <a:pt x="7651" y="17684"/>
                  <a:pt x="7651" y="17684"/>
                  <a:pt x="7651" y="17684"/>
                </a:cubicBezTo>
                <a:cubicBezTo>
                  <a:pt x="7651" y="4789"/>
                  <a:pt x="7651" y="4789"/>
                  <a:pt x="7651" y="4789"/>
                </a:cubicBezTo>
                <a:cubicBezTo>
                  <a:pt x="10709" y="4789"/>
                  <a:pt x="10709" y="4789"/>
                  <a:pt x="10709" y="4789"/>
                </a:cubicBezTo>
                <a:lnTo>
                  <a:pt x="10709" y="17684"/>
                </a:lnTo>
                <a:close/>
                <a:moveTo>
                  <a:pt x="13952" y="17702"/>
                </a:moveTo>
                <a:cubicBezTo>
                  <a:pt x="10891" y="17702"/>
                  <a:pt x="10891" y="17702"/>
                  <a:pt x="10891" y="17702"/>
                </a:cubicBezTo>
                <a:cubicBezTo>
                  <a:pt x="10891" y="4818"/>
                  <a:pt x="10891" y="4818"/>
                  <a:pt x="10891" y="4818"/>
                </a:cubicBezTo>
                <a:cubicBezTo>
                  <a:pt x="13952" y="4818"/>
                  <a:pt x="13952" y="4818"/>
                  <a:pt x="13952" y="4818"/>
                </a:cubicBezTo>
                <a:lnTo>
                  <a:pt x="13952" y="17702"/>
                </a:lnTo>
                <a:close/>
                <a:moveTo>
                  <a:pt x="17681" y="17684"/>
                </a:moveTo>
                <a:cubicBezTo>
                  <a:pt x="14620" y="17684"/>
                  <a:pt x="14620" y="17684"/>
                  <a:pt x="14620" y="17684"/>
                </a:cubicBezTo>
                <a:cubicBezTo>
                  <a:pt x="14620" y="4789"/>
                  <a:pt x="14620" y="4789"/>
                  <a:pt x="14620" y="4789"/>
                </a:cubicBezTo>
                <a:cubicBezTo>
                  <a:pt x="17681" y="4789"/>
                  <a:pt x="17681" y="4789"/>
                  <a:pt x="17681" y="4789"/>
                </a:cubicBezTo>
                <a:lnTo>
                  <a:pt x="17681" y="17684"/>
                </a:lnTo>
                <a:close/>
                <a:moveTo>
                  <a:pt x="20925" y="17702"/>
                </a:moveTo>
                <a:cubicBezTo>
                  <a:pt x="17867" y="17702"/>
                  <a:pt x="17867" y="17702"/>
                  <a:pt x="17867" y="17702"/>
                </a:cubicBezTo>
                <a:cubicBezTo>
                  <a:pt x="17867" y="4818"/>
                  <a:pt x="17867" y="4818"/>
                  <a:pt x="17867" y="4818"/>
                </a:cubicBezTo>
                <a:cubicBezTo>
                  <a:pt x="20925" y="4818"/>
                  <a:pt x="20925" y="4818"/>
                  <a:pt x="20925" y="4818"/>
                </a:cubicBezTo>
                <a:lnTo>
                  <a:pt x="20925" y="17702"/>
                </a:lnTo>
                <a:close/>
              </a:path>
            </a:pathLst>
          </a:custGeom>
          <a:gradFill>
            <a:gsLst>
              <a:gs pos="0">
                <a:srgbClr val="C3C3C3"/>
              </a:gs>
              <a:gs pos="100000">
                <a:srgbClr val="A7A7A7"/>
              </a:gs>
            </a:gsLst>
            <a:lin ang="2700000"/>
          </a:gradFill>
          <a:ln w="12700">
            <a:miter lim="400000"/>
          </a:ln>
        </p:spPr>
        <p:txBody>
          <a:bodyPr lIns="45719" rIns="45719" anchor="ctr"/>
          <a:lstStyle/>
          <a:p>
            <a:pPr>
              <a:defRPr sz="2000">
                <a:latin typeface="Trebuchet MS"/>
                <a:ea typeface="Trebuchet MS"/>
                <a:cs typeface="Trebuchet MS"/>
                <a:sym typeface="Trebuchet MS"/>
              </a:defRPr>
            </a:pPr>
            <a:endParaRPr/>
          </a:p>
        </p:txBody>
      </p:sp>
      <p:sp>
        <p:nvSpPr>
          <p:cNvPr id="475" name="Shape 475"/>
          <p:cNvSpPr/>
          <p:nvPr/>
        </p:nvSpPr>
        <p:spPr>
          <a:xfrm>
            <a:off x="1158875" y="4743990"/>
            <a:ext cx="1497013" cy="43707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2400">
                <a:solidFill>
                  <a:srgbClr val="FFFFFF"/>
                </a:solidFill>
              </a:defRPr>
            </a:lvl1pPr>
          </a:lstStyle>
          <a:p>
            <a:r>
              <a:t>Hours</a:t>
            </a:r>
          </a:p>
        </p:txBody>
      </p:sp>
      <p:sp>
        <p:nvSpPr>
          <p:cNvPr id="476" name="Shape 476"/>
          <p:cNvSpPr/>
          <p:nvPr/>
        </p:nvSpPr>
        <p:spPr>
          <a:xfrm>
            <a:off x="3824287" y="4743990"/>
            <a:ext cx="1495425" cy="43707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2400">
                <a:solidFill>
                  <a:srgbClr val="FFFFFF"/>
                </a:solidFill>
              </a:defRPr>
            </a:lvl1pPr>
          </a:lstStyle>
          <a:p>
            <a:r>
              <a:t>Minutes</a:t>
            </a:r>
          </a:p>
        </p:txBody>
      </p:sp>
      <p:sp>
        <p:nvSpPr>
          <p:cNvPr id="477" name="Shape 477"/>
          <p:cNvSpPr/>
          <p:nvPr/>
        </p:nvSpPr>
        <p:spPr>
          <a:xfrm>
            <a:off x="6486525" y="4743990"/>
            <a:ext cx="1497013" cy="43707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2400">
                <a:solidFill>
                  <a:srgbClr val="FFFFFF"/>
                </a:solidFill>
              </a:defRPr>
            </a:lvl1pPr>
          </a:lstStyle>
          <a:p>
            <a:r>
              <a:t>Seconds</a:t>
            </a:r>
          </a:p>
        </p:txBody>
      </p:sp>
      <p:sp>
        <p:nvSpPr>
          <p:cNvPr id="478" name="Shape 478"/>
          <p:cNvSpPr/>
          <p:nvPr/>
        </p:nvSpPr>
        <p:spPr>
          <a:xfrm rot="16200000">
            <a:off x="-913605" y="3472655"/>
            <a:ext cx="3151187" cy="377825"/>
          </a:xfrm>
          <a:prstGeom prst="roundRect">
            <a:avLst>
              <a:gd name="adj" fmla="val 50000"/>
            </a:avLst>
          </a:prstGeom>
          <a:gradFill>
            <a:gsLst>
              <a:gs pos="0">
                <a:srgbClr val="FFFFFF">
                  <a:alpha val="13725"/>
                </a:srgbClr>
              </a:gs>
              <a:gs pos="100000">
                <a:srgbClr val="FFFFFF">
                  <a:alpha val="0"/>
                </a:srgbClr>
              </a:gs>
            </a:gsLst>
            <a:lin ang="5400000"/>
          </a:gradFill>
          <a:ln w="12700">
            <a:miter lim="400000"/>
          </a:ln>
        </p:spPr>
        <p:txBody>
          <a:bodyPr lIns="45719" rIns="45719" anchor="ctr"/>
          <a:lstStyle/>
          <a:p>
            <a:pPr>
              <a:defRPr sz="2000">
                <a:latin typeface="Trebuchet MS"/>
                <a:ea typeface="Trebuchet MS"/>
                <a:cs typeface="Trebuchet MS"/>
                <a:sym typeface="Trebuchet MS"/>
              </a:defRPr>
            </a:pPr>
            <a:endParaRPr/>
          </a:p>
        </p:txBody>
      </p:sp>
      <p:sp>
        <p:nvSpPr>
          <p:cNvPr id="479" name="Shape 479"/>
          <p:cNvSpPr/>
          <p:nvPr/>
        </p:nvSpPr>
        <p:spPr>
          <a:xfrm>
            <a:off x="473075" y="2085975"/>
            <a:ext cx="8197850" cy="377825"/>
          </a:xfrm>
          <a:prstGeom prst="roundRect">
            <a:avLst>
              <a:gd name="adj" fmla="val 50000"/>
            </a:avLst>
          </a:prstGeom>
          <a:gradFill>
            <a:gsLst>
              <a:gs pos="0">
                <a:srgbClr val="FFFFFF">
                  <a:alpha val="13725"/>
                </a:srgbClr>
              </a:gs>
              <a:gs pos="100000">
                <a:srgbClr val="FFFFFF">
                  <a:alpha val="0"/>
                </a:srgbClr>
              </a:gs>
            </a:gsLst>
            <a:lin ang="5400000"/>
          </a:gradFill>
          <a:ln w="12700">
            <a:miter lim="400000"/>
          </a:ln>
        </p:spPr>
        <p:txBody>
          <a:bodyPr lIns="45719" rIns="45719" anchor="ctr"/>
          <a:lstStyle/>
          <a:p>
            <a:pPr>
              <a:defRPr sz="2000">
                <a:latin typeface="Trebuchet MS"/>
                <a:ea typeface="Trebuchet MS"/>
                <a:cs typeface="Trebuchet MS"/>
                <a:sym typeface="Trebuchet MS"/>
              </a:defRPr>
            </a:pPr>
            <a:endParaRPr/>
          </a:p>
        </p:txBody>
      </p:sp>
      <p:grpSp>
        <p:nvGrpSpPr>
          <p:cNvPr id="482" name="Group 482"/>
          <p:cNvGrpSpPr/>
          <p:nvPr/>
        </p:nvGrpSpPr>
        <p:grpSpPr>
          <a:xfrm>
            <a:off x="3162300" y="3373437"/>
            <a:ext cx="119161" cy="692240"/>
            <a:chOff x="0" y="0"/>
            <a:chExt cx="119160" cy="692238"/>
          </a:xfrm>
        </p:grpSpPr>
        <p:sp>
          <p:nvSpPr>
            <p:cNvPr id="480" name="Shape 480"/>
            <p:cNvSpPr/>
            <p:nvPr/>
          </p:nvSpPr>
          <p:spPr>
            <a:xfrm>
              <a:off x="2979" y="575367"/>
              <a:ext cx="116182" cy="116872"/>
            </a:xfrm>
            <a:prstGeom prst="rect">
              <a:avLst/>
            </a:prstGeom>
            <a:gradFill flip="none" rotWithShape="1">
              <a:gsLst>
                <a:gs pos="0">
                  <a:srgbClr val="EAEAEA"/>
                </a:gs>
                <a:gs pos="100000">
                  <a:srgbClr val="CACACA"/>
                </a:gs>
              </a:gsLst>
              <a:lin ang="2700000" scaled="0"/>
            </a:gradFill>
            <a:ln w="12700" cap="flat">
              <a:noFill/>
              <a:miter lim="400000"/>
            </a:ln>
            <a:effectLst/>
          </p:spPr>
          <p:txBody>
            <a:bodyPr wrap="square" lIns="45719" tIns="45719" rIns="45719" bIns="45719" numCol="1" anchor="ctr">
              <a:noAutofit/>
            </a:bodyPr>
            <a:lstStyle/>
            <a:p>
              <a:pPr>
                <a:defRPr sz="2000">
                  <a:latin typeface="Trebuchet MS"/>
                  <a:ea typeface="Trebuchet MS"/>
                  <a:cs typeface="Trebuchet MS"/>
                  <a:sym typeface="Trebuchet MS"/>
                </a:defRPr>
              </a:pPr>
              <a:endParaRPr/>
            </a:p>
          </p:txBody>
        </p:sp>
        <p:sp>
          <p:nvSpPr>
            <p:cNvPr id="481" name="Shape 481"/>
            <p:cNvSpPr/>
            <p:nvPr/>
          </p:nvSpPr>
          <p:spPr>
            <a:xfrm>
              <a:off x="0" y="0"/>
              <a:ext cx="116182" cy="116872"/>
            </a:xfrm>
            <a:prstGeom prst="rect">
              <a:avLst/>
            </a:prstGeom>
            <a:gradFill flip="none" rotWithShape="1">
              <a:gsLst>
                <a:gs pos="0">
                  <a:srgbClr val="EAEAEA"/>
                </a:gs>
                <a:gs pos="100000">
                  <a:srgbClr val="CACACA"/>
                </a:gs>
              </a:gsLst>
              <a:lin ang="2700000" scaled="0"/>
            </a:gradFill>
            <a:ln w="12700" cap="flat">
              <a:noFill/>
              <a:miter lim="400000"/>
            </a:ln>
            <a:effectLst/>
          </p:spPr>
          <p:txBody>
            <a:bodyPr wrap="square" lIns="45719" tIns="45719" rIns="45719" bIns="45719" numCol="1" anchor="ctr">
              <a:noAutofit/>
            </a:bodyPr>
            <a:lstStyle/>
            <a:p>
              <a:pPr>
                <a:defRPr sz="2000">
                  <a:latin typeface="Trebuchet MS"/>
                  <a:ea typeface="Trebuchet MS"/>
                  <a:cs typeface="Trebuchet MS"/>
                  <a:sym typeface="Trebuchet MS"/>
                </a:defRPr>
              </a:pPr>
              <a:endParaRPr/>
            </a:p>
          </p:txBody>
        </p:sp>
      </p:grpSp>
      <p:grpSp>
        <p:nvGrpSpPr>
          <p:cNvPr id="485" name="Group 485"/>
          <p:cNvGrpSpPr/>
          <p:nvPr/>
        </p:nvGrpSpPr>
        <p:grpSpPr>
          <a:xfrm>
            <a:off x="5843587" y="3373437"/>
            <a:ext cx="119161" cy="692240"/>
            <a:chOff x="0" y="0"/>
            <a:chExt cx="119160" cy="692238"/>
          </a:xfrm>
        </p:grpSpPr>
        <p:sp>
          <p:nvSpPr>
            <p:cNvPr id="483" name="Shape 483"/>
            <p:cNvSpPr/>
            <p:nvPr/>
          </p:nvSpPr>
          <p:spPr>
            <a:xfrm>
              <a:off x="2979" y="575367"/>
              <a:ext cx="116182" cy="116872"/>
            </a:xfrm>
            <a:prstGeom prst="rect">
              <a:avLst/>
            </a:prstGeom>
            <a:gradFill flip="none" rotWithShape="1">
              <a:gsLst>
                <a:gs pos="0">
                  <a:srgbClr val="EAEAEA"/>
                </a:gs>
                <a:gs pos="100000">
                  <a:srgbClr val="CACACA"/>
                </a:gs>
              </a:gsLst>
              <a:lin ang="2700000" scaled="0"/>
            </a:gradFill>
            <a:ln w="12700" cap="flat">
              <a:noFill/>
              <a:miter lim="400000"/>
            </a:ln>
            <a:effectLst/>
          </p:spPr>
          <p:txBody>
            <a:bodyPr wrap="square" lIns="45719" tIns="45719" rIns="45719" bIns="45719" numCol="1" anchor="ctr">
              <a:noAutofit/>
            </a:bodyPr>
            <a:lstStyle/>
            <a:p>
              <a:pPr>
                <a:defRPr sz="2000">
                  <a:latin typeface="Trebuchet MS"/>
                  <a:ea typeface="Trebuchet MS"/>
                  <a:cs typeface="Trebuchet MS"/>
                  <a:sym typeface="Trebuchet MS"/>
                </a:defRPr>
              </a:pPr>
              <a:endParaRPr/>
            </a:p>
          </p:txBody>
        </p:sp>
        <p:sp>
          <p:nvSpPr>
            <p:cNvPr id="484" name="Shape 484"/>
            <p:cNvSpPr/>
            <p:nvPr/>
          </p:nvSpPr>
          <p:spPr>
            <a:xfrm>
              <a:off x="0" y="0"/>
              <a:ext cx="116182" cy="116872"/>
            </a:xfrm>
            <a:prstGeom prst="rect">
              <a:avLst/>
            </a:prstGeom>
            <a:gradFill flip="none" rotWithShape="1">
              <a:gsLst>
                <a:gs pos="0">
                  <a:srgbClr val="EAEAEA"/>
                </a:gs>
                <a:gs pos="100000">
                  <a:srgbClr val="CACACA"/>
                </a:gs>
              </a:gsLst>
              <a:lin ang="2700000" scaled="0"/>
            </a:gradFill>
            <a:ln w="12700" cap="flat">
              <a:noFill/>
              <a:miter lim="400000"/>
            </a:ln>
            <a:effectLst/>
          </p:spPr>
          <p:txBody>
            <a:bodyPr wrap="square" lIns="45719" tIns="45719" rIns="45719" bIns="45719" numCol="1" anchor="ctr">
              <a:noAutofit/>
            </a:bodyPr>
            <a:lstStyle/>
            <a:p>
              <a:pPr>
                <a:defRPr sz="2000">
                  <a:latin typeface="Trebuchet MS"/>
                  <a:ea typeface="Trebuchet MS"/>
                  <a:cs typeface="Trebuchet MS"/>
                  <a:sym typeface="Trebuchet MS"/>
                </a:defRPr>
              </a:pPr>
              <a:endParaRPr/>
            </a:p>
          </p:txBody>
        </p:sp>
      </p:grpSp>
      <p:grpSp>
        <p:nvGrpSpPr>
          <p:cNvPr id="508" name="Group 508"/>
          <p:cNvGrpSpPr/>
          <p:nvPr/>
        </p:nvGrpSpPr>
        <p:grpSpPr>
          <a:xfrm>
            <a:off x="706437" y="2768599"/>
            <a:ext cx="7731127" cy="1905001"/>
            <a:chOff x="0" y="0"/>
            <a:chExt cx="7731125" cy="1905000"/>
          </a:xfrm>
        </p:grpSpPr>
        <p:grpSp>
          <p:nvGrpSpPr>
            <p:cNvPr id="490" name="Group 490"/>
            <p:cNvGrpSpPr/>
            <p:nvPr/>
          </p:nvGrpSpPr>
          <p:grpSpPr>
            <a:xfrm>
              <a:off x="-1" y="-1"/>
              <a:ext cx="1165227" cy="1903414"/>
              <a:chOff x="0" y="0"/>
              <a:chExt cx="1165225" cy="1903412"/>
            </a:xfrm>
          </p:grpSpPr>
          <p:grpSp>
            <p:nvGrpSpPr>
              <p:cNvPr id="488" name="Group 488"/>
              <p:cNvGrpSpPr/>
              <p:nvPr/>
            </p:nvGrpSpPr>
            <p:grpSpPr>
              <a:xfrm>
                <a:off x="8058" y="11224"/>
                <a:ext cx="1147498" cy="1884171"/>
                <a:chOff x="0" y="0"/>
                <a:chExt cx="1147496" cy="1884169"/>
              </a:xfrm>
            </p:grpSpPr>
            <p:sp>
              <p:nvSpPr>
                <p:cNvPr id="486" name="Shape 486"/>
                <p:cNvSpPr/>
                <p:nvPr/>
              </p:nvSpPr>
              <p:spPr>
                <a:xfrm>
                  <a:off x="0" y="0"/>
                  <a:ext cx="24175" cy="18777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305"/>
                      </a:lnTo>
                      <a:lnTo>
                        <a:pt x="21600" y="0"/>
                      </a:lnTo>
                      <a:lnTo>
                        <a:pt x="0" y="0"/>
                      </a:lnTo>
                      <a:close/>
                    </a:path>
                  </a:pathLst>
                </a:custGeom>
                <a:gradFill flip="none" rotWithShape="1">
                  <a:gsLst>
                    <a:gs pos="0">
                      <a:srgbClr val="212121"/>
                    </a:gs>
                    <a:gs pos="100000">
                      <a:srgbClr val="323232"/>
                    </a:gs>
                  </a:gsLst>
                  <a:lin ang="0" scaled="0"/>
                </a:gradFill>
                <a:ln w="12700" cap="flat">
                  <a:noFill/>
                  <a:miter lim="400000"/>
                </a:ln>
                <a:effectLst/>
              </p:spPr>
              <p:txBody>
                <a:bodyPr wrap="square" lIns="45719" tIns="45719" rIns="45719" bIns="45719" numCol="1" anchor="t">
                  <a:noAutofit/>
                </a:bodyPr>
                <a:lstStyle/>
                <a:p>
                  <a:pPr>
                    <a:defRPr sz="2000">
                      <a:latin typeface="Trebuchet MS"/>
                      <a:ea typeface="Trebuchet MS"/>
                      <a:cs typeface="Trebuchet MS"/>
                      <a:sym typeface="Trebuchet MS"/>
                    </a:defRPr>
                  </a:pPr>
                  <a:endParaRPr/>
                </a:p>
              </p:txBody>
            </p:sp>
            <p:sp>
              <p:nvSpPr>
                <p:cNvPr id="487" name="Shape 487"/>
                <p:cNvSpPr/>
                <p:nvPr/>
              </p:nvSpPr>
              <p:spPr>
                <a:xfrm>
                  <a:off x="6446" y="1860116"/>
                  <a:ext cx="1141051" cy="24054"/>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cubicBezTo>
                        <a:pt x="1448" y="2700"/>
                        <a:pt x="1448" y="2700"/>
                        <a:pt x="1448" y="2700"/>
                      </a:cubicBezTo>
                      <a:cubicBezTo>
                        <a:pt x="483" y="2700"/>
                        <a:pt x="483" y="2700"/>
                        <a:pt x="483" y="2700"/>
                      </a:cubicBezTo>
                      <a:cubicBezTo>
                        <a:pt x="0" y="21600"/>
                        <a:pt x="0" y="21600"/>
                        <a:pt x="0" y="21600"/>
                      </a:cubicBezTo>
                      <a:cubicBezTo>
                        <a:pt x="1448" y="21600"/>
                        <a:pt x="1448" y="21600"/>
                        <a:pt x="1448" y="21600"/>
                      </a:cubicBezTo>
                      <a:cubicBezTo>
                        <a:pt x="21600" y="21600"/>
                        <a:pt x="21600" y="21600"/>
                        <a:pt x="21600" y="21600"/>
                      </a:cubicBezTo>
                      <a:cubicBezTo>
                        <a:pt x="21600" y="0"/>
                        <a:pt x="21600" y="0"/>
                        <a:pt x="21600" y="0"/>
                      </a:cubicBezTo>
                      <a:cubicBezTo>
                        <a:pt x="21600" y="0"/>
                        <a:pt x="21600" y="2700"/>
                        <a:pt x="21600" y="2700"/>
                      </a:cubicBezTo>
                      <a:close/>
                    </a:path>
                  </a:pathLst>
                </a:custGeom>
                <a:gradFill flip="none" rotWithShape="1">
                  <a:gsLst>
                    <a:gs pos="0">
                      <a:srgbClr val="515151"/>
                    </a:gs>
                    <a:gs pos="100000">
                      <a:srgbClr val="3E3E3E"/>
                    </a:gs>
                  </a:gsLst>
                  <a:lin ang="5400000" scaled="0"/>
                </a:gradFill>
                <a:ln w="12700" cap="flat">
                  <a:noFill/>
                  <a:miter lim="400000"/>
                </a:ln>
                <a:effectLst/>
              </p:spPr>
              <p:txBody>
                <a:bodyPr wrap="square" lIns="45719" tIns="45719" rIns="45719" bIns="45719" numCol="1" anchor="t">
                  <a:noAutofit/>
                </a:bodyPr>
                <a:lstStyle/>
                <a:p>
                  <a:pPr>
                    <a:defRPr sz="2000">
                      <a:latin typeface="Trebuchet MS"/>
                      <a:ea typeface="Trebuchet MS"/>
                      <a:cs typeface="Trebuchet MS"/>
                      <a:sym typeface="Trebuchet MS"/>
                    </a:defRPr>
                  </a:pPr>
                  <a:endParaRPr/>
                </a:p>
              </p:txBody>
            </p:sp>
          </p:grpSp>
          <p:sp>
            <p:nvSpPr>
              <p:cNvPr id="489" name="Shape 489"/>
              <p:cNvSpPr/>
              <p:nvPr/>
            </p:nvSpPr>
            <p:spPr>
              <a:xfrm>
                <a:off x="-1" y="-1"/>
                <a:ext cx="1165227" cy="1903414"/>
              </a:xfrm>
              <a:custGeom>
                <a:avLst/>
                <a:gdLst/>
                <a:ahLst/>
                <a:cxnLst>
                  <a:cxn ang="0">
                    <a:pos x="wd2" y="hd2"/>
                  </a:cxn>
                  <a:cxn ang="5400000">
                    <a:pos x="wd2" y="hd2"/>
                  </a:cxn>
                  <a:cxn ang="10800000">
                    <a:pos x="wd2" y="hd2"/>
                  </a:cxn>
                  <a:cxn ang="16200000">
                    <a:pos x="wd2" y="hd2"/>
                  </a:cxn>
                </a:cxnLst>
                <a:rect l="0" t="0" r="r" b="b"/>
                <a:pathLst>
                  <a:path w="21600" h="21600" extrusionOk="0">
                    <a:moveTo>
                      <a:pt x="21600" y="21564"/>
                    </a:moveTo>
                    <a:cubicBezTo>
                      <a:pt x="21600" y="18612"/>
                      <a:pt x="21600" y="18612"/>
                      <a:pt x="21600" y="18612"/>
                    </a:cubicBezTo>
                    <a:cubicBezTo>
                      <a:pt x="21600" y="72"/>
                      <a:pt x="21600" y="72"/>
                      <a:pt x="21600" y="72"/>
                    </a:cubicBezTo>
                    <a:cubicBezTo>
                      <a:pt x="21600" y="36"/>
                      <a:pt x="21600" y="36"/>
                      <a:pt x="21541" y="0"/>
                    </a:cubicBezTo>
                    <a:cubicBezTo>
                      <a:pt x="21541" y="0"/>
                      <a:pt x="21541" y="0"/>
                      <a:pt x="21541" y="0"/>
                    </a:cubicBezTo>
                    <a:cubicBezTo>
                      <a:pt x="1711" y="0"/>
                      <a:pt x="1711" y="0"/>
                      <a:pt x="1711" y="0"/>
                    </a:cubicBezTo>
                    <a:cubicBezTo>
                      <a:pt x="118" y="0"/>
                      <a:pt x="118" y="0"/>
                      <a:pt x="118" y="0"/>
                    </a:cubicBezTo>
                    <a:cubicBezTo>
                      <a:pt x="59" y="0"/>
                      <a:pt x="0" y="36"/>
                      <a:pt x="0" y="36"/>
                    </a:cubicBezTo>
                    <a:cubicBezTo>
                      <a:pt x="0" y="36"/>
                      <a:pt x="0" y="72"/>
                      <a:pt x="0" y="72"/>
                    </a:cubicBezTo>
                    <a:cubicBezTo>
                      <a:pt x="0" y="18612"/>
                      <a:pt x="0" y="18612"/>
                      <a:pt x="0" y="18612"/>
                    </a:cubicBezTo>
                    <a:cubicBezTo>
                      <a:pt x="0" y="21564"/>
                      <a:pt x="0" y="21564"/>
                      <a:pt x="0" y="21564"/>
                    </a:cubicBezTo>
                    <a:cubicBezTo>
                      <a:pt x="0" y="21600"/>
                      <a:pt x="59" y="21600"/>
                      <a:pt x="118" y="21600"/>
                    </a:cubicBezTo>
                    <a:cubicBezTo>
                      <a:pt x="118" y="21600"/>
                      <a:pt x="118" y="21600"/>
                      <a:pt x="118" y="21600"/>
                    </a:cubicBezTo>
                    <a:cubicBezTo>
                      <a:pt x="118" y="21600"/>
                      <a:pt x="118" y="21600"/>
                      <a:pt x="118" y="21600"/>
                    </a:cubicBezTo>
                    <a:cubicBezTo>
                      <a:pt x="1711" y="21600"/>
                      <a:pt x="1711" y="21600"/>
                      <a:pt x="1711" y="21600"/>
                    </a:cubicBezTo>
                    <a:cubicBezTo>
                      <a:pt x="21541" y="21600"/>
                      <a:pt x="21541" y="21600"/>
                      <a:pt x="21541" y="21600"/>
                    </a:cubicBezTo>
                    <a:cubicBezTo>
                      <a:pt x="21600" y="21600"/>
                      <a:pt x="21600" y="21600"/>
                      <a:pt x="21600" y="21564"/>
                    </a:cubicBezTo>
                    <a:cubicBezTo>
                      <a:pt x="21600" y="21564"/>
                      <a:pt x="21600" y="21564"/>
                      <a:pt x="21600" y="21564"/>
                    </a:cubicBezTo>
                    <a:close/>
                    <a:moveTo>
                      <a:pt x="177" y="18612"/>
                    </a:moveTo>
                    <a:cubicBezTo>
                      <a:pt x="177" y="108"/>
                      <a:pt x="177" y="108"/>
                      <a:pt x="177" y="108"/>
                    </a:cubicBezTo>
                    <a:cubicBezTo>
                      <a:pt x="649" y="108"/>
                      <a:pt x="649" y="108"/>
                      <a:pt x="649" y="108"/>
                    </a:cubicBezTo>
                    <a:cubicBezTo>
                      <a:pt x="649" y="18612"/>
                      <a:pt x="649" y="18612"/>
                      <a:pt x="649" y="18612"/>
                    </a:cubicBezTo>
                    <a:cubicBezTo>
                      <a:pt x="649" y="21132"/>
                      <a:pt x="649" y="21132"/>
                      <a:pt x="649" y="21132"/>
                    </a:cubicBezTo>
                    <a:cubicBezTo>
                      <a:pt x="177" y="21420"/>
                      <a:pt x="177" y="21420"/>
                      <a:pt x="177" y="21420"/>
                    </a:cubicBezTo>
                    <a:lnTo>
                      <a:pt x="177" y="18612"/>
                    </a:lnTo>
                    <a:close/>
                    <a:moveTo>
                      <a:pt x="21423" y="21492"/>
                    </a:moveTo>
                    <a:cubicBezTo>
                      <a:pt x="1711" y="21492"/>
                      <a:pt x="1711" y="21492"/>
                      <a:pt x="1711" y="21492"/>
                    </a:cubicBezTo>
                    <a:cubicBezTo>
                      <a:pt x="295" y="21492"/>
                      <a:pt x="295" y="21492"/>
                      <a:pt x="295" y="21492"/>
                    </a:cubicBezTo>
                    <a:cubicBezTo>
                      <a:pt x="767" y="21240"/>
                      <a:pt x="767" y="21240"/>
                      <a:pt x="767" y="21240"/>
                    </a:cubicBezTo>
                    <a:cubicBezTo>
                      <a:pt x="1711" y="21240"/>
                      <a:pt x="1711" y="21240"/>
                      <a:pt x="1711" y="21240"/>
                    </a:cubicBezTo>
                    <a:cubicBezTo>
                      <a:pt x="21423" y="21240"/>
                      <a:pt x="21423" y="21240"/>
                      <a:pt x="21423" y="21240"/>
                    </a:cubicBezTo>
                    <a:cubicBezTo>
                      <a:pt x="21423" y="21240"/>
                      <a:pt x="21423" y="21204"/>
                      <a:pt x="21423" y="21204"/>
                    </a:cubicBezTo>
                    <a:lnTo>
                      <a:pt x="21423" y="21492"/>
                    </a:lnTo>
                    <a:close/>
                    <a:moveTo>
                      <a:pt x="21423" y="18612"/>
                    </a:moveTo>
                    <a:cubicBezTo>
                      <a:pt x="21423" y="21132"/>
                      <a:pt x="21423" y="21132"/>
                      <a:pt x="21423" y="21132"/>
                    </a:cubicBezTo>
                    <a:cubicBezTo>
                      <a:pt x="21423" y="21132"/>
                      <a:pt x="21423" y="21132"/>
                      <a:pt x="21423" y="21132"/>
                    </a:cubicBezTo>
                    <a:cubicBezTo>
                      <a:pt x="1711" y="21132"/>
                      <a:pt x="1711" y="21132"/>
                      <a:pt x="1711" y="21132"/>
                    </a:cubicBezTo>
                    <a:cubicBezTo>
                      <a:pt x="826" y="21132"/>
                      <a:pt x="826" y="21132"/>
                      <a:pt x="826" y="21132"/>
                    </a:cubicBezTo>
                    <a:cubicBezTo>
                      <a:pt x="826" y="18612"/>
                      <a:pt x="826" y="18612"/>
                      <a:pt x="826" y="18612"/>
                    </a:cubicBezTo>
                    <a:cubicBezTo>
                      <a:pt x="826" y="108"/>
                      <a:pt x="826" y="108"/>
                      <a:pt x="826" y="108"/>
                    </a:cubicBezTo>
                    <a:cubicBezTo>
                      <a:pt x="1711" y="108"/>
                      <a:pt x="1711" y="108"/>
                      <a:pt x="1711" y="108"/>
                    </a:cubicBezTo>
                    <a:cubicBezTo>
                      <a:pt x="21423" y="108"/>
                      <a:pt x="21423" y="108"/>
                      <a:pt x="21423" y="108"/>
                    </a:cubicBezTo>
                    <a:lnTo>
                      <a:pt x="21423" y="18612"/>
                    </a:lnTo>
                    <a:close/>
                  </a:path>
                </a:pathLst>
              </a:custGeom>
              <a:solidFill>
                <a:srgbClr val="1C1C1C"/>
              </a:solidFill>
              <a:ln w="12700" cap="flat">
                <a:noFill/>
                <a:miter lim="400000"/>
              </a:ln>
              <a:effectLst/>
            </p:spPr>
            <p:txBody>
              <a:bodyPr wrap="square" lIns="45719" tIns="45719" rIns="45719" bIns="45719" numCol="1" anchor="t">
                <a:noAutofit/>
              </a:bodyPr>
              <a:lstStyle/>
              <a:p>
                <a:pPr>
                  <a:defRPr sz="2000">
                    <a:latin typeface="Trebuchet MS"/>
                    <a:ea typeface="Trebuchet MS"/>
                    <a:cs typeface="Trebuchet MS"/>
                    <a:sym typeface="Trebuchet MS"/>
                  </a:defRPr>
                </a:pPr>
                <a:endParaRPr/>
              </a:p>
            </p:txBody>
          </p:sp>
        </p:grpSp>
        <p:grpSp>
          <p:nvGrpSpPr>
            <p:cNvPr id="495" name="Group 495"/>
            <p:cNvGrpSpPr/>
            <p:nvPr/>
          </p:nvGrpSpPr>
          <p:grpSpPr>
            <a:xfrm>
              <a:off x="1238249" y="-1"/>
              <a:ext cx="1165227" cy="1903414"/>
              <a:chOff x="0" y="0"/>
              <a:chExt cx="1165225" cy="1903412"/>
            </a:xfrm>
          </p:grpSpPr>
          <p:grpSp>
            <p:nvGrpSpPr>
              <p:cNvPr id="493" name="Group 493"/>
              <p:cNvGrpSpPr/>
              <p:nvPr/>
            </p:nvGrpSpPr>
            <p:grpSpPr>
              <a:xfrm>
                <a:off x="8058" y="11224"/>
                <a:ext cx="1147498" cy="1884171"/>
                <a:chOff x="0" y="0"/>
                <a:chExt cx="1147496" cy="1884169"/>
              </a:xfrm>
            </p:grpSpPr>
            <p:sp>
              <p:nvSpPr>
                <p:cNvPr id="491" name="Shape 491"/>
                <p:cNvSpPr/>
                <p:nvPr/>
              </p:nvSpPr>
              <p:spPr>
                <a:xfrm>
                  <a:off x="0" y="0"/>
                  <a:ext cx="24175" cy="18777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305"/>
                      </a:lnTo>
                      <a:lnTo>
                        <a:pt x="21600" y="0"/>
                      </a:lnTo>
                      <a:lnTo>
                        <a:pt x="0" y="0"/>
                      </a:lnTo>
                      <a:close/>
                    </a:path>
                  </a:pathLst>
                </a:custGeom>
                <a:gradFill flip="none" rotWithShape="1">
                  <a:gsLst>
                    <a:gs pos="0">
                      <a:srgbClr val="212121"/>
                    </a:gs>
                    <a:gs pos="100000">
                      <a:srgbClr val="323232"/>
                    </a:gs>
                  </a:gsLst>
                  <a:lin ang="0" scaled="0"/>
                </a:gradFill>
                <a:ln w="12700" cap="flat">
                  <a:noFill/>
                  <a:miter lim="400000"/>
                </a:ln>
                <a:effectLst/>
              </p:spPr>
              <p:txBody>
                <a:bodyPr wrap="square" lIns="45719" tIns="45719" rIns="45719" bIns="45719" numCol="1" anchor="t">
                  <a:noAutofit/>
                </a:bodyPr>
                <a:lstStyle/>
                <a:p>
                  <a:pPr>
                    <a:defRPr sz="2000">
                      <a:latin typeface="Trebuchet MS"/>
                      <a:ea typeface="Trebuchet MS"/>
                      <a:cs typeface="Trebuchet MS"/>
                      <a:sym typeface="Trebuchet MS"/>
                    </a:defRPr>
                  </a:pPr>
                  <a:endParaRPr/>
                </a:p>
              </p:txBody>
            </p:sp>
            <p:sp>
              <p:nvSpPr>
                <p:cNvPr id="492" name="Shape 492"/>
                <p:cNvSpPr/>
                <p:nvPr/>
              </p:nvSpPr>
              <p:spPr>
                <a:xfrm>
                  <a:off x="6446" y="1860116"/>
                  <a:ext cx="1141051" cy="24054"/>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cubicBezTo>
                        <a:pt x="1448" y="2700"/>
                        <a:pt x="1448" y="2700"/>
                        <a:pt x="1448" y="2700"/>
                      </a:cubicBezTo>
                      <a:cubicBezTo>
                        <a:pt x="483" y="2700"/>
                        <a:pt x="483" y="2700"/>
                        <a:pt x="483" y="2700"/>
                      </a:cubicBezTo>
                      <a:cubicBezTo>
                        <a:pt x="0" y="21600"/>
                        <a:pt x="0" y="21600"/>
                        <a:pt x="0" y="21600"/>
                      </a:cubicBezTo>
                      <a:cubicBezTo>
                        <a:pt x="1448" y="21600"/>
                        <a:pt x="1448" y="21600"/>
                        <a:pt x="1448" y="21600"/>
                      </a:cubicBezTo>
                      <a:cubicBezTo>
                        <a:pt x="21600" y="21600"/>
                        <a:pt x="21600" y="21600"/>
                        <a:pt x="21600" y="21600"/>
                      </a:cubicBezTo>
                      <a:cubicBezTo>
                        <a:pt x="21600" y="0"/>
                        <a:pt x="21600" y="0"/>
                        <a:pt x="21600" y="0"/>
                      </a:cubicBezTo>
                      <a:cubicBezTo>
                        <a:pt x="21600" y="0"/>
                        <a:pt x="21600" y="2700"/>
                        <a:pt x="21600" y="2700"/>
                      </a:cubicBezTo>
                      <a:close/>
                    </a:path>
                  </a:pathLst>
                </a:custGeom>
                <a:gradFill flip="none" rotWithShape="1">
                  <a:gsLst>
                    <a:gs pos="0">
                      <a:srgbClr val="515151"/>
                    </a:gs>
                    <a:gs pos="100000">
                      <a:srgbClr val="3E3E3E"/>
                    </a:gs>
                  </a:gsLst>
                  <a:lin ang="5400000" scaled="0"/>
                </a:gradFill>
                <a:ln w="12700" cap="flat">
                  <a:noFill/>
                  <a:miter lim="400000"/>
                </a:ln>
                <a:effectLst/>
              </p:spPr>
              <p:txBody>
                <a:bodyPr wrap="square" lIns="45719" tIns="45719" rIns="45719" bIns="45719" numCol="1" anchor="t">
                  <a:noAutofit/>
                </a:bodyPr>
                <a:lstStyle/>
                <a:p>
                  <a:pPr>
                    <a:defRPr sz="2000">
                      <a:latin typeface="Trebuchet MS"/>
                      <a:ea typeface="Trebuchet MS"/>
                      <a:cs typeface="Trebuchet MS"/>
                      <a:sym typeface="Trebuchet MS"/>
                    </a:defRPr>
                  </a:pPr>
                  <a:endParaRPr/>
                </a:p>
              </p:txBody>
            </p:sp>
          </p:grpSp>
          <p:sp>
            <p:nvSpPr>
              <p:cNvPr id="494" name="Shape 494"/>
              <p:cNvSpPr/>
              <p:nvPr/>
            </p:nvSpPr>
            <p:spPr>
              <a:xfrm>
                <a:off x="-1" y="-1"/>
                <a:ext cx="1165227" cy="1903414"/>
              </a:xfrm>
              <a:custGeom>
                <a:avLst/>
                <a:gdLst/>
                <a:ahLst/>
                <a:cxnLst>
                  <a:cxn ang="0">
                    <a:pos x="wd2" y="hd2"/>
                  </a:cxn>
                  <a:cxn ang="5400000">
                    <a:pos x="wd2" y="hd2"/>
                  </a:cxn>
                  <a:cxn ang="10800000">
                    <a:pos x="wd2" y="hd2"/>
                  </a:cxn>
                  <a:cxn ang="16200000">
                    <a:pos x="wd2" y="hd2"/>
                  </a:cxn>
                </a:cxnLst>
                <a:rect l="0" t="0" r="r" b="b"/>
                <a:pathLst>
                  <a:path w="21600" h="21600" extrusionOk="0">
                    <a:moveTo>
                      <a:pt x="21600" y="21564"/>
                    </a:moveTo>
                    <a:cubicBezTo>
                      <a:pt x="21600" y="18612"/>
                      <a:pt x="21600" y="18612"/>
                      <a:pt x="21600" y="18612"/>
                    </a:cubicBezTo>
                    <a:cubicBezTo>
                      <a:pt x="21600" y="72"/>
                      <a:pt x="21600" y="72"/>
                      <a:pt x="21600" y="72"/>
                    </a:cubicBezTo>
                    <a:cubicBezTo>
                      <a:pt x="21600" y="36"/>
                      <a:pt x="21600" y="36"/>
                      <a:pt x="21541" y="0"/>
                    </a:cubicBezTo>
                    <a:cubicBezTo>
                      <a:pt x="21541" y="0"/>
                      <a:pt x="21541" y="0"/>
                      <a:pt x="21541" y="0"/>
                    </a:cubicBezTo>
                    <a:cubicBezTo>
                      <a:pt x="1711" y="0"/>
                      <a:pt x="1711" y="0"/>
                      <a:pt x="1711" y="0"/>
                    </a:cubicBezTo>
                    <a:cubicBezTo>
                      <a:pt x="118" y="0"/>
                      <a:pt x="118" y="0"/>
                      <a:pt x="118" y="0"/>
                    </a:cubicBezTo>
                    <a:cubicBezTo>
                      <a:pt x="59" y="0"/>
                      <a:pt x="0" y="36"/>
                      <a:pt x="0" y="36"/>
                    </a:cubicBezTo>
                    <a:cubicBezTo>
                      <a:pt x="0" y="36"/>
                      <a:pt x="0" y="72"/>
                      <a:pt x="0" y="72"/>
                    </a:cubicBezTo>
                    <a:cubicBezTo>
                      <a:pt x="0" y="18612"/>
                      <a:pt x="0" y="18612"/>
                      <a:pt x="0" y="18612"/>
                    </a:cubicBezTo>
                    <a:cubicBezTo>
                      <a:pt x="0" y="21564"/>
                      <a:pt x="0" y="21564"/>
                      <a:pt x="0" y="21564"/>
                    </a:cubicBezTo>
                    <a:cubicBezTo>
                      <a:pt x="0" y="21600"/>
                      <a:pt x="59" y="21600"/>
                      <a:pt x="118" y="21600"/>
                    </a:cubicBezTo>
                    <a:cubicBezTo>
                      <a:pt x="118" y="21600"/>
                      <a:pt x="118" y="21600"/>
                      <a:pt x="118" y="21600"/>
                    </a:cubicBezTo>
                    <a:cubicBezTo>
                      <a:pt x="118" y="21600"/>
                      <a:pt x="118" y="21600"/>
                      <a:pt x="118" y="21600"/>
                    </a:cubicBezTo>
                    <a:cubicBezTo>
                      <a:pt x="1711" y="21600"/>
                      <a:pt x="1711" y="21600"/>
                      <a:pt x="1711" y="21600"/>
                    </a:cubicBezTo>
                    <a:cubicBezTo>
                      <a:pt x="21541" y="21600"/>
                      <a:pt x="21541" y="21600"/>
                      <a:pt x="21541" y="21600"/>
                    </a:cubicBezTo>
                    <a:cubicBezTo>
                      <a:pt x="21600" y="21600"/>
                      <a:pt x="21600" y="21600"/>
                      <a:pt x="21600" y="21564"/>
                    </a:cubicBezTo>
                    <a:cubicBezTo>
                      <a:pt x="21600" y="21564"/>
                      <a:pt x="21600" y="21564"/>
                      <a:pt x="21600" y="21564"/>
                    </a:cubicBezTo>
                    <a:close/>
                    <a:moveTo>
                      <a:pt x="177" y="18612"/>
                    </a:moveTo>
                    <a:cubicBezTo>
                      <a:pt x="177" y="108"/>
                      <a:pt x="177" y="108"/>
                      <a:pt x="177" y="108"/>
                    </a:cubicBezTo>
                    <a:cubicBezTo>
                      <a:pt x="649" y="108"/>
                      <a:pt x="649" y="108"/>
                      <a:pt x="649" y="108"/>
                    </a:cubicBezTo>
                    <a:cubicBezTo>
                      <a:pt x="649" y="18612"/>
                      <a:pt x="649" y="18612"/>
                      <a:pt x="649" y="18612"/>
                    </a:cubicBezTo>
                    <a:cubicBezTo>
                      <a:pt x="649" y="21132"/>
                      <a:pt x="649" y="21132"/>
                      <a:pt x="649" y="21132"/>
                    </a:cubicBezTo>
                    <a:cubicBezTo>
                      <a:pt x="177" y="21420"/>
                      <a:pt x="177" y="21420"/>
                      <a:pt x="177" y="21420"/>
                    </a:cubicBezTo>
                    <a:lnTo>
                      <a:pt x="177" y="18612"/>
                    </a:lnTo>
                    <a:close/>
                    <a:moveTo>
                      <a:pt x="21423" y="21492"/>
                    </a:moveTo>
                    <a:cubicBezTo>
                      <a:pt x="1711" y="21492"/>
                      <a:pt x="1711" y="21492"/>
                      <a:pt x="1711" y="21492"/>
                    </a:cubicBezTo>
                    <a:cubicBezTo>
                      <a:pt x="295" y="21492"/>
                      <a:pt x="295" y="21492"/>
                      <a:pt x="295" y="21492"/>
                    </a:cubicBezTo>
                    <a:cubicBezTo>
                      <a:pt x="767" y="21240"/>
                      <a:pt x="767" y="21240"/>
                      <a:pt x="767" y="21240"/>
                    </a:cubicBezTo>
                    <a:cubicBezTo>
                      <a:pt x="1711" y="21240"/>
                      <a:pt x="1711" y="21240"/>
                      <a:pt x="1711" y="21240"/>
                    </a:cubicBezTo>
                    <a:cubicBezTo>
                      <a:pt x="21423" y="21240"/>
                      <a:pt x="21423" y="21240"/>
                      <a:pt x="21423" y="21240"/>
                    </a:cubicBezTo>
                    <a:cubicBezTo>
                      <a:pt x="21423" y="21240"/>
                      <a:pt x="21423" y="21204"/>
                      <a:pt x="21423" y="21204"/>
                    </a:cubicBezTo>
                    <a:lnTo>
                      <a:pt x="21423" y="21492"/>
                    </a:lnTo>
                    <a:close/>
                    <a:moveTo>
                      <a:pt x="21423" y="18612"/>
                    </a:moveTo>
                    <a:cubicBezTo>
                      <a:pt x="21423" y="21132"/>
                      <a:pt x="21423" y="21132"/>
                      <a:pt x="21423" y="21132"/>
                    </a:cubicBezTo>
                    <a:cubicBezTo>
                      <a:pt x="21423" y="21132"/>
                      <a:pt x="21423" y="21132"/>
                      <a:pt x="21423" y="21132"/>
                    </a:cubicBezTo>
                    <a:cubicBezTo>
                      <a:pt x="1711" y="21132"/>
                      <a:pt x="1711" y="21132"/>
                      <a:pt x="1711" y="21132"/>
                    </a:cubicBezTo>
                    <a:cubicBezTo>
                      <a:pt x="826" y="21132"/>
                      <a:pt x="826" y="21132"/>
                      <a:pt x="826" y="21132"/>
                    </a:cubicBezTo>
                    <a:cubicBezTo>
                      <a:pt x="826" y="18612"/>
                      <a:pt x="826" y="18612"/>
                      <a:pt x="826" y="18612"/>
                    </a:cubicBezTo>
                    <a:cubicBezTo>
                      <a:pt x="826" y="108"/>
                      <a:pt x="826" y="108"/>
                      <a:pt x="826" y="108"/>
                    </a:cubicBezTo>
                    <a:cubicBezTo>
                      <a:pt x="1711" y="108"/>
                      <a:pt x="1711" y="108"/>
                      <a:pt x="1711" y="108"/>
                    </a:cubicBezTo>
                    <a:cubicBezTo>
                      <a:pt x="21423" y="108"/>
                      <a:pt x="21423" y="108"/>
                      <a:pt x="21423" y="108"/>
                    </a:cubicBezTo>
                    <a:lnTo>
                      <a:pt x="21423" y="18612"/>
                    </a:lnTo>
                    <a:close/>
                  </a:path>
                </a:pathLst>
              </a:custGeom>
              <a:solidFill>
                <a:srgbClr val="1C1C1C"/>
              </a:solidFill>
              <a:ln w="12700" cap="flat">
                <a:noFill/>
                <a:miter lim="400000"/>
              </a:ln>
              <a:effectLst/>
            </p:spPr>
            <p:txBody>
              <a:bodyPr wrap="square" lIns="45719" tIns="45719" rIns="45719" bIns="45719" numCol="1" anchor="t">
                <a:noAutofit/>
              </a:bodyPr>
              <a:lstStyle/>
              <a:p>
                <a:pPr>
                  <a:defRPr sz="2000">
                    <a:latin typeface="Trebuchet MS"/>
                    <a:ea typeface="Trebuchet MS"/>
                    <a:cs typeface="Trebuchet MS"/>
                    <a:sym typeface="Trebuchet MS"/>
                  </a:defRPr>
                </a:pPr>
                <a:endParaRPr/>
              </a:p>
            </p:txBody>
          </p:sp>
        </p:grpSp>
        <p:grpSp>
          <p:nvGrpSpPr>
            <p:cNvPr id="500" name="Group 500"/>
            <p:cNvGrpSpPr/>
            <p:nvPr/>
          </p:nvGrpSpPr>
          <p:grpSpPr>
            <a:xfrm>
              <a:off x="6565899" y="-1"/>
              <a:ext cx="1165227" cy="1903414"/>
              <a:chOff x="0" y="0"/>
              <a:chExt cx="1165225" cy="1903412"/>
            </a:xfrm>
          </p:grpSpPr>
          <p:grpSp>
            <p:nvGrpSpPr>
              <p:cNvPr id="498" name="Group 498"/>
              <p:cNvGrpSpPr/>
              <p:nvPr/>
            </p:nvGrpSpPr>
            <p:grpSpPr>
              <a:xfrm>
                <a:off x="9669" y="11224"/>
                <a:ext cx="1147498" cy="1884171"/>
                <a:chOff x="0" y="0"/>
                <a:chExt cx="1147496" cy="1884169"/>
              </a:xfrm>
            </p:grpSpPr>
            <p:sp>
              <p:nvSpPr>
                <p:cNvPr id="496" name="Shape 496"/>
                <p:cNvSpPr/>
                <p:nvPr/>
              </p:nvSpPr>
              <p:spPr>
                <a:xfrm flipH="1">
                  <a:off x="1123322" y="0"/>
                  <a:ext cx="24175" cy="18777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305"/>
                      </a:lnTo>
                      <a:lnTo>
                        <a:pt x="21600" y="0"/>
                      </a:lnTo>
                      <a:lnTo>
                        <a:pt x="0" y="0"/>
                      </a:lnTo>
                      <a:close/>
                    </a:path>
                  </a:pathLst>
                </a:custGeom>
                <a:gradFill flip="none" rotWithShape="1">
                  <a:gsLst>
                    <a:gs pos="0">
                      <a:srgbClr val="212121"/>
                    </a:gs>
                    <a:gs pos="100000">
                      <a:srgbClr val="323232"/>
                    </a:gs>
                  </a:gsLst>
                  <a:lin ang="0" scaled="0"/>
                </a:gradFill>
                <a:ln w="12700" cap="flat">
                  <a:noFill/>
                  <a:miter lim="400000"/>
                </a:ln>
                <a:effectLst/>
              </p:spPr>
              <p:txBody>
                <a:bodyPr wrap="square" lIns="45719" tIns="45719" rIns="45719" bIns="45719" numCol="1" anchor="t">
                  <a:noAutofit/>
                </a:bodyPr>
                <a:lstStyle/>
                <a:p>
                  <a:pPr>
                    <a:defRPr sz="2000">
                      <a:latin typeface="Trebuchet MS"/>
                      <a:ea typeface="Trebuchet MS"/>
                      <a:cs typeface="Trebuchet MS"/>
                      <a:sym typeface="Trebuchet MS"/>
                    </a:defRPr>
                  </a:pPr>
                  <a:endParaRPr/>
                </a:p>
              </p:txBody>
            </p:sp>
            <p:sp>
              <p:nvSpPr>
                <p:cNvPr id="497" name="Shape 497"/>
                <p:cNvSpPr/>
                <p:nvPr/>
              </p:nvSpPr>
              <p:spPr>
                <a:xfrm flipH="1">
                  <a:off x="0" y="1860116"/>
                  <a:ext cx="1141051" cy="24054"/>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cubicBezTo>
                        <a:pt x="1448" y="2700"/>
                        <a:pt x="1448" y="2700"/>
                        <a:pt x="1448" y="2700"/>
                      </a:cubicBezTo>
                      <a:cubicBezTo>
                        <a:pt x="483" y="2700"/>
                        <a:pt x="483" y="2700"/>
                        <a:pt x="483" y="2700"/>
                      </a:cubicBezTo>
                      <a:cubicBezTo>
                        <a:pt x="0" y="21600"/>
                        <a:pt x="0" y="21600"/>
                        <a:pt x="0" y="21600"/>
                      </a:cubicBezTo>
                      <a:cubicBezTo>
                        <a:pt x="1448" y="21600"/>
                        <a:pt x="1448" y="21600"/>
                        <a:pt x="1448" y="21600"/>
                      </a:cubicBezTo>
                      <a:cubicBezTo>
                        <a:pt x="21600" y="21600"/>
                        <a:pt x="21600" y="21600"/>
                        <a:pt x="21600" y="21600"/>
                      </a:cubicBezTo>
                      <a:cubicBezTo>
                        <a:pt x="21600" y="0"/>
                        <a:pt x="21600" y="0"/>
                        <a:pt x="21600" y="0"/>
                      </a:cubicBezTo>
                      <a:cubicBezTo>
                        <a:pt x="21600" y="0"/>
                        <a:pt x="21600" y="2700"/>
                        <a:pt x="21600" y="2700"/>
                      </a:cubicBezTo>
                      <a:close/>
                    </a:path>
                  </a:pathLst>
                </a:custGeom>
                <a:gradFill flip="none" rotWithShape="1">
                  <a:gsLst>
                    <a:gs pos="0">
                      <a:srgbClr val="515151"/>
                    </a:gs>
                    <a:gs pos="100000">
                      <a:srgbClr val="3E3E3E"/>
                    </a:gs>
                  </a:gsLst>
                  <a:lin ang="5400000" scaled="0"/>
                </a:gradFill>
                <a:ln w="12700" cap="flat">
                  <a:noFill/>
                  <a:miter lim="400000"/>
                </a:ln>
                <a:effectLst/>
              </p:spPr>
              <p:txBody>
                <a:bodyPr wrap="square" lIns="45719" tIns="45719" rIns="45719" bIns="45719" numCol="1" anchor="t">
                  <a:noAutofit/>
                </a:bodyPr>
                <a:lstStyle/>
                <a:p>
                  <a:pPr>
                    <a:defRPr sz="2000">
                      <a:latin typeface="Trebuchet MS"/>
                      <a:ea typeface="Trebuchet MS"/>
                      <a:cs typeface="Trebuchet MS"/>
                      <a:sym typeface="Trebuchet MS"/>
                    </a:defRPr>
                  </a:pPr>
                  <a:endParaRPr/>
                </a:p>
              </p:txBody>
            </p:sp>
          </p:grpSp>
          <p:sp>
            <p:nvSpPr>
              <p:cNvPr id="499" name="Shape 499"/>
              <p:cNvSpPr/>
              <p:nvPr/>
            </p:nvSpPr>
            <p:spPr>
              <a:xfrm flipH="1">
                <a:off x="-1" y="0"/>
                <a:ext cx="1165227" cy="1903413"/>
              </a:xfrm>
              <a:custGeom>
                <a:avLst/>
                <a:gdLst/>
                <a:ahLst/>
                <a:cxnLst>
                  <a:cxn ang="0">
                    <a:pos x="wd2" y="hd2"/>
                  </a:cxn>
                  <a:cxn ang="5400000">
                    <a:pos x="wd2" y="hd2"/>
                  </a:cxn>
                  <a:cxn ang="10800000">
                    <a:pos x="wd2" y="hd2"/>
                  </a:cxn>
                  <a:cxn ang="16200000">
                    <a:pos x="wd2" y="hd2"/>
                  </a:cxn>
                </a:cxnLst>
                <a:rect l="0" t="0" r="r" b="b"/>
                <a:pathLst>
                  <a:path w="21600" h="21600" extrusionOk="0">
                    <a:moveTo>
                      <a:pt x="21600" y="21564"/>
                    </a:moveTo>
                    <a:cubicBezTo>
                      <a:pt x="21600" y="18612"/>
                      <a:pt x="21600" y="18612"/>
                      <a:pt x="21600" y="18612"/>
                    </a:cubicBezTo>
                    <a:cubicBezTo>
                      <a:pt x="21600" y="72"/>
                      <a:pt x="21600" y="72"/>
                      <a:pt x="21600" y="72"/>
                    </a:cubicBezTo>
                    <a:cubicBezTo>
                      <a:pt x="21600" y="36"/>
                      <a:pt x="21600" y="36"/>
                      <a:pt x="21541" y="0"/>
                    </a:cubicBezTo>
                    <a:cubicBezTo>
                      <a:pt x="21541" y="0"/>
                      <a:pt x="21541" y="0"/>
                      <a:pt x="21541" y="0"/>
                    </a:cubicBezTo>
                    <a:cubicBezTo>
                      <a:pt x="1711" y="0"/>
                      <a:pt x="1711" y="0"/>
                      <a:pt x="1711" y="0"/>
                    </a:cubicBezTo>
                    <a:cubicBezTo>
                      <a:pt x="118" y="0"/>
                      <a:pt x="118" y="0"/>
                      <a:pt x="118" y="0"/>
                    </a:cubicBezTo>
                    <a:cubicBezTo>
                      <a:pt x="59" y="0"/>
                      <a:pt x="0" y="36"/>
                      <a:pt x="0" y="36"/>
                    </a:cubicBezTo>
                    <a:cubicBezTo>
                      <a:pt x="0" y="36"/>
                      <a:pt x="0" y="72"/>
                      <a:pt x="0" y="72"/>
                    </a:cubicBezTo>
                    <a:cubicBezTo>
                      <a:pt x="0" y="18612"/>
                      <a:pt x="0" y="18612"/>
                      <a:pt x="0" y="18612"/>
                    </a:cubicBezTo>
                    <a:cubicBezTo>
                      <a:pt x="0" y="21564"/>
                      <a:pt x="0" y="21564"/>
                      <a:pt x="0" y="21564"/>
                    </a:cubicBezTo>
                    <a:cubicBezTo>
                      <a:pt x="0" y="21600"/>
                      <a:pt x="59" y="21600"/>
                      <a:pt x="118" y="21600"/>
                    </a:cubicBezTo>
                    <a:cubicBezTo>
                      <a:pt x="118" y="21600"/>
                      <a:pt x="118" y="21600"/>
                      <a:pt x="118" y="21600"/>
                    </a:cubicBezTo>
                    <a:cubicBezTo>
                      <a:pt x="118" y="21600"/>
                      <a:pt x="118" y="21600"/>
                      <a:pt x="118" y="21600"/>
                    </a:cubicBezTo>
                    <a:cubicBezTo>
                      <a:pt x="1711" y="21600"/>
                      <a:pt x="1711" y="21600"/>
                      <a:pt x="1711" y="21600"/>
                    </a:cubicBezTo>
                    <a:cubicBezTo>
                      <a:pt x="21541" y="21600"/>
                      <a:pt x="21541" y="21600"/>
                      <a:pt x="21541" y="21600"/>
                    </a:cubicBezTo>
                    <a:cubicBezTo>
                      <a:pt x="21600" y="21600"/>
                      <a:pt x="21600" y="21600"/>
                      <a:pt x="21600" y="21564"/>
                    </a:cubicBezTo>
                    <a:cubicBezTo>
                      <a:pt x="21600" y="21564"/>
                      <a:pt x="21600" y="21564"/>
                      <a:pt x="21600" y="21564"/>
                    </a:cubicBezTo>
                    <a:close/>
                    <a:moveTo>
                      <a:pt x="177" y="18612"/>
                    </a:moveTo>
                    <a:cubicBezTo>
                      <a:pt x="177" y="108"/>
                      <a:pt x="177" y="108"/>
                      <a:pt x="177" y="108"/>
                    </a:cubicBezTo>
                    <a:cubicBezTo>
                      <a:pt x="649" y="108"/>
                      <a:pt x="649" y="108"/>
                      <a:pt x="649" y="108"/>
                    </a:cubicBezTo>
                    <a:cubicBezTo>
                      <a:pt x="649" y="18612"/>
                      <a:pt x="649" y="18612"/>
                      <a:pt x="649" y="18612"/>
                    </a:cubicBezTo>
                    <a:cubicBezTo>
                      <a:pt x="649" y="21132"/>
                      <a:pt x="649" y="21132"/>
                      <a:pt x="649" y="21132"/>
                    </a:cubicBezTo>
                    <a:cubicBezTo>
                      <a:pt x="177" y="21420"/>
                      <a:pt x="177" y="21420"/>
                      <a:pt x="177" y="21420"/>
                    </a:cubicBezTo>
                    <a:lnTo>
                      <a:pt x="177" y="18612"/>
                    </a:lnTo>
                    <a:close/>
                    <a:moveTo>
                      <a:pt x="21423" y="21492"/>
                    </a:moveTo>
                    <a:cubicBezTo>
                      <a:pt x="1711" y="21492"/>
                      <a:pt x="1711" y="21492"/>
                      <a:pt x="1711" y="21492"/>
                    </a:cubicBezTo>
                    <a:cubicBezTo>
                      <a:pt x="295" y="21492"/>
                      <a:pt x="295" y="21492"/>
                      <a:pt x="295" y="21492"/>
                    </a:cubicBezTo>
                    <a:cubicBezTo>
                      <a:pt x="767" y="21240"/>
                      <a:pt x="767" y="21240"/>
                      <a:pt x="767" y="21240"/>
                    </a:cubicBezTo>
                    <a:cubicBezTo>
                      <a:pt x="1711" y="21240"/>
                      <a:pt x="1711" y="21240"/>
                      <a:pt x="1711" y="21240"/>
                    </a:cubicBezTo>
                    <a:cubicBezTo>
                      <a:pt x="21423" y="21240"/>
                      <a:pt x="21423" y="21240"/>
                      <a:pt x="21423" y="21240"/>
                    </a:cubicBezTo>
                    <a:cubicBezTo>
                      <a:pt x="21423" y="21240"/>
                      <a:pt x="21423" y="21204"/>
                      <a:pt x="21423" y="21204"/>
                    </a:cubicBezTo>
                    <a:lnTo>
                      <a:pt x="21423" y="21492"/>
                    </a:lnTo>
                    <a:close/>
                    <a:moveTo>
                      <a:pt x="21423" y="18612"/>
                    </a:moveTo>
                    <a:cubicBezTo>
                      <a:pt x="21423" y="21132"/>
                      <a:pt x="21423" y="21132"/>
                      <a:pt x="21423" y="21132"/>
                    </a:cubicBezTo>
                    <a:cubicBezTo>
                      <a:pt x="21423" y="21132"/>
                      <a:pt x="21423" y="21132"/>
                      <a:pt x="21423" y="21132"/>
                    </a:cubicBezTo>
                    <a:cubicBezTo>
                      <a:pt x="1711" y="21132"/>
                      <a:pt x="1711" y="21132"/>
                      <a:pt x="1711" y="21132"/>
                    </a:cubicBezTo>
                    <a:cubicBezTo>
                      <a:pt x="826" y="21132"/>
                      <a:pt x="826" y="21132"/>
                      <a:pt x="826" y="21132"/>
                    </a:cubicBezTo>
                    <a:cubicBezTo>
                      <a:pt x="826" y="18612"/>
                      <a:pt x="826" y="18612"/>
                      <a:pt x="826" y="18612"/>
                    </a:cubicBezTo>
                    <a:cubicBezTo>
                      <a:pt x="826" y="108"/>
                      <a:pt x="826" y="108"/>
                      <a:pt x="826" y="108"/>
                    </a:cubicBezTo>
                    <a:cubicBezTo>
                      <a:pt x="1711" y="108"/>
                      <a:pt x="1711" y="108"/>
                      <a:pt x="1711" y="108"/>
                    </a:cubicBezTo>
                    <a:cubicBezTo>
                      <a:pt x="21423" y="108"/>
                      <a:pt x="21423" y="108"/>
                      <a:pt x="21423" y="108"/>
                    </a:cubicBezTo>
                    <a:lnTo>
                      <a:pt x="21423" y="18612"/>
                    </a:lnTo>
                    <a:close/>
                  </a:path>
                </a:pathLst>
              </a:custGeom>
              <a:solidFill>
                <a:srgbClr val="1C1C1C"/>
              </a:solidFill>
              <a:ln w="12700" cap="flat">
                <a:noFill/>
                <a:miter lim="400000"/>
              </a:ln>
              <a:effectLst/>
            </p:spPr>
            <p:txBody>
              <a:bodyPr wrap="square" lIns="45719" tIns="45719" rIns="45719" bIns="45719" numCol="1" anchor="t">
                <a:noAutofit/>
              </a:bodyPr>
              <a:lstStyle/>
              <a:p>
                <a:pPr>
                  <a:defRPr sz="2000">
                    <a:latin typeface="Trebuchet MS"/>
                    <a:ea typeface="Trebuchet MS"/>
                    <a:cs typeface="Trebuchet MS"/>
                    <a:sym typeface="Trebuchet MS"/>
                  </a:defRPr>
                </a:pPr>
                <a:endParaRPr/>
              </a:p>
            </p:txBody>
          </p:sp>
        </p:grpSp>
        <p:grpSp>
          <p:nvGrpSpPr>
            <p:cNvPr id="505" name="Group 505"/>
            <p:cNvGrpSpPr/>
            <p:nvPr/>
          </p:nvGrpSpPr>
          <p:grpSpPr>
            <a:xfrm>
              <a:off x="5324474" y="-1"/>
              <a:ext cx="1165227" cy="1903414"/>
              <a:chOff x="0" y="0"/>
              <a:chExt cx="1165225" cy="1903412"/>
            </a:xfrm>
          </p:grpSpPr>
          <p:grpSp>
            <p:nvGrpSpPr>
              <p:cNvPr id="503" name="Group 503"/>
              <p:cNvGrpSpPr/>
              <p:nvPr/>
            </p:nvGrpSpPr>
            <p:grpSpPr>
              <a:xfrm>
                <a:off x="9669" y="11224"/>
                <a:ext cx="1147498" cy="1884171"/>
                <a:chOff x="0" y="0"/>
                <a:chExt cx="1147496" cy="1884169"/>
              </a:xfrm>
            </p:grpSpPr>
            <p:sp>
              <p:nvSpPr>
                <p:cNvPr id="501" name="Shape 501"/>
                <p:cNvSpPr/>
                <p:nvPr/>
              </p:nvSpPr>
              <p:spPr>
                <a:xfrm flipH="1">
                  <a:off x="1123322" y="0"/>
                  <a:ext cx="24175" cy="18777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305"/>
                      </a:lnTo>
                      <a:lnTo>
                        <a:pt x="21600" y="0"/>
                      </a:lnTo>
                      <a:lnTo>
                        <a:pt x="0" y="0"/>
                      </a:lnTo>
                      <a:close/>
                    </a:path>
                  </a:pathLst>
                </a:custGeom>
                <a:gradFill flip="none" rotWithShape="1">
                  <a:gsLst>
                    <a:gs pos="0">
                      <a:srgbClr val="212121"/>
                    </a:gs>
                    <a:gs pos="100000">
                      <a:srgbClr val="323232"/>
                    </a:gs>
                  </a:gsLst>
                  <a:lin ang="0" scaled="0"/>
                </a:gradFill>
                <a:ln w="12700" cap="flat">
                  <a:noFill/>
                  <a:miter lim="400000"/>
                </a:ln>
                <a:effectLst/>
              </p:spPr>
              <p:txBody>
                <a:bodyPr wrap="square" lIns="45719" tIns="45719" rIns="45719" bIns="45719" numCol="1" anchor="t">
                  <a:noAutofit/>
                </a:bodyPr>
                <a:lstStyle/>
                <a:p>
                  <a:pPr>
                    <a:defRPr sz="2000">
                      <a:latin typeface="Trebuchet MS"/>
                      <a:ea typeface="Trebuchet MS"/>
                      <a:cs typeface="Trebuchet MS"/>
                      <a:sym typeface="Trebuchet MS"/>
                    </a:defRPr>
                  </a:pPr>
                  <a:endParaRPr/>
                </a:p>
              </p:txBody>
            </p:sp>
            <p:sp>
              <p:nvSpPr>
                <p:cNvPr id="502" name="Shape 502"/>
                <p:cNvSpPr/>
                <p:nvPr/>
              </p:nvSpPr>
              <p:spPr>
                <a:xfrm flipH="1">
                  <a:off x="0" y="1860116"/>
                  <a:ext cx="1141051" cy="24054"/>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cubicBezTo>
                        <a:pt x="1448" y="2700"/>
                        <a:pt x="1448" y="2700"/>
                        <a:pt x="1448" y="2700"/>
                      </a:cubicBezTo>
                      <a:cubicBezTo>
                        <a:pt x="483" y="2700"/>
                        <a:pt x="483" y="2700"/>
                        <a:pt x="483" y="2700"/>
                      </a:cubicBezTo>
                      <a:cubicBezTo>
                        <a:pt x="0" y="21600"/>
                        <a:pt x="0" y="21600"/>
                        <a:pt x="0" y="21600"/>
                      </a:cubicBezTo>
                      <a:cubicBezTo>
                        <a:pt x="1448" y="21600"/>
                        <a:pt x="1448" y="21600"/>
                        <a:pt x="1448" y="21600"/>
                      </a:cubicBezTo>
                      <a:cubicBezTo>
                        <a:pt x="21600" y="21600"/>
                        <a:pt x="21600" y="21600"/>
                        <a:pt x="21600" y="21600"/>
                      </a:cubicBezTo>
                      <a:cubicBezTo>
                        <a:pt x="21600" y="0"/>
                        <a:pt x="21600" y="0"/>
                        <a:pt x="21600" y="0"/>
                      </a:cubicBezTo>
                      <a:cubicBezTo>
                        <a:pt x="21600" y="0"/>
                        <a:pt x="21600" y="2700"/>
                        <a:pt x="21600" y="2700"/>
                      </a:cubicBezTo>
                      <a:close/>
                    </a:path>
                  </a:pathLst>
                </a:custGeom>
                <a:gradFill flip="none" rotWithShape="1">
                  <a:gsLst>
                    <a:gs pos="0">
                      <a:srgbClr val="515151"/>
                    </a:gs>
                    <a:gs pos="100000">
                      <a:srgbClr val="3E3E3E"/>
                    </a:gs>
                  </a:gsLst>
                  <a:lin ang="5400000" scaled="0"/>
                </a:gradFill>
                <a:ln w="12700" cap="flat">
                  <a:noFill/>
                  <a:miter lim="400000"/>
                </a:ln>
                <a:effectLst/>
              </p:spPr>
              <p:txBody>
                <a:bodyPr wrap="square" lIns="45719" tIns="45719" rIns="45719" bIns="45719" numCol="1" anchor="t">
                  <a:noAutofit/>
                </a:bodyPr>
                <a:lstStyle/>
                <a:p>
                  <a:pPr>
                    <a:defRPr sz="2000">
                      <a:latin typeface="Trebuchet MS"/>
                      <a:ea typeface="Trebuchet MS"/>
                      <a:cs typeface="Trebuchet MS"/>
                      <a:sym typeface="Trebuchet MS"/>
                    </a:defRPr>
                  </a:pPr>
                  <a:endParaRPr/>
                </a:p>
              </p:txBody>
            </p:sp>
          </p:grpSp>
          <p:sp>
            <p:nvSpPr>
              <p:cNvPr id="504" name="Shape 504"/>
              <p:cNvSpPr/>
              <p:nvPr/>
            </p:nvSpPr>
            <p:spPr>
              <a:xfrm flipH="1">
                <a:off x="-1" y="0"/>
                <a:ext cx="1165227" cy="1903413"/>
              </a:xfrm>
              <a:custGeom>
                <a:avLst/>
                <a:gdLst/>
                <a:ahLst/>
                <a:cxnLst>
                  <a:cxn ang="0">
                    <a:pos x="wd2" y="hd2"/>
                  </a:cxn>
                  <a:cxn ang="5400000">
                    <a:pos x="wd2" y="hd2"/>
                  </a:cxn>
                  <a:cxn ang="10800000">
                    <a:pos x="wd2" y="hd2"/>
                  </a:cxn>
                  <a:cxn ang="16200000">
                    <a:pos x="wd2" y="hd2"/>
                  </a:cxn>
                </a:cxnLst>
                <a:rect l="0" t="0" r="r" b="b"/>
                <a:pathLst>
                  <a:path w="21600" h="21600" extrusionOk="0">
                    <a:moveTo>
                      <a:pt x="21600" y="21564"/>
                    </a:moveTo>
                    <a:cubicBezTo>
                      <a:pt x="21600" y="18612"/>
                      <a:pt x="21600" y="18612"/>
                      <a:pt x="21600" y="18612"/>
                    </a:cubicBezTo>
                    <a:cubicBezTo>
                      <a:pt x="21600" y="72"/>
                      <a:pt x="21600" y="72"/>
                      <a:pt x="21600" y="72"/>
                    </a:cubicBezTo>
                    <a:cubicBezTo>
                      <a:pt x="21600" y="36"/>
                      <a:pt x="21600" y="36"/>
                      <a:pt x="21541" y="0"/>
                    </a:cubicBezTo>
                    <a:cubicBezTo>
                      <a:pt x="21541" y="0"/>
                      <a:pt x="21541" y="0"/>
                      <a:pt x="21541" y="0"/>
                    </a:cubicBezTo>
                    <a:cubicBezTo>
                      <a:pt x="1711" y="0"/>
                      <a:pt x="1711" y="0"/>
                      <a:pt x="1711" y="0"/>
                    </a:cubicBezTo>
                    <a:cubicBezTo>
                      <a:pt x="118" y="0"/>
                      <a:pt x="118" y="0"/>
                      <a:pt x="118" y="0"/>
                    </a:cubicBezTo>
                    <a:cubicBezTo>
                      <a:pt x="59" y="0"/>
                      <a:pt x="0" y="36"/>
                      <a:pt x="0" y="36"/>
                    </a:cubicBezTo>
                    <a:cubicBezTo>
                      <a:pt x="0" y="36"/>
                      <a:pt x="0" y="72"/>
                      <a:pt x="0" y="72"/>
                    </a:cubicBezTo>
                    <a:cubicBezTo>
                      <a:pt x="0" y="18612"/>
                      <a:pt x="0" y="18612"/>
                      <a:pt x="0" y="18612"/>
                    </a:cubicBezTo>
                    <a:cubicBezTo>
                      <a:pt x="0" y="21564"/>
                      <a:pt x="0" y="21564"/>
                      <a:pt x="0" y="21564"/>
                    </a:cubicBezTo>
                    <a:cubicBezTo>
                      <a:pt x="0" y="21600"/>
                      <a:pt x="59" y="21600"/>
                      <a:pt x="118" y="21600"/>
                    </a:cubicBezTo>
                    <a:cubicBezTo>
                      <a:pt x="118" y="21600"/>
                      <a:pt x="118" y="21600"/>
                      <a:pt x="118" y="21600"/>
                    </a:cubicBezTo>
                    <a:cubicBezTo>
                      <a:pt x="118" y="21600"/>
                      <a:pt x="118" y="21600"/>
                      <a:pt x="118" y="21600"/>
                    </a:cubicBezTo>
                    <a:cubicBezTo>
                      <a:pt x="1711" y="21600"/>
                      <a:pt x="1711" y="21600"/>
                      <a:pt x="1711" y="21600"/>
                    </a:cubicBezTo>
                    <a:cubicBezTo>
                      <a:pt x="21541" y="21600"/>
                      <a:pt x="21541" y="21600"/>
                      <a:pt x="21541" y="21600"/>
                    </a:cubicBezTo>
                    <a:cubicBezTo>
                      <a:pt x="21600" y="21600"/>
                      <a:pt x="21600" y="21600"/>
                      <a:pt x="21600" y="21564"/>
                    </a:cubicBezTo>
                    <a:cubicBezTo>
                      <a:pt x="21600" y="21564"/>
                      <a:pt x="21600" y="21564"/>
                      <a:pt x="21600" y="21564"/>
                    </a:cubicBezTo>
                    <a:close/>
                    <a:moveTo>
                      <a:pt x="177" y="18612"/>
                    </a:moveTo>
                    <a:cubicBezTo>
                      <a:pt x="177" y="108"/>
                      <a:pt x="177" y="108"/>
                      <a:pt x="177" y="108"/>
                    </a:cubicBezTo>
                    <a:cubicBezTo>
                      <a:pt x="649" y="108"/>
                      <a:pt x="649" y="108"/>
                      <a:pt x="649" y="108"/>
                    </a:cubicBezTo>
                    <a:cubicBezTo>
                      <a:pt x="649" y="18612"/>
                      <a:pt x="649" y="18612"/>
                      <a:pt x="649" y="18612"/>
                    </a:cubicBezTo>
                    <a:cubicBezTo>
                      <a:pt x="649" y="21132"/>
                      <a:pt x="649" y="21132"/>
                      <a:pt x="649" y="21132"/>
                    </a:cubicBezTo>
                    <a:cubicBezTo>
                      <a:pt x="177" y="21420"/>
                      <a:pt x="177" y="21420"/>
                      <a:pt x="177" y="21420"/>
                    </a:cubicBezTo>
                    <a:lnTo>
                      <a:pt x="177" y="18612"/>
                    </a:lnTo>
                    <a:close/>
                    <a:moveTo>
                      <a:pt x="21423" y="21492"/>
                    </a:moveTo>
                    <a:cubicBezTo>
                      <a:pt x="1711" y="21492"/>
                      <a:pt x="1711" y="21492"/>
                      <a:pt x="1711" y="21492"/>
                    </a:cubicBezTo>
                    <a:cubicBezTo>
                      <a:pt x="295" y="21492"/>
                      <a:pt x="295" y="21492"/>
                      <a:pt x="295" y="21492"/>
                    </a:cubicBezTo>
                    <a:cubicBezTo>
                      <a:pt x="767" y="21240"/>
                      <a:pt x="767" y="21240"/>
                      <a:pt x="767" y="21240"/>
                    </a:cubicBezTo>
                    <a:cubicBezTo>
                      <a:pt x="1711" y="21240"/>
                      <a:pt x="1711" y="21240"/>
                      <a:pt x="1711" y="21240"/>
                    </a:cubicBezTo>
                    <a:cubicBezTo>
                      <a:pt x="21423" y="21240"/>
                      <a:pt x="21423" y="21240"/>
                      <a:pt x="21423" y="21240"/>
                    </a:cubicBezTo>
                    <a:cubicBezTo>
                      <a:pt x="21423" y="21240"/>
                      <a:pt x="21423" y="21204"/>
                      <a:pt x="21423" y="21204"/>
                    </a:cubicBezTo>
                    <a:lnTo>
                      <a:pt x="21423" y="21492"/>
                    </a:lnTo>
                    <a:close/>
                    <a:moveTo>
                      <a:pt x="21423" y="18612"/>
                    </a:moveTo>
                    <a:cubicBezTo>
                      <a:pt x="21423" y="21132"/>
                      <a:pt x="21423" y="21132"/>
                      <a:pt x="21423" y="21132"/>
                    </a:cubicBezTo>
                    <a:cubicBezTo>
                      <a:pt x="21423" y="21132"/>
                      <a:pt x="21423" y="21132"/>
                      <a:pt x="21423" y="21132"/>
                    </a:cubicBezTo>
                    <a:cubicBezTo>
                      <a:pt x="1711" y="21132"/>
                      <a:pt x="1711" y="21132"/>
                      <a:pt x="1711" y="21132"/>
                    </a:cubicBezTo>
                    <a:cubicBezTo>
                      <a:pt x="826" y="21132"/>
                      <a:pt x="826" y="21132"/>
                      <a:pt x="826" y="21132"/>
                    </a:cubicBezTo>
                    <a:cubicBezTo>
                      <a:pt x="826" y="18612"/>
                      <a:pt x="826" y="18612"/>
                      <a:pt x="826" y="18612"/>
                    </a:cubicBezTo>
                    <a:cubicBezTo>
                      <a:pt x="826" y="108"/>
                      <a:pt x="826" y="108"/>
                      <a:pt x="826" y="108"/>
                    </a:cubicBezTo>
                    <a:cubicBezTo>
                      <a:pt x="1711" y="108"/>
                      <a:pt x="1711" y="108"/>
                      <a:pt x="1711" y="108"/>
                    </a:cubicBezTo>
                    <a:cubicBezTo>
                      <a:pt x="21423" y="108"/>
                      <a:pt x="21423" y="108"/>
                      <a:pt x="21423" y="108"/>
                    </a:cubicBezTo>
                    <a:lnTo>
                      <a:pt x="21423" y="18612"/>
                    </a:lnTo>
                    <a:close/>
                  </a:path>
                </a:pathLst>
              </a:custGeom>
              <a:solidFill>
                <a:srgbClr val="1C1C1C"/>
              </a:solidFill>
              <a:ln w="12700" cap="flat">
                <a:noFill/>
                <a:miter lim="400000"/>
              </a:ln>
              <a:effectLst/>
            </p:spPr>
            <p:txBody>
              <a:bodyPr wrap="square" lIns="45719" tIns="45719" rIns="45719" bIns="45719" numCol="1" anchor="t">
                <a:noAutofit/>
              </a:bodyPr>
              <a:lstStyle/>
              <a:p>
                <a:pPr>
                  <a:defRPr sz="2000">
                    <a:latin typeface="Trebuchet MS"/>
                    <a:ea typeface="Trebuchet MS"/>
                    <a:cs typeface="Trebuchet MS"/>
                    <a:sym typeface="Trebuchet MS"/>
                  </a:defRPr>
                </a:pPr>
                <a:endParaRPr/>
              </a:p>
            </p:txBody>
          </p:sp>
        </p:grpSp>
        <p:sp>
          <p:nvSpPr>
            <p:cNvPr id="506" name="Shape 506"/>
            <p:cNvSpPr/>
            <p:nvPr/>
          </p:nvSpPr>
          <p:spPr>
            <a:xfrm>
              <a:off x="2668587" y="1870075"/>
              <a:ext cx="1150938" cy="34925"/>
            </a:xfrm>
            <a:prstGeom prst="rect">
              <a:avLst/>
            </a:prstGeom>
            <a:solidFill>
              <a:srgbClr val="4D4D4D"/>
            </a:solidFill>
            <a:ln w="11425" cap="flat">
              <a:solidFill>
                <a:srgbClr val="1C1C1C"/>
              </a:solidFill>
              <a:prstDash val="solid"/>
              <a:miter lim="800000"/>
            </a:ln>
            <a:effectLst/>
          </p:spPr>
          <p:txBody>
            <a:bodyPr wrap="square" lIns="45719" tIns="45719" rIns="45719" bIns="45719" numCol="1" anchor="ctr">
              <a:noAutofit/>
            </a:bodyPr>
            <a:lstStyle/>
            <a:p>
              <a:pPr>
                <a:defRPr sz="2000">
                  <a:latin typeface="Trebuchet MS"/>
                  <a:ea typeface="Trebuchet MS"/>
                  <a:cs typeface="Trebuchet MS"/>
                  <a:sym typeface="Trebuchet MS"/>
                </a:defRPr>
              </a:pPr>
              <a:endParaRPr/>
            </a:p>
          </p:txBody>
        </p:sp>
        <p:sp>
          <p:nvSpPr>
            <p:cNvPr id="507" name="Shape 507"/>
            <p:cNvSpPr/>
            <p:nvPr/>
          </p:nvSpPr>
          <p:spPr>
            <a:xfrm>
              <a:off x="3911600" y="1870075"/>
              <a:ext cx="1150938" cy="34925"/>
            </a:xfrm>
            <a:prstGeom prst="rect">
              <a:avLst/>
            </a:prstGeom>
            <a:solidFill>
              <a:srgbClr val="4D4D4D"/>
            </a:solidFill>
            <a:ln w="11425" cap="flat">
              <a:solidFill>
                <a:srgbClr val="1C1C1C"/>
              </a:solidFill>
              <a:prstDash val="solid"/>
              <a:miter lim="800000"/>
            </a:ln>
            <a:effectLst/>
          </p:spPr>
          <p:txBody>
            <a:bodyPr wrap="square" lIns="45719" tIns="45719" rIns="45719" bIns="45719" numCol="1" anchor="ctr">
              <a:noAutofit/>
            </a:bodyPr>
            <a:lstStyle/>
            <a:p>
              <a:pPr>
                <a:defRPr sz="2000">
                  <a:latin typeface="Trebuchet MS"/>
                  <a:ea typeface="Trebuchet MS"/>
                  <a:cs typeface="Trebuchet MS"/>
                  <a:sym typeface="Trebuchet MS"/>
                </a:defRPr>
              </a:pPr>
              <a:endParaRPr/>
            </a:p>
          </p:txBody>
        </p:sp>
      </p:grpSp>
      <p:sp>
        <p:nvSpPr>
          <p:cNvPr id="509" name="Shape 509"/>
          <p:cNvSpPr/>
          <p:nvPr/>
        </p:nvSpPr>
        <p:spPr>
          <a:xfrm>
            <a:off x="2257425" y="2156402"/>
            <a:ext cx="4629150" cy="486208"/>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2800">
                <a:solidFill>
                  <a:srgbClr val="FFFFFF"/>
                </a:solidFill>
              </a:defRPr>
            </a:lvl1pPr>
          </a:lstStyle>
          <a:p>
            <a:r>
              <a:t>We Will Start In</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xit" fill="hold" grpId="1" nodeType="afterEffect">
                                  <p:stCondLst>
                                    <p:cond delay="0"/>
                                  </p:stCondLst>
                                  <p:iterate>
                                    <p:tmAbs val="0"/>
                                  </p:iterate>
                                  <p:childTnLst>
                                    <p:animEffect transition="out" filter="dissolve">
                                      <p:cBhvr>
                                        <p:cTn id="6" dur="500" fill="hold"/>
                                        <p:tgtEl>
                                          <p:spTgt spid="401"/>
                                        </p:tgtEl>
                                      </p:cBhvr>
                                    </p:animEffect>
                                    <p:set>
                                      <p:cBhvr>
                                        <p:cTn id="7" fill="hold">
                                          <p:stCondLst>
                                            <p:cond delay="499"/>
                                          </p:stCondLst>
                                        </p:cTn>
                                        <p:tgtEl>
                                          <p:spTgt spid="401"/>
                                        </p:tgtEl>
                                        <p:attrNameLst>
                                          <p:attrName>style.visibility</p:attrName>
                                        </p:attrNameLst>
                                      </p:cBhvr>
                                      <p:to>
                                        <p:strVal val="hidden"/>
                                      </p:to>
                                    </p:set>
                                  </p:childTnLst>
                                </p:cTn>
                              </p:par>
                            </p:childTnLst>
                          </p:cTn>
                        </p:par>
                        <p:par>
                          <p:cTn id="8" fill="hold">
                            <p:stCondLst>
                              <p:cond delay="500"/>
                            </p:stCondLst>
                            <p:childTnLst>
                              <p:par>
                                <p:cTn id="9" presetID="9" presetClass="exit" fill="hold" grpId="2" nodeType="afterEffect">
                                  <p:stCondLst>
                                    <p:cond delay="0"/>
                                  </p:stCondLst>
                                  <p:iterate>
                                    <p:tmAbs val="0"/>
                                  </p:iterate>
                                  <p:childTnLst>
                                    <p:animEffect transition="out" filter="dissolve">
                                      <p:cBhvr>
                                        <p:cTn id="10" dur="500" fill="hold"/>
                                        <p:tgtEl>
                                          <p:spTgt spid="403"/>
                                        </p:tgtEl>
                                      </p:cBhvr>
                                    </p:animEffect>
                                    <p:set>
                                      <p:cBhvr>
                                        <p:cTn id="11" fill="hold">
                                          <p:stCondLst>
                                            <p:cond delay="499"/>
                                          </p:stCondLst>
                                        </p:cTn>
                                        <p:tgtEl>
                                          <p:spTgt spid="403"/>
                                        </p:tgtEl>
                                        <p:attrNameLst>
                                          <p:attrName>style.visibility</p:attrName>
                                        </p:attrNameLst>
                                      </p:cBhvr>
                                      <p:to>
                                        <p:strVal val="hidden"/>
                                      </p:to>
                                    </p:set>
                                  </p:childTnLst>
                                </p:cTn>
                              </p:par>
                            </p:childTnLst>
                          </p:cTn>
                        </p:par>
                        <p:par>
                          <p:cTn id="12" fill="hold">
                            <p:stCondLst>
                              <p:cond delay="1000"/>
                            </p:stCondLst>
                            <p:childTnLst>
                              <p:par>
                                <p:cTn id="13" presetID="9" presetClass="exit" fill="hold" grpId="3" nodeType="afterEffect">
                                  <p:stCondLst>
                                    <p:cond delay="0"/>
                                  </p:stCondLst>
                                  <p:iterate>
                                    <p:tmAbs val="0"/>
                                  </p:iterate>
                                  <p:childTnLst>
                                    <p:animEffect transition="out" filter="dissolve">
                                      <p:cBhvr>
                                        <p:cTn id="14" dur="500" fill="hold"/>
                                        <p:tgtEl>
                                          <p:spTgt spid="406"/>
                                        </p:tgtEl>
                                      </p:cBhvr>
                                    </p:animEffect>
                                    <p:set>
                                      <p:cBhvr>
                                        <p:cTn id="15" fill="hold">
                                          <p:stCondLst>
                                            <p:cond delay="499"/>
                                          </p:stCondLst>
                                        </p:cTn>
                                        <p:tgtEl>
                                          <p:spTgt spid="406"/>
                                        </p:tgtEl>
                                        <p:attrNameLst>
                                          <p:attrName>style.visibility</p:attrName>
                                        </p:attrNameLst>
                                      </p:cBhvr>
                                      <p:to>
                                        <p:strVal val="hidden"/>
                                      </p:to>
                                    </p:set>
                                  </p:childTnLst>
                                </p:cTn>
                              </p:par>
                            </p:childTnLst>
                          </p:cTn>
                        </p:par>
                        <p:par>
                          <p:cTn id="16" fill="hold">
                            <p:stCondLst>
                              <p:cond delay="1500"/>
                            </p:stCondLst>
                            <p:childTnLst>
                              <p:par>
                                <p:cTn id="17" presetID="9" presetClass="entr" fill="hold" grpId="4" nodeType="afterEffect">
                                  <p:stCondLst>
                                    <p:cond delay="0"/>
                                  </p:stCondLst>
                                  <p:iterate>
                                    <p:tmAbs val="0"/>
                                  </p:iterate>
                                  <p:childTnLst>
                                    <p:set>
                                      <p:cBhvr>
                                        <p:cTn id="18" fill="hold"/>
                                        <p:tgtEl>
                                          <p:spTgt spid="416"/>
                                        </p:tgtEl>
                                        <p:attrNameLst>
                                          <p:attrName>style.visibility</p:attrName>
                                        </p:attrNameLst>
                                      </p:cBhvr>
                                      <p:to>
                                        <p:strVal val="visible"/>
                                      </p:to>
                                    </p:set>
                                    <p:animEffect transition="in" filter="dissolve">
                                      <p:cBhvr>
                                        <p:cTn id="19" dur="500"/>
                                        <p:tgtEl>
                                          <p:spTgt spid="416"/>
                                        </p:tgtEl>
                                      </p:cBhvr>
                                    </p:animEffect>
                                  </p:childTnLst>
                                </p:cTn>
                              </p:par>
                            </p:childTnLst>
                          </p:cTn>
                        </p:par>
                        <p:par>
                          <p:cTn id="20" fill="hold">
                            <p:stCondLst>
                              <p:cond delay="2000"/>
                            </p:stCondLst>
                            <p:childTnLst>
                              <p:par>
                                <p:cTn id="21" presetID="9" presetClass="entr" fill="hold" grpId="5" nodeType="afterEffect">
                                  <p:stCondLst>
                                    <p:cond delay="0"/>
                                  </p:stCondLst>
                                  <p:iterate>
                                    <p:tmAbs val="0"/>
                                  </p:iterate>
                                  <p:childTnLst>
                                    <p:set>
                                      <p:cBhvr>
                                        <p:cTn id="22" fill="hold"/>
                                        <p:tgtEl>
                                          <p:spTgt spid="415"/>
                                        </p:tgtEl>
                                        <p:attrNameLst>
                                          <p:attrName>style.visibility</p:attrName>
                                        </p:attrNameLst>
                                      </p:cBhvr>
                                      <p:to>
                                        <p:strVal val="visible"/>
                                      </p:to>
                                    </p:set>
                                    <p:animEffect transition="in" filter="dissolve">
                                      <p:cBhvr>
                                        <p:cTn id="23" dur="500"/>
                                        <p:tgtEl>
                                          <p:spTgt spid="415"/>
                                        </p:tgtEl>
                                      </p:cBhvr>
                                    </p:animEffect>
                                  </p:childTnLst>
                                </p:cTn>
                              </p:par>
                            </p:childTnLst>
                          </p:cTn>
                        </p:par>
                        <p:par>
                          <p:cTn id="24" fill="hold">
                            <p:stCondLst>
                              <p:cond delay="2500"/>
                            </p:stCondLst>
                            <p:childTnLst>
                              <p:par>
                                <p:cTn id="25" presetID="9" presetClass="entr" fill="hold" grpId="6" nodeType="afterEffect">
                                  <p:stCondLst>
                                    <p:cond delay="0"/>
                                  </p:stCondLst>
                                  <p:iterate>
                                    <p:tmAbs val="0"/>
                                  </p:iterate>
                                  <p:childTnLst>
                                    <p:set>
                                      <p:cBhvr>
                                        <p:cTn id="26" fill="hold"/>
                                        <p:tgtEl>
                                          <p:spTgt spid="402"/>
                                        </p:tgtEl>
                                        <p:attrNameLst>
                                          <p:attrName>style.visibility</p:attrName>
                                        </p:attrNameLst>
                                      </p:cBhvr>
                                      <p:to>
                                        <p:strVal val="visible"/>
                                      </p:to>
                                    </p:set>
                                    <p:animEffect transition="in" filter="dissolve">
                                      <p:cBhvr>
                                        <p:cTn id="27" dur="500"/>
                                        <p:tgtEl>
                                          <p:spTgt spid="402"/>
                                        </p:tgtEl>
                                      </p:cBhvr>
                                    </p:animEffect>
                                  </p:childTnLst>
                                </p:cTn>
                              </p:par>
                            </p:childTnLst>
                          </p:cTn>
                        </p:par>
                        <p:par>
                          <p:cTn id="28" fill="hold">
                            <p:stCondLst>
                              <p:cond delay="3000"/>
                            </p:stCondLst>
                            <p:childTnLst>
                              <p:par>
                                <p:cTn id="29" presetID="9" presetClass="exit" fill="hold" grpId="7" nodeType="afterEffect">
                                  <p:stCondLst>
                                    <p:cond delay="1000"/>
                                  </p:stCondLst>
                                  <p:iterate>
                                    <p:tmAbs val="0"/>
                                  </p:iterate>
                                  <p:childTnLst>
                                    <p:animEffect transition="out" filter="dissolve">
                                      <p:cBhvr>
                                        <p:cTn id="30" dur="500" fill="hold"/>
                                        <p:tgtEl>
                                          <p:spTgt spid="402"/>
                                        </p:tgtEl>
                                      </p:cBhvr>
                                    </p:animEffect>
                                    <p:set>
                                      <p:cBhvr>
                                        <p:cTn id="31" fill="hold">
                                          <p:stCondLst>
                                            <p:cond delay="499"/>
                                          </p:stCondLst>
                                        </p:cTn>
                                        <p:tgtEl>
                                          <p:spTgt spid="402"/>
                                        </p:tgtEl>
                                        <p:attrNameLst>
                                          <p:attrName>style.visibility</p:attrName>
                                        </p:attrNameLst>
                                      </p:cBhvr>
                                      <p:to>
                                        <p:strVal val="hidden"/>
                                      </p:to>
                                    </p:set>
                                  </p:childTnLst>
                                </p:cTn>
                              </p:par>
                            </p:childTnLst>
                          </p:cTn>
                        </p:par>
                        <p:par>
                          <p:cTn id="32" fill="hold">
                            <p:stCondLst>
                              <p:cond delay="4500"/>
                            </p:stCondLst>
                            <p:childTnLst>
                              <p:par>
                                <p:cTn id="33" presetID="9" presetClass="entr" fill="hold" grpId="8" nodeType="afterEffect">
                                  <p:stCondLst>
                                    <p:cond delay="1000"/>
                                  </p:stCondLst>
                                  <p:iterate>
                                    <p:tmAbs val="0"/>
                                  </p:iterate>
                                  <p:childTnLst>
                                    <p:set>
                                      <p:cBhvr>
                                        <p:cTn id="34" fill="hold"/>
                                        <p:tgtEl>
                                          <p:spTgt spid="407"/>
                                        </p:tgtEl>
                                        <p:attrNameLst>
                                          <p:attrName>style.visibility</p:attrName>
                                        </p:attrNameLst>
                                      </p:cBhvr>
                                      <p:to>
                                        <p:strVal val="visible"/>
                                      </p:to>
                                    </p:set>
                                    <p:animEffect transition="in" filter="dissolve">
                                      <p:cBhvr>
                                        <p:cTn id="35" dur="500"/>
                                        <p:tgtEl>
                                          <p:spTgt spid="407"/>
                                        </p:tgtEl>
                                      </p:cBhvr>
                                    </p:animEffect>
                                  </p:childTnLst>
                                </p:cTn>
                              </p:par>
                            </p:childTnLst>
                          </p:cTn>
                        </p:par>
                        <p:par>
                          <p:cTn id="36" fill="hold">
                            <p:stCondLst>
                              <p:cond delay="6000"/>
                            </p:stCondLst>
                            <p:childTnLst>
                              <p:par>
                                <p:cTn id="37" presetID="9" presetClass="exit" fill="hold" grpId="9" nodeType="afterEffect">
                                  <p:stCondLst>
                                    <p:cond delay="2000"/>
                                  </p:stCondLst>
                                  <p:iterate>
                                    <p:tmAbs val="0"/>
                                  </p:iterate>
                                  <p:childTnLst>
                                    <p:animEffect transition="out" filter="dissolve">
                                      <p:cBhvr>
                                        <p:cTn id="38" dur="500" fill="hold"/>
                                        <p:tgtEl>
                                          <p:spTgt spid="407"/>
                                        </p:tgtEl>
                                      </p:cBhvr>
                                    </p:animEffect>
                                    <p:set>
                                      <p:cBhvr>
                                        <p:cTn id="39" fill="hold">
                                          <p:stCondLst>
                                            <p:cond delay="499"/>
                                          </p:stCondLst>
                                        </p:cTn>
                                        <p:tgtEl>
                                          <p:spTgt spid="407"/>
                                        </p:tgtEl>
                                        <p:attrNameLst>
                                          <p:attrName>style.visibility</p:attrName>
                                        </p:attrNameLst>
                                      </p:cBhvr>
                                      <p:to>
                                        <p:strVal val="hidden"/>
                                      </p:to>
                                    </p:set>
                                  </p:childTnLst>
                                </p:cTn>
                              </p:par>
                            </p:childTnLst>
                          </p:cTn>
                        </p:par>
                        <p:par>
                          <p:cTn id="40" fill="hold">
                            <p:stCondLst>
                              <p:cond delay="8500"/>
                            </p:stCondLst>
                            <p:childTnLst>
                              <p:par>
                                <p:cTn id="41" presetID="9" presetClass="entr" fill="hold" grpId="10" nodeType="afterEffect">
                                  <p:stCondLst>
                                    <p:cond delay="2000"/>
                                  </p:stCondLst>
                                  <p:iterate>
                                    <p:tmAbs val="0"/>
                                  </p:iterate>
                                  <p:childTnLst>
                                    <p:set>
                                      <p:cBhvr>
                                        <p:cTn id="42" fill="hold"/>
                                        <p:tgtEl>
                                          <p:spTgt spid="408"/>
                                        </p:tgtEl>
                                        <p:attrNameLst>
                                          <p:attrName>style.visibility</p:attrName>
                                        </p:attrNameLst>
                                      </p:cBhvr>
                                      <p:to>
                                        <p:strVal val="visible"/>
                                      </p:to>
                                    </p:set>
                                    <p:animEffect transition="in" filter="dissolve">
                                      <p:cBhvr>
                                        <p:cTn id="43" dur="500"/>
                                        <p:tgtEl>
                                          <p:spTgt spid="408"/>
                                        </p:tgtEl>
                                      </p:cBhvr>
                                    </p:animEffect>
                                  </p:childTnLst>
                                </p:cTn>
                              </p:par>
                            </p:childTnLst>
                          </p:cTn>
                        </p:par>
                        <p:par>
                          <p:cTn id="44" fill="hold">
                            <p:stCondLst>
                              <p:cond delay="11000"/>
                            </p:stCondLst>
                            <p:childTnLst>
                              <p:par>
                                <p:cTn id="45" presetID="9" presetClass="exit" fill="hold" grpId="11" nodeType="afterEffect">
                                  <p:stCondLst>
                                    <p:cond delay="3000"/>
                                  </p:stCondLst>
                                  <p:iterate>
                                    <p:tmAbs val="0"/>
                                  </p:iterate>
                                  <p:childTnLst>
                                    <p:animEffect transition="out" filter="dissolve">
                                      <p:cBhvr>
                                        <p:cTn id="46" dur="500" fill="hold"/>
                                        <p:tgtEl>
                                          <p:spTgt spid="408"/>
                                        </p:tgtEl>
                                      </p:cBhvr>
                                    </p:animEffect>
                                    <p:set>
                                      <p:cBhvr>
                                        <p:cTn id="47" fill="hold">
                                          <p:stCondLst>
                                            <p:cond delay="499"/>
                                          </p:stCondLst>
                                        </p:cTn>
                                        <p:tgtEl>
                                          <p:spTgt spid="408"/>
                                        </p:tgtEl>
                                        <p:attrNameLst>
                                          <p:attrName>style.visibility</p:attrName>
                                        </p:attrNameLst>
                                      </p:cBhvr>
                                      <p:to>
                                        <p:strVal val="hidden"/>
                                      </p:to>
                                    </p:set>
                                  </p:childTnLst>
                                </p:cTn>
                              </p:par>
                            </p:childTnLst>
                          </p:cTn>
                        </p:par>
                        <p:par>
                          <p:cTn id="48" fill="hold">
                            <p:stCondLst>
                              <p:cond delay="14500"/>
                            </p:stCondLst>
                            <p:childTnLst>
                              <p:par>
                                <p:cTn id="49" presetID="9" presetClass="entr" fill="hold" grpId="12" nodeType="afterEffect">
                                  <p:stCondLst>
                                    <p:cond delay="3000"/>
                                  </p:stCondLst>
                                  <p:iterate>
                                    <p:tmAbs val="0"/>
                                  </p:iterate>
                                  <p:childTnLst>
                                    <p:set>
                                      <p:cBhvr>
                                        <p:cTn id="50" fill="hold"/>
                                        <p:tgtEl>
                                          <p:spTgt spid="409"/>
                                        </p:tgtEl>
                                        <p:attrNameLst>
                                          <p:attrName>style.visibility</p:attrName>
                                        </p:attrNameLst>
                                      </p:cBhvr>
                                      <p:to>
                                        <p:strVal val="visible"/>
                                      </p:to>
                                    </p:set>
                                    <p:animEffect transition="in" filter="dissolve">
                                      <p:cBhvr>
                                        <p:cTn id="51" dur="500"/>
                                        <p:tgtEl>
                                          <p:spTgt spid="409"/>
                                        </p:tgtEl>
                                      </p:cBhvr>
                                    </p:animEffect>
                                  </p:childTnLst>
                                </p:cTn>
                              </p:par>
                            </p:childTnLst>
                          </p:cTn>
                        </p:par>
                        <p:par>
                          <p:cTn id="52" fill="hold">
                            <p:stCondLst>
                              <p:cond delay="18000"/>
                            </p:stCondLst>
                            <p:childTnLst>
                              <p:par>
                                <p:cTn id="53" presetID="9" presetClass="exit" fill="hold" grpId="13" nodeType="afterEffect">
                                  <p:stCondLst>
                                    <p:cond delay="4000"/>
                                  </p:stCondLst>
                                  <p:iterate>
                                    <p:tmAbs val="0"/>
                                  </p:iterate>
                                  <p:childTnLst>
                                    <p:animEffect transition="out" filter="dissolve">
                                      <p:cBhvr>
                                        <p:cTn id="54" dur="500" fill="hold"/>
                                        <p:tgtEl>
                                          <p:spTgt spid="409"/>
                                        </p:tgtEl>
                                      </p:cBhvr>
                                    </p:animEffect>
                                    <p:set>
                                      <p:cBhvr>
                                        <p:cTn id="55" fill="hold">
                                          <p:stCondLst>
                                            <p:cond delay="499"/>
                                          </p:stCondLst>
                                        </p:cTn>
                                        <p:tgtEl>
                                          <p:spTgt spid="409"/>
                                        </p:tgtEl>
                                        <p:attrNameLst>
                                          <p:attrName>style.visibility</p:attrName>
                                        </p:attrNameLst>
                                      </p:cBhvr>
                                      <p:to>
                                        <p:strVal val="hidden"/>
                                      </p:to>
                                    </p:set>
                                  </p:childTnLst>
                                </p:cTn>
                              </p:par>
                            </p:childTnLst>
                          </p:cTn>
                        </p:par>
                        <p:par>
                          <p:cTn id="56" fill="hold">
                            <p:stCondLst>
                              <p:cond delay="22500"/>
                            </p:stCondLst>
                            <p:childTnLst>
                              <p:par>
                                <p:cTn id="57" presetID="9" presetClass="entr" fill="hold" grpId="14" nodeType="afterEffect">
                                  <p:stCondLst>
                                    <p:cond delay="4000"/>
                                  </p:stCondLst>
                                  <p:iterate>
                                    <p:tmAbs val="0"/>
                                  </p:iterate>
                                  <p:childTnLst>
                                    <p:set>
                                      <p:cBhvr>
                                        <p:cTn id="58" fill="hold"/>
                                        <p:tgtEl>
                                          <p:spTgt spid="410"/>
                                        </p:tgtEl>
                                        <p:attrNameLst>
                                          <p:attrName>style.visibility</p:attrName>
                                        </p:attrNameLst>
                                      </p:cBhvr>
                                      <p:to>
                                        <p:strVal val="visible"/>
                                      </p:to>
                                    </p:set>
                                    <p:animEffect transition="in" filter="dissolve">
                                      <p:cBhvr>
                                        <p:cTn id="59" dur="500"/>
                                        <p:tgtEl>
                                          <p:spTgt spid="410"/>
                                        </p:tgtEl>
                                      </p:cBhvr>
                                    </p:animEffect>
                                  </p:childTnLst>
                                </p:cTn>
                              </p:par>
                            </p:childTnLst>
                          </p:cTn>
                        </p:par>
                        <p:par>
                          <p:cTn id="60" fill="hold">
                            <p:stCondLst>
                              <p:cond delay="27000"/>
                            </p:stCondLst>
                            <p:childTnLst>
                              <p:par>
                                <p:cTn id="61" presetID="9" presetClass="exit" fill="hold" grpId="15" nodeType="afterEffect">
                                  <p:stCondLst>
                                    <p:cond delay="5000"/>
                                  </p:stCondLst>
                                  <p:iterate>
                                    <p:tmAbs val="0"/>
                                  </p:iterate>
                                  <p:childTnLst>
                                    <p:animEffect transition="out" filter="dissolve">
                                      <p:cBhvr>
                                        <p:cTn id="62" dur="500" fill="hold"/>
                                        <p:tgtEl>
                                          <p:spTgt spid="410"/>
                                        </p:tgtEl>
                                      </p:cBhvr>
                                    </p:animEffect>
                                    <p:set>
                                      <p:cBhvr>
                                        <p:cTn id="63" fill="hold">
                                          <p:stCondLst>
                                            <p:cond delay="499"/>
                                          </p:stCondLst>
                                        </p:cTn>
                                        <p:tgtEl>
                                          <p:spTgt spid="410"/>
                                        </p:tgtEl>
                                        <p:attrNameLst>
                                          <p:attrName>style.visibility</p:attrName>
                                        </p:attrNameLst>
                                      </p:cBhvr>
                                      <p:to>
                                        <p:strVal val="hidden"/>
                                      </p:to>
                                    </p:set>
                                  </p:childTnLst>
                                </p:cTn>
                              </p:par>
                            </p:childTnLst>
                          </p:cTn>
                        </p:par>
                        <p:par>
                          <p:cTn id="64" fill="hold">
                            <p:stCondLst>
                              <p:cond delay="32500"/>
                            </p:stCondLst>
                            <p:childTnLst>
                              <p:par>
                                <p:cTn id="65" presetID="9" presetClass="entr" fill="hold" grpId="16" nodeType="afterEffect">
                                  <p:stCondLst>
                                    <p:cond delay="5000"/>
                                  </p:stCondLst>
                                  <p:iterate>
                                    <p:tmAbs val="0"/>
                                  </p:iterate>
                                  <p:childTnLst>
                                    <p:set>
                                      <p:cBhvr>
                                        <p:cTn id="66" fill="hold"/>
                                        <p:tgtEl>
                                          <p:spTgt spid="411"/>
                                        </p:tgtEl>
                                        <p:attrNameLst>
                                          <p:attrName>style.visibility</p:attrName>
                                        </p:attrNameLst>
                                      </p:cBhvr>
                                      <p:to>
                                        <p:strVal val="visible"/>
                                      </p:to>
                                    </p:set>
                                    <p:animEffect transition="in" filter="dissolve">
                                      <p:cBhvr>
                                        <p:cTn id="67" dur="500"/>
                                        <p:tgtEl>
                                          <p:spTgt spid="411"/>
                                        </p:tgtEl>
                                      </p:cBhvr>
                                    </p:animEffect>
                                  </p:childTnLst>
                                </p:cTn>
                              </p:par>
                            </p:childTnLst>
                          </p:cTn>
                        </p:par>
                        <p:par>
                          <p:cTn id="68" fill="hold">
                            <p:stCondLst>
                              <p:cond delay="38000"/>
                            </p:stCondLst>
                            <p:childTnLst>
                              <p:par>
                                <p:cTn id="69" presetID="9" presetClass="exit" fill="hold" grpId="17" nodeType="afterEffect">
                                  <p:stCondLst>
                                    <p:cond delay="6000"/>
                                  </p:stCondLst>
                                  <p:iterate>
                                    <p:tmAbs val="0"/>
                                  </p:iterate>
                                  <p:childTnLst>
                                    <p:animEffect transition="out" filter="dissolve">
                                      <p:cBhvr>
                                        <p:cTn id="70" dur="500" fill="hold"/>
                                        <p:tgtEl>
                                          <p:spTgt spid="411"/>
                                        </p:tgtEl>
                                      </p:cBhvr>
                                    </p:animEffect>
                                    <p:set>
                                      <p:cBhvr>
                                        <p:cTn id="71" fill="hold">
                                          <p:stCondLst>
                                            <p:cond delay="499"/>
                                          </p:stCondLst>
                                        </p:cTn>
                                        <p:tgtEl>
                                          <p:spTgt spid="411"/>
                                        </p:tgtEl>
                                        <p:attrNameLst>
                                          <p:attrName>style.visibility</p:attrName>
                                        </p:attrNameLst>
                                      </p:cBhvr>
                                      <p:to>
                                        <p:strVal val="hidden"/>
                                      </p:to>
                                    </p:set>
                                  </p:childTnLst>
                                </p:cTn>
                              </p:par>
                            </p:childTnLst>
                          </p:cTn>
                        </p:par>
                        <p:par>
                          <p:cTn id="72" fill="hold">
                            <p:stCondLst>
                              <p:cond delay="44500"/>
                            </p:stCondLst>
                            <p:childTnLst>
                              <p:par>
                                <p:cTn id="73" presetID="9" presetClass="entr" fill="hold" grpId="18" nodeType="afterEffect">
                                  <p:stCondLst>
                                    <p:cond delay="6000"/>
                                  </p:stCondLst>
                                  <p:iterate>
                                    <p:tmAbs val="0"/>
                                  </p:iterate>
                                  <p:childTnLst>
                                    <p:set>
                                      <p:cBhvr>
                                        <p:cTn id="74" fill="hold"/>
                                        <p:tgtEl>
                                          <p:spTgt spid="412"/>
                                        </p:tgtEl>
                                        <p:attrNameLst>
                                          <p:attrName>style.visibility</p:attrName>
                                        </p:attrNameLst>
                                      </p:cBhvr>
                                      <p:to>
                                        <p:strVal val="visible"/>
                                      </p:to>
                                    </p:set>
                                    <p:animEffect transition="in" filter="dissolve">
                                      <p:cBhvr>
                                        <p:cTn id="75" dur="500"/>
                                        <p:tgtEl>
                                          <p:spTgt spid="412"/>
                                        </p:tgtEl>
                                      </p:cBhvr>
                                    </p:animEffect>
                                  </p:childTnLst>
                                </p:cTn>
                              </p:par>
                            </p:childTnLst>
                          </p:cTn>
                        </p:par>
                        <p:par>
                          <p:cTn id="76" fill="hold">
                            <p:stCondLst>
                              <p:cond delay="51000"/>
                            </p:stCondLst>
                            <p:childTnLst>
                              <p:par>
                                <p:cTn id="77" presetID="9" presetClass="exit" fill="hold" grpId="19" nodeType="afterEffect">
                                  <p:stCondLst>
                                    <p:cond delay="7000"/>
                                  </p:stCondLst>
                                  <p:iterate>
                                    <p:tmAbs val="0"/>
                                  </p:iterate>
                                  <p:childTnLst>
                                    <p:animEffect transition="out" filter="dissolve">
                                      <p:cBhvr>
                                        <p:cTn id="78" dur="500" fill="hold"/>
                                        <p:tgtEl>
                                          <p:spTgt spid="412"/>
                                        </p:tgtEl>
                                      </p:cBhvr>
                                    </p:animEffect>
                                    <p:set>
                                      <p:cBhvr>
                                        <p:cTn id="79" fill="hold">
                                          <p:stCondLst>
                                            <p:cond delay="499"/>
                                          </p:stCondLst>
                                        </p:cTn>
                                        <p:tgtEl>
                                          <p:spTgt spid="412"/>
                                        </p:tgtEl>
                                        <p:attrNameLst>
                                          <p:attrName>style.visibility</p:attrName>
                                        </p:attrNameLst>
                                      </p:cBhvr>
                                      <p:to>
                                        <p:strVal val="hidden"/>
                                      </p:to>
                                    </p:set>
                                  </p:childTnLst>
                                </p:cTn>
                              </p:par>
                            </p:childTnLst>
                          </p:cTn>
                        </p:par>
                        <p:par>
                          <p:cTn id="80" fill="hold">
                            <p:stCondLst>
                              <p:cond delay="58500"/>
                            </p:stCondLst>
                            <p:childTnLst>
                              <p:par>
                                <p:cTn id="81" presetID="9" presetClass="entr" fill="hold" grpId="20" nodeType="afterEffect">
                                  <p:stCondLst>
                                    <p:cond delay="7000"/>
                                  </p:stCondLst>
                                  <p:iterate>
                                    <p:tmAbs val="0"/>
                                  </p:iterate>
                                  <p:childTnLst>
                                    <p:set>
                                      <p:cBhvr>
                                        <p:cTn id="82" fill="hold"/>
                                        <p:tgtEl>
                                          <p:spTgt spid="413"/>
                                        </p:tgtEl>
                                        <p:attrNameLst>
                                          <p:attrName>style.visibility</p:attrName>
                                        </p:attrNameLst>
                                      </p:cBhvr>
                                      <p:to>
                                        <p:strVal val="visible"/>
                                      </p:to>
                                    </p:set>
                                    <p:animEffect transition="in" filter="dissolve">
                                      <p:cBhvr>
                                        <p:cTn id="83" dur="500"/>
                                        <p:tgtEl>
                                          <p:spTgt spid="413"/>
                                        </p:tgtEl>
                                      </p:cBhvr>
                                    </p:animEffect>
                                  </p:childTnLst>
                                </p:cTn>
                              </p:par>
                            </p:childTnLst>
                          </p:cTn>
                        </p:par>
                        <p:par>
                          <p:cTn id="84" fill="hold">
                            <p:stCondLst>
                              <p:cond delay="66000"/>
                            </p:stCondLst>
                            <p:childTnLst>
                              <p:par>
                                <p:cTn id="85" presetID="9" presetClass="exit" fill="hold" grpId="21" nodeType="afterEffect">
                                  <p:stCondLst>
                                    <p:cond delay="8000"/>
                                  </p:stCondLst>
                                  <p:iterate>
                                    <p:tmAbs val="0"/>
                                  </p:iterate>
                                  <p:childTnLst>
                                    <p:animEffect transition="out" filter="dissolve">
                                      <p:cBhvr>
                                        <p:cTn id="86" dur="500" fill="hold"/>
                                        <p:tgtEl>
                                          <p:spTgt spid="413"/>
                                        </p:tgtEl>
                                      </p:cBhvr>
                                    </p:animEffect>
                                    <p:set>
                                      <p:cBhvr>
                                        <p:cTn id="87" fill="hold">
                                          <p:stCondLst>
                                            <p:cond delay="499"/>
                                          </p:stCondLst>
                                        </p:cTn>
                                        <p:tgtEl>
                                          <p:spTgt spid="413"/>
                                        </p:tgtEl>
                                        <p:attrNameLst>
                                          <p:attrName>style.visibility</p:attrName>
                                        </p:attrNameLst>
                                      </p:cBhvr>
                                      <p:to>
                                        <p:strVal val="hidden"/>
                                      </p:to>
                                    </p:set>
                                  </p:childTnLst>
                                </p:cTn>
                              </p:par>
                            </p:childTnLst>
                          </p:cTn>
                        </p:par>
                        <p:par>
                          <p:cTn id="88" fill="hold">
                            <p:stCondLst>
                              <p:cond delay="74500"/>
                            </p:stCondLst>
                            <p:childTnLst>
                              <p:par>
                                <p:cTn id="89" presetID="9" presetClass="entr" fill="hold" grpId="22" nodeType="afterEffect">
                                  <p:stCondLst>
                                    <p:cond delay="8000"/>
                                  </p:stCondLst>
                                  <p:iterate>
                                    <p:tmAbs val="0"/>
                                  </p:iterate>
                                  <p:childTnLst>
                                    <p:set>
                                      <p:cBhvr>
                                        <p:cTn id="90" fill="hold"/>
                                        <p:tgtEl>
                                          <p:spTgt spid="414"/>
                                        </p:tgtEl>
                                        <p:attrNameLst>
                                          <p:attrName>style.visibility</p:attrName>
                                        </p:attrNameLst>
                                      </p:cBhvr>
                                      <p:to>
                                        <p:strVal val="visible"/>
                                      </p:to>
                                    </p:set>
                                    <p:animEffect transition="in" filter="dissolve">
                                      <p:cBhvr>
                                        <p:cTn id="91" dur="500"/>
                                        <p:tgtEl>
                                          <p:spTgt spid="414"/>
                                        </p:tgtEl>
                                      </p:cBhvr>
                                    </p:animEffect>
                                  </p:childTnLst>
                                </p:cTn>
                              </p:par>
                            </p:childTnLst>
                          </p:cTn>
                        </p:par>
                        <p:par>
                          <p:cTn id="92" fill="hold">
                            <p:stCondLst>
                              <p:cond delay="83000"/>
                            </p:stCondLst>
                            <p:childTnLst>
                              <p:par>
                                <p:cTn id="93" presetID="9" presetClass="exit" fill="hold" grpId="23" nodeType="afterEffect">
                                  <p:stCondLst>
                                    <p:cond delay="9000"/>
                                  </p:stCondLst>
                                  <p:iterate>
                                    <p:tmAbs val="0"/>
                                  </p:iterate>
                                  <p:childTnLst>
                                    <p:animEffect transition="out" filter="dissolve">
                                      <p:cBhvr>
                                        <p:cTn id="94" dur="500" fill="hold"/>
                                        <p:tgtEl>
                                          <p:spTgt spid="414"/>
                                        </p:tgtEl>
                                      </p:cBhvr>
                                    </p:animEffect>
                                    <p:set>
                                      <p:cBhvr>
                                        <p:cTn id="95" fill="hold">
                                          <p:stCondLst>
                                            <p:cond delay="499"/>
                                          </p:stCondLst>
                                        </p:cTn>
                                        <p:tgtEl>
                                          <p:spTgt spid="414"/>
                                        </p:tgtEl>
                                        <p:attrNameLst>
                                          <p:attrName>style.visibility</p:attrName>
                                        </p:attrNameLst>
                                      </p:cBhvr>
                                      <p:to>
                                        <p:strVal val="hidden"/>
                                      </p:to>
                                    </p:set>
                                  </p:childTnLst>
                                </p:cTn>
                              </p:par>
                            </p:childTnLst>
                          </p:cTn>
                        </p:par>
                        <p:par>
                          <p:cTn id="96" fill="hold">
                            <p:stCondLst>
                              <p:cond delay="92500"/>
                            </p:stCondLst>
                            <p:childTnLst>
                              <p:par>
                                <p:cTn id="97" presetID="9" presetClass="entr" fill="hold" grpId="24" nodeType="afterEffect">
                                  <p:stCondLst>
                                    <p:cond delay="9000"/>
                                  </p:stCondLst>
                                  <p:iterate>
                                    <p:tmAbs val="0"/>
                                  </p:iterate>
                                  <p:childTnLst>
                                    <p:set>
                                      <p:cBhvr>
                                        <p:cTn id="98" fill="hold"/>
                                        <p:tgtEl>
                                          <p:spTgt spid="418"/>
                                        </p:tgtEl>
                                        <p:attrNameLst>
                                          <p:attrName>style.visibility</p:attrName>
                                        </p:attrNameLst>
                                      </p:cBhvr>
                                      <p:to>
                                        <p:strVal val="visible"/>
                                      </p:to>
                                    </p:set>
                                    <p:animEffect transition="in" filter="dissolve">
                                      <p:cBhvr>
                                        <p:cTn id="99" dur="500"/>
                                        <p:tgtEl>
                                          <p:spTgt spid="418"/>
                                        </p:tgtEl>
                                      </p:cBhvr>
                                    </p:animEffect>
                                  </p:childTnLst>
                                </p:cTn>
                              </p:par>
                            </p:childTnLst>
                          </p:cTn>
                        </p:par>
                        <p:par>
                          <p:cTn id="100" fill="hold">
                            <p:stCondLst>
                              <p:cond delay="102000"/>
                            </p:stCondLst>
                            <p:childTnLst>
                              <p:par>
                                <p:cTn id="101" presetID="9" presetClass="entr" fill="hold" grpId="25" nodeType="afterEffect">
                                  <p:stCondLst>
                                    <p:cond delay="10000"/>
                                  </p:stCondLst>
                                  <p:iterate>
                                    <p:tmAbs val="0"/>
                                  </p:iterate>
                                  <p:childTnLst>
                                    <p:set>
                                      <p:cBhvr>
                                        <p:cTn id="102" fill="hold"/>
                                        <p:tgtEl>
                                          <p:spTgt spid="420"/>
                                        </p:tgtEl>
                                        <p:attrNameLst>
                                          <p:attrName>style.visibility</p:attrName>
                                        </p:attrNameLst>
                                      </p:cBhvr>
                                      <p:to>
                                        <p:strVal val="visible"/>
                                      </p:to>
                                    </p:set>
                                    <p:animEffect transition="in" filter="dissolve">
                                      <p:cBhvr>
                                        <p:cTn id="103" dur="500"/>
                                        <p:tgtEl>
                                          <p:spTgt spid="420"/>
                                        </p:tgtEl>
                                      </p:cBhvr>
                                    </p:animEffect>
                                  </p:childTnLst>
                                </p:cTn>
                              </p:par>
                            </p:childTnLst>
                          </p:cTn>
                        </p:par>
                        <p:par>
                          <p:cTn id="104" fill="hold">
                            <p:stCondLst>
                              <p:cond delay="112500"/>
                            </p:stCondLst>
                            <p:childTnLst>
                              <p:par>
                                <p:cTn id="105" presetID="9" presetClass="exit" fill="hold" grpId="26" nodeType="afterEffect">
                                  <p:stCondLst>
                                    <p:cond delay="10000"/>
                                  </p:stCondLst>
                                  <p:iterate>
                                    <p:tmAbs val="0"/>
                                  </p:iterate>
                                  <p:childTnLst>
                                    <p:animEffect transition="out" filter="dissolve">
                                      <p:cBhvr>
                                        <p:cTn id="106" dur="500" fill="hold"/>
                                        <p:tgtEl>
                                          <p:spTgt spid="418"/>
                                        </p:tgtEl>
                                      </p:cBhvr>
                                    </p:animEffect>
                                    <p:set>
                                      <p:cBhvr>
                                        <p:cTn id="107" fill="hold">
                                          <p:stCondLst>
                                            <p:cond delay="499"/>
                                          </p:stCondLst>
                                        </p:cTn>
                                        <p:tgtEl>
                                          <p:spTgt spid="418"/>
                                        </p:tgtEl>
                                        <p:attrNameLst>
                                          <p:attrName>style.visibility</p:attrName>
                                        </p:attrNameLst>
                                      </p:cBhvr>
                                      <p:to>
                                        <p:strVal val="hidden"/>
                                      </p:to>
                                    </p:set>
                                  </p:childTnLst>
                                </p:cTn>
                              </p:par>
                            </p:childTnLst>
                          </p:cTn>
                        </p:par>
                        <p:par>
                          <p:cTn id="108" fill="hold">
                            <p:stCondLst>
                              <p:cond delay="123000"/>
                            </p:stCondLst>
                            <p:childTnLst>
                              <p:par>
                                <p:cTn id="109" presetID="9" presetClass="exit" fill="hold" grpId="27" nodeType="afterEffect">
                                  <p:stCondLst>
                                    <p:cond delay="10000"/>
                                  </p:stCondLst>
                                  <p:iterate>
                                    <p:tmAbs val="0"/>
                                  </p:iterate>
                                  <p:childTnLst>
                                    <p:animEffect transition="out" filter="dissolve">
                                      <p:cBhvr>
                                        <p:cTn id="110" dur="500" fill="hold"/>
                                        <p:tgtEl>
                                          <p:spTgt spid="415"/>
                                        </p:tgtEl>
                                      </p:cBhvr>
                                    </p:animEffect>
                                    <p:set>
                                      <p:cBhvr>
                                        <p:cTn id="111" fill="hold">
                                          <p:stCondLst>
                                            <p:cond delay="499"/>
                                          </p:stCondLst>
                                        </p:cTn>
                                        <p:tgtEl>
                                          <p:spTgt spid="415"/>
                                        </p:tgtEl>
                                        <p:attrNameLst>
                                          <p:attrName>style.visibility</p:attrName>
                                        </p:attrNameLst>
                                      </p:cBhvr>
                                      <p:to>
                                        <p:strVal val="hidden"/>
                                      </p:to>
                                    </p:set>
                                  </p:childTnLst>
                                </p:cTn>
                              </p:par>
                            </p:childTnLst>
                          </p:cTn>
                        </p:par>
                        <p:par>
                          <p:cTn id="112" fill="hold">
                            <p:stCondLst>
                              <p:cond delay="133500"/>
                            </p:stCondLst>
                            <p:childTnLst>
                              <p:par>
                                <p:cTn id="113" presetID="9" presetClass="entr" fill="hold" grpId="28" nodeType="afterEffect">
                                  <p:stCondLst>
                                    <p:cond delay="10000"/>
                                  </p:stCondLst>
                                  <p:iterate>
                                    <p:tmAbs val="0"/>
                                  </p:iterate>
                                  <p:childTnLst>
                                    <p:set>
                                      <p:cBhvr>
                                        <p:cTn id="114" fill="hold"/>
                                        <p:tgtEl>
                                          <p:spTgt spid="419"/>
                                        </p:tgtEl>
                                        <p:attrNameLst>
                                          <p:attrName>style.visibility</p:attrName>
                                        </p:attrNameLst>
                                      </p:cBhvr>
                                      <p:to>
                                        <p:strVal val="visible"/>
                                      </p:to>
                                    </p:set>
                                    <p:animEffect transition="in" filter="dissolve">
                                      <p:cBhvr>
                                        <p:cTn id="115" dur="500"/>
                                        <p:tgtEl>
                                          <p:spTgt spid="419"/>
                                        </p:tgtEl>
                                      </p:cBhvr>
                                    </p:animEffect>
                                  </p:childTnLst>
                                </p:cTn>
                              </p:par>
                            </p:childTnLst>
                          </p:cTn>
                        </p:par>
                        <p:par>
                          <p:cTn id="116" fill="hold">
                            <p:stCondLst>
                              <p:cond delay="144000"/>
                            </p:stCondLst>
                            <p:childTnLst>
                              <p:par>
                                <p:cTn id="117" presetID="9" presetClass="exit" fill="hold" grpId="29" nodeType="afterEffect">
                                  <p:stCondLst>
                                    <p:cond delay="11000"/>
                                  </p:stCondLst>
                                  <p:iterate>
                                    <p:tmAbs val="0"/>
                                  </p:iterate>
                                  <p:childTnLst>
                                    <p:animEffect transition="out" filter="dissolve">
                                      <p:cBhvr>
                                        <p:cTn id="118" dur="500" fill="hold"/>
                                        <p:tgtEl>
                                          <p:spTgt spid="420"/>
                                        </p:tgtEl>
                                      </p:cBhvr>
                                    </p:animEffect>
                                    <p:set>
                                      <p:cBhvr>
                                        <p:cTn id="119" fill="hold">
                                          <p:stCondLst>
                                            <p:cond delay="499"/>
                                          </p:stCondLst>
                                        </p:cTn>
                                        <p:tgtEl>
                                          <p:spTgt spid="420"/>
                                        </p:tgtEl>
                                        <p:attrNameLst>
                                          <p:attrName>style.visibility</p:attrName>
                                        </p:attrNameLst>
                                      </p:cBhvr>
                                      <p:to>
                                        <p:strVal val="hidden"/>
                                      </p:to>
                                    </p:set>
                                  </p:childTnLst>
                                </p:cTn>
                              </p:par>
                            </p:childTnLst>
                          </p:cTn>
                        </p:par>
                        <p:par>
                          <p:cTn id="120" fill="hold">
                            <p:stCondLst>
                              <p:cond delay="155500"/>
                            </p:stCondLst>
                            <p:childTnLst>
                              <p:par>
                                <p:cTn id="121" presetID="9" presetClass="entr" fill="hold" grpId="30" nodeType="afterEffect">
                                  <p:stCondLst>
                                    <p:cond delay="11000"/>
                                  </p:stCondLst>
                                  <p:iterate>
                                    <p:tmAbs val="0"/>
                                  </p:iterate>
                                  <p:childTnLst>
                                    <p:set>
                                      <p:cBhvr>
                                        <p:cTn id="122" fill="hold"/>
                                        <p:tgtEl>
                                          <p:spTgt spid="421"/>
                                        </p:tgtEl>
                                        <p:attrNameLst>
                                          <p:attrName>style.visibility</p:attrName>
                                        </p:attrNameLst>
                                      </p:cBhvr>
                                      <p:to>
                                        <p:strVal val="visible"/>
                                      </p:to>
                                    </p:set>
                                    <p:animEffect transition="in" filter="dissolve">
                                      <p:cBhvr>
                                        <p:cTn id="123" dur="500"/>
                                        <p:tgtEl>
                                          <p:spTgt spid="421"/>
                                        </p:tgtEl>
                                      </p:cBhvr>
                                    </p:animEffect>
                                  </p:childTnLst>
                                </p:cTn>
                              </p:par>
                            </p:childTnLst>
                          </p:cTn>
                        </p:par>
                        <p:par>
                          <p:cTn id="124" fill="hold">
                            <p:stCondLst>
                              <p:cond delay="167000"/>
                            </p:stCondLst>
                            <p:childTnLst>
                              <p:par>
                                <p:cTn id="125" presetID="9" presetClass="exit" fill="hold" grpId="31" nodeType="afterEffect">
                                  <p:stCondLst>
                                    <p:cond delay="12000"/>
                                  </p:stCondLst>
                                  <p:iterate>
                                    <p:tmAbs val="0"/>
                                  </p:iterate>
                                  <p:childTnLst>
                                    <p:animEffect transition="out" filter="dissolve">
                                      <p:cBhvr>
                                        <p:cTn id="126" dur="500" fill="hold"/>
                                        <p:tgtEl>
                                          <p:spTgt spid="421"/>
                                        </p:tgtEl>
                                      </p:cBhvr>
                                    </p:animEffect>
                                    <p:set>
                                      <p:cBhvr>
                                        <p:cTn id="127" fill="hold">
                                          <p:stCondLst>
                                            <p:cond delay="499"/>
                                          </p:stCondLst>
                                        </p:cTn>
                                        <p:tgtEl>
                                          <p:spTgt spid="421"/>
                                        </p:tgtEl>
                                        <p:attrNameLst>
                                          <p:attrName>style.visibility</p:attrName>
                                        </p:attrNameLst>
                                      </p:cBhvr>
                                      <p:to>
                                        <p:strVal val="hidden"/>
                                      </p:to>
                                    </p:set>
                                  </p:childTnLst>
                                </p:cTn>
                              </p:par>
                            </p:childTnLst>
                          </p:cTn>
                        </p:par>
                        <p:par>
                          <p:cTn id="128" fill="hold">
                            <p:stCondLst>
                              <p:cond delay="179500"/>
                            </p:stCondLst>
                            <p:childTnLst>
                              <p:par>
                                <p:cTn id="129" presetID="9" presetClass="entr" fill="hold" grpId="32" nodeType="afterEffect">
                                  <p:stCondLst>
                                    <p:cond delay="12000"/>
                                  </p:stCondLst>
                                  <p:iterate>
                                    <p:tmAbs val="0"/>
                                  </p:iterate>
                                  <p:childTnLst>
                                    <p:set>
                                      <p:cBhvr>
                                        <p:cTn id="130" fill="hold"/>
                                        <p:tgtEl>
                                          <p:spTgt spid="422"/>
                                        </p:tgtEl>
                                        <p:attrNameLst>
                                          <p:attrName>style.visibility</p:attrName>
                                        </p:attrNameLst>
                                      </p:cBhvr>
                                      <p:to>
                                        <p:strVal val="visible"/>
                                      </p:to>
                                    </p:set>
                                    <p:animEffect transition="in" filter="dissolve">
                                      <p:cBhvr>
                                        <p:cTn id="131" dur="500"/>
                                        <p:tgtEl>
                                          <p:spTgt spid="422"/>
                                        </p:tgtEl>
                                      </p:cBhvr>
                                    </p:animEffect>
                                  </p:childTnLst>
                                </p:cTn>
                              </p:par>
                            </p:childTnLst>
                          </p:cTn>
                        </p:par>
                        <p:par>
                          <p:cTn id="132" fill="hold">
                            <p:stCondLst>
                              <p:cond delay="192000"/>
                            </p:stCondLst>
                            <p:childTnLst>
                              <p:par>
                                <p:cTn id="133" presetID="9" presetClass="exit" fill="hold" grpId="33" nodeType="afterEffect">
                                  <p:stCondLst>
                                    <p:cond delay="13000"/>
                                  </p:stCondLst>
                                  <p:iterate>
                                    <p:tmAbs val="0"/>
                                  </p:iterate>
                                  <p:childTnLst>
                                    <p:animEffect transition="out" filter="dissolve">
                                      <p:cBhvr>
                                        <p:cTn id="134" dur="500" fill="hold"/>
                                        <p:tgtEl>
                                          <p:spTgt spid="422"/>
                                        </p:tgtEl>
                                      </p:cBhvr>
                                    </p:animEffect>
                                    <p:set>
                                      <p:cBhvr>
                                        <p:cTn id="135" fill="hold">
                                          <p:stCondLst>
                                            <p:cond delay="499"/>
                                          </p:stCondLst>
                                        </p:cTn>
                                        <p:tgtEl>
                                          <p:spTgt spid="422"/>
                                        </p:tgtEl>
                                        <p:attrNameLst>
                                          <p:attrName>style.visibility</p:attrName>
                                        </p:attrNameLst>
                                      </p:cBhvr>
                                      <p:to>
                                        <p:strVal val="hidden"/>
                                      </p:to>
                                    </p:set>
                                  </p:childTnLst>
                                </p:cTn>
                              </p:par>
                            </p:childTnLst>
                          </p:cTn>
                        </p:par>
                        <p:par>
                          <p:cTn id="136" fill="hold">
                            <p:stCondLst>
                              <p:cond delay="205500"/>
                            </p:stCondLst>
                            <p:childTnLst>
                              <p:par>
                                <p:cTn id="137" presetID="9" presetClass="entr" fill="hold" grpId="34" nodeType="afterEffect">
                                  <p:stCondLst>
                                    <p:cond delay="13000"/>
                                  </p:stCondLst>
                                  <p:iterate>
                                    <p:tmAbs val="0"/>
                                  </p:iterate>
                                  <p:childTnLst>
                                    <p:set>
                                      <p:cBhvr>
                                        <p:cTn id="138" fill="hold"/>
                                        <p:tgtEl>
                                          <p:spTgt spid="423"/>
                                        </p:tgtEl>
                                        <p:attrNameLst>
                                          <p:attrName>style.visibility</p:attrName>
                                        </p:attrNameLst>
                                      </p:cBhvr>
                                      <p:to>
                                        <p:strVal val="visible"/>
                                      </p:to>
                                    </p:set>
                                    <p:animEffect transition="in" filter="dissolve">
                                      <p:cBhvr>
                                        <p:cTn id="139" dur="500"/>
                                        <p:tgtEl>
                                          <p:spTgt spid="423"/>
                                        </p:tgtEl>
                                      </p:cBhvr>
                                    </p:animEffect>
                                  </p:childTnLst>
                                </p:cTn>
                              </p:par>
                            </p:childTnLst>
                          </p:cTn>
                        </p:par>
                        <p:par>
                          <p:cTn id="140" fill="hold">
                            <p:stCondLst>
                              <p:cond delay="219000"/>
                            </p:stCondLst>
                            <p:childTnLst>
                              <p:par>
                                <p:cTn id="141" presetID="9" presetClass="exit" fill="hold" grpId="35" nodeType="afterEffect">
                                  <p:stCondLst>
                                    <p:cond delay="14000"/>
                                  </p:stCondLst>
                                  <p:iterate>
                                    <p:tmAbs val="0"/>
                                  </p:iterate>
                                  <p:childTnLst>
                                    <p:animEffect transition="out" filter="dissolve">
                                      <p:cBhvr>
                                        <p:cTn id="142" dur="500" fill="hold"/>
                                        <p:tgtEl>
                                          <p:spTgt spid="423"/>
                                        </p:tgtEl>
                                      </p:cBhvr>
                                    </p:animEffect>
                                    <p:set>
                                      <p:cBhvr>
                                        <p:cTn id="143" fill="hold">
                                          <p:stCondLst>
                                            <p:cond delay="499"/>
                                          </p:stCondLst>
                                        </p:cTn>
                                        <p:tgtEl>
                                          <p:spTgt spid="423"/>
                                        </p:tgtEl>
                                        <p:attrNameLst>
                                          <p:attrName>style.visibility</p:attrName>
                                        </p:attrNameLst>
                                      </p:cBhvr>
                                      <p:to>
                                        <p:strVal val="hidden"/>
                                      </p:to>
                                    </p:set>
                                  </p:childTnLst>
                                </p:cTn>
                              </p:par>
                            </p:childTnLst>
                          </p:cTn>
                        </p:par>
                        <p:par>
                          <p:cTn id="144" fill="hold">
                            <p:stCondLst>
                              <p:cond delay="233500"/>
                            </p:stCondLst>
                            <p:childTnLst>
                              <p:par>
                                <p:cTn id="145" presetID="9" presetClass="entr" fill="hold" grpId="36" nodeType="afterEffect">
                                  <p:stCondLst>
                                    <p:cond delay="14000"/>
                                  </p:stCondLst>
                                  <p:iterate>
                                    <p:tmAbs val="0"/>
                                  </p:iterate>
                                  <p:childTnLst>
                                    <p:set>
                                      <p:cBhvr>
                                        <p:cTn id="146" fill="hold"/>
                                        <p:tgtEl>
                                          <p:spTgt spid="424"/>
                                        </p:tgtEl>
                                        <p:attrNameLst>
                                          <p:attrName>style.visibility</p:attrName>
                                        </p:attrNameLst>
                                      </p:cBhvr>
                                      <p:to>
                                        <p:strVal val="visible"/>
                                      </p:to>
                                    </p:set>
                                    <p:animEffect transition="in" filter="dissolve">
                                      <p:cBhvr>
                                        <p:cTn id="147" dur="500"/>
                                        <p:tgtEl>
                                          <p:spTgt spid="424"/>
                                        </p:tgtEl>
                                      </p:cBhvr>
                                    </p:animEffect>
                                  </p:childTnLst>
                                </p:cTn>
                              </p:par>
                            </p:childTnLst>
                          </p:cTn>
                        </p:par>
                        <p:par>
                          <p:cTn id="148" fill="hold">
                            <p:stCondLst>
                              <p:cond delay="248000"/>
                            </p:stCondLst>
                            <p:childTnLst>
                              <p:par>
                                <p:cTn id="149" presetID="9" presetClass="exit" fill="hold" grpId="37" nodeType="afterEffect">
                                  <p:stCondLst>
                                    <p:cond delay="15000"/>
                                  </p:stCondLst>
                                  <p:iterate>
                                    <p:tmAbs val="0"/>
                                  </p:iterate>
                                  <p:childTnLst>
                                    <p:animEffect transition="out" filter="dissolve">
                                      <p:cBhvr>
                                        <p:cTn id="150" dur="500" fill="hold"/>
                                        <p:tgtEl>
                                          <p:spTgt spid="424"/>
                                        </p:tgtEl>
                                      </p:cBhvr>
                                    </p:animEffect>
                                    <p:set>
                                      <p:cBhvr>
                                        <p:cTn id="151" fill="hold">
                                          <p:stCondLst>
                                            <p:cond delay="499"/>
                                          </p:stCondLst>
                                        </p:cTn>
                                        <p:tgtEl>
                                          <p:spTgt spid="424"/>
                                        </p:tgtEl>
                                        <p:attrNameLst>
                                          <p:attrName>style.visibility</p:attrName>
                                        </p:attrNameLst>
                                      </p:cBhvr>
                                      <p:to>
                                        <p:strVal val="hidden"/>
                                      </p:to>
                                    </p:set>
                                  </p:childTnLst>
                                </p:cTn>
                              </p:par>
                            </p:childTnLst>
                          </p:cTn>
                        </p:par>
                        <p:par>
                          <p:cTn id="152" fill="hold">
                            <p:stCondLst>
                              <p:cond delay="263500"/>
                            </p:stCondLst>
                            <p:childTnLst>
                              <p:par>
                                <p:cTn id="153" presetID="9" presetClass="entr" fill="hold" grpId="38" nodeType="afterEffect">
                                  <p:stCondLst>
                                    <p:cond delay="15000"/>
                                  </p:stCondLst>
                                  <p:iterate>
                                    <p:tmAbs val="0"/>
                                  </p:iterate>
                                  <p:childTnLst>
                                    <p:set>
                                      <p:cBhvr>
                                        <p:cTn id="154" fill="hold"/>
                                        <p:tgtEl>
                                          <p:spTgt spid="425"/>
                                        </p:tgtEl>
                                        <p:attrNameLst>
                                          <p:attrName>style.visibility</p:attrName>
                                        </p:attrNameLst>
                                      </p:cBhvr>
                                      <p:to>
                                        <p:strVal val="visible"/>
                                      </p:to>
                                    </p:set>
                                    <p:animEffect transition="in" filter="dissolve">
                                      <p:cBhvr>
                                        <p:cTn id="155" dur="500"/>
                                        <p:tgtEl>
                                          <p:spTgt spid="425"/>
                                        </p:tgtEl>
                                      </p:cBhvr>
                                    </p:animEffect>
                                  </p:childTnLst>
                                </p:cTn>
                              </p:par>
                            </p:childTnLst>
                          </p:cTn>
                        </p:par>
                        <p:par>
                          <p:cTn id="156" fill="hold">
                            <p:stCondLst>
                              <p:cond delay="279000"/>
                            </p:stCondLst>
                            <p:childTnLst>
                              <p:par>
                                <p:cTn id="157" presetID="9" presetClass="exit" fill="hold" grpId="39" nodeType="afterEffect">
                                  <p:stCondLst>
                                    <p:cond delay="16000"/>
                                  </p:stCondLst>
                                  <p:iterate>
                                    <p:tmAbs val="0"/>
                                  </p:iterate>
                                  <p:childTnLst>
                                    <p:animEffect transition="out" filter="dissolve">
                                      <p:cBhvr>
                                        <p:cTn id="158" dur="500" fill="hold"/>
                                        <p:tgtEl>
                                          <p:spTgt spid="425"/>
                                        </p:tgtEl>
                                      </p:cBhvr>
                                    </p:animEffect>
                                    <p:set>
                                      <p:cBhvr>
                                        <p:cTn id="159" fill="hold">
                                          <p:stCondLst>
                                            <p:cond delay="499"/>
                                          </p:stCondLst>
                                        </p:cTn>
                                        <p:tgtEl>
                                          <p:spTgt spid="425"/>
                                        </p:tgtEl>
                                        <p:attrNameLst>
                                          <p:attrName>style.visibility</p:attrName>
                                        </p:attrNameLst>
                                      </p:cBhvr>
                                      <p:to>
                                        <p:strVal val="hidden"/>
                                      </p:to>
                                    </p:set>
                                  </p:childTnLst>
                                </p:cTn>
                              </p:par>
                            </p:childTnLst>
                          </p:cTn>
                        </p:par>
                        <p:par>
                          <p:cTn id="160" fill="hold">
                            <p:stCondLst>
                              <p:cond delay="295500"/>
                            </p:stCondLst>
                            <p:childTnLst>
                              <p:par>
                                <p:cTn id="161" presetID="9" presetClass="entr" fill="hold" grpId="40" nodeType="afterEffect">
                                  <p:stCondLst>
                                    <p:cond delay="16000"/>
                                  </p:stCondLst>
                                  <p:iterate>
                                    <p:tmAbs val="0"/>
                                  </p:iterate>
                                  <p:childTnLst>
                                    <p:set>
                                      <p:cBhvr>
                                        <p:cTn id="162" fill="hold"/>
                                        <p:tgtEl>
                                          <p:spTgt spid="426"/>
                                        </p:tgtEl>
                                        <p:attrNameLst>
                                          <p:attrName>style.visibility</p:attrName>
                                        </p:attrNameLst>
                                      </p:cBhvr>
                                      <p:to>
                                        <p:strVal val="visible"/>
                                      </p:to>
                                    </p:set>
                                    <p:animEffect transition="in" filter="dissolve">
                                      <p:cBhvr>
                                        <p:cTn id="163" dur="500"/>
                                        <p:tgtEl>
                                          <p:spTgt spid="426"/>
                                        </p:tgtEl>
                                      </p:cBhvr>
                                    </p:animEffect>
                                  </p:childTnLst>
                                </p:cTn>
                              </p:par>
                            </p:childTnLst>
                          </p:cTn>
                        </p:par>
                        <p:par>
                          <p:cTn id="164" fill="hold">
                            <p:stCondLst>
                              <p:cond delay="312000"/>
                            </p:stCondLst>
                            <p:childTnLst>
                              <p:par>
                                <p:cTn id="165" presetID="9" presetClass="exit" fill="hold" grpId="41" nodeType="afterEffect">
                                  <p:stCondLst>
                                    <p:cond delay="17000"/>
                                  </p:stCondLst>
                                  <p:iterate>
                                    <p:tmAbs val="0"/>
                                  </p:iterate>
                                  <p:childTnLst>
                                    <p:animEffect transition="out" filter="dissolve">
                                      <p:cBhvr>
                                        <p:cTn id="166" dur="500" fill="hold"/>
                                        <p:tgtEl>
                                          <p:spTgt spid="426"/>
                                        </p:tgtEl>
                                      </p:cBhvr>
                                    </p:animEffect>
                                    <p:set>
                                      <p:cBhvr>
                                        <p:cTn id="167" fill="hold">
                                          <p:stCondLst>
                                            <p:cond delay="499"/>
                                          </p:stCondLst>
                                        </p:cTn>
                                        <p:tgtEl>
                                          <p:spTgt spid="426"/>
                                        </p:tgtEl>
                                        <p:attrNameLst>
                                          <p:attrName>style.visibility</p:attrName>
                                        </p:attrNameLst>
                                      </p:cBhvr>
                                      <p:to>
                                        <p:strVal val="hidden"/>
                                      </p:to>
                                    </p:set>
                                  </p:childTnLst>
                                </p:cTn>
                              </p:par>
                            </p:childTnLst>
                          </p:cTn>
                        </p:par>
                        <p:par>
                          <p:cTn id="168" fill="hold">
                            <p:stCondLst>
                              <p:cond delay="329500"/>
                            </p:stCondLst>
                            <p:childTnLst>
                              <p:par>
                                <p:cTn id="169" presetID="9" presetClass="entr" fill="hold" grpId="42" nodeType="afterEffect">
                                  <p:stCondLst>
                                    <p:cond delay="17000"/>
                                  </p:stCondLst>
                                  <p:iterate>
                                    <p:tmAbs val="0"/>
                                  </p:iterate>
                                  <p:childTnLst>
                                    <p:set>
                                      <p:cBhvr>
                                        <p:cTn id="170" fill="hold"/>
                                        <p:tgtEl>
                                          <p:spTgt spid="427"/>
                                        </p:tgtEl>
                                        <p:attrNameLst>
                                          <p:attrName>style.visibility</p:attrName>
                                        </p:attrNameLst>
                                      </p:cBhvr>
                                      <p:to>
                                        <p:strVal val="visible"/>
                                      </p:to>
                                    </p:set>
                                    <p:animEffect transition="in" filter="dissolve">
                                      <p:cBhvr>
                                        <p:cTn id="171" dur="500"/>
                                        <p:tgtEl>
                                          <p:spTgt spid="427"/>
                                        </p:tgtEl>
                                      </p:cBhvr>
                                    </p:animEffect>
                                  </p:childTnLst>
                                </p:cTn>
                              </p:par>
                            </p:childTnLst>
                          </p:cTn>
                        </p:par>
                        <p:par>
                          <p:cTn id="172" fill="hold">
                            <p:stCondLst>
                              <p:cond delay="347000"/>
                            </p:stCondLst>
                            <p:childTnLst>
                              <p:par>
                                <p:cTn id="173" presetID="9" presetClass="exit" fill="hold" grpId="43" nodeType="afterEffect">
                                  <p:stCondLst>
                                    <p:cond delay="18000"/>
                                  </p:stCondLst>
                                  <p:iterate>
                                    <p:tmAbs val="0"/>
                                  </p:iterate>
                                  <p:childTnLst>
                                    <p:animEffect transition="out" filter="dissolve">
                                      <p:cBhvr>
                                        <p:cTn id="174" dur="500" fill="hold"/>
                                        <p:tgtEl>
                                          <p:spTgt spid="427"/>
                                        </p:tgtEl>
                                      </p:cBhvr>
                                    </p:animEffect>
                                    <p:set>
                                      <p:cBhvr>
                                        <p:cTn id="175" fill="hold">
                                          <p:stCondLst>
                                            <p:cond delay="499"/>
                                          </p:stCondLst>
                                        </p:cTn>
                                        <p:tgtEl>
                                          <p:spTgt spid="427"/>
                                        </p:tgtEl>
                                        <p:attrNameLst>
                                          <p:attrName>style.visibility</p:attrName>
                                        </p:attrNameLst>
                                      </p:cBhvr>
                                      <p:to>
                                        <p:strVal val="hidden"/>
                                      </p:to>
                                    </p:set>
                                  </p:childTnLst>
                                </p:cTn>
                              </p:par>
                            </p:childTnLst>
                          </p:cTn>
                        </p:par>
                        <p:par>
                          <p:cTn id="176" fill="hold">
                            <p:stCondLst>
                              <p:cond delay="365500"/>
                            </p:stCondLst>
                            <p:childTnLst>
                              <p:par>
                                <p:cTn id="177" presetID="9" presetClass="entr" fill="hold" grpId="44" nodeType="afterEffect">
                                  <p:stCondLst>
                                    <p:cond delay="18000"/>
                                  </p:stCondLst>
                                  <p:iterate>
                                    <p:tmAbs val="0"/>
                                  </p:iterate>
                                  <p:childTnLst>
                                    <p:set>
                                      <p:cBhvr>
                                        <p:cTn id="178" fill="hold"/>
                                        <p:tgtEl>
                                          <p:spTgt spid="428"/>
                                        </p:tgtEl>
                                        <p:attrNameLst>
                                          <p:attrName>style.visibility</p:attrName>
                                        </p:attrNameLst>
                                      </p:cBhvr>
                                      <p:to>
                                        <p:strVal val="visible"/>
                                      </p:to>
                                    </p:set>
                                    <p:animEffect transition="in" filter="dissolve">
                                      <p:cBhvr>
                                        <p:cTn id="179" dur="500"/>
                                        <p:tgtEl>
                                          <p:spTgt spid="428"/>
                                        </p:tgtEl>
                                      </p:cBhvr>
                                    </p:animEffect>
                                  </p:childTnLst>
                                </p:cTn>
                              </p:par>
                            </p:childTnLst>
                          </p:cTn>
                        </p:par>
                        <p:par>
                          <p:cTn id="180" fill="hold">
                            <p:stCondLst>
                              <p:cond delay="384000"/>
                            </p:stCondLst>
                            <p:childTnLst>
                              <p:par>
                                <p:cTn id="181" presetID="9" presetClass="exit" fill="hold" grpId="45" nodeType="afterEffect">
                                  <p:stCondLst>
                                    <p:cond delay="19000"/>
                                  </p:stCondLst>
                                  <p:iterate>
                                    <p:tmAbs val="0"/>
                                  </p:iterate>
                                  <p:childTnLst>
                                    <p:animEffect transition="out" filter="dissolve">
                                      <p:cBhvr>
                                        <p:cTn id="182" dur="500" fill="hold"/>
                                        <p:tgtEl>
                                          <p:spTgt spid="428"/>
                                        </p:tgtEl>
                                      </p:cBhvr>
                                    </p:animEffect>
                                    <p:set>
                                      <p:cBhvr>
                                        <p:cTn id="183" fill="hold">
                                          <p:stCondLst>
                                            <p:cond delay="499"/>
                                          </p:stCondLst>
                                        </p:cTn>
                                        <p:tgtEl>
                                          <p:spTgt spid="428"/>
                                        </p:tgtEl>
                                        <p:attrNameLst>
                                          <p:attrName>style.visibility</p:attrName>
                                        </p:attrNameLst>
                                      </p:cBhvr>
                                      <p:to>
                                        <p:strVal val="hidden"/>
                                      </p:to>
                                    </p:set>
                                  </p:childTnLst>
                                </p:cTn>
                              </p:par>
                            </p:childTnLst>
                          </p:cTn>
                        </p:par>
                        <p:par>
                          <p:cTn id="184" fill="hold">
                            <p:stCondLst>
                              <p:cond delay="403500"/>
                            </p:stCondLst>
                            <p:childTnLst>
                              <p:par>
                                <p:cTn id="185" presetID="9" presetClass="entr" fill="hold" grpId="46" nodeType="afterEffect">
                                  <p:stCondLst>
                                    <p:cond delay="19000"/>
                                  </p:stCondLst>
                                  <p:iterate>
                                    <p:tmAbs val="0"/>
                                  </p:iterate>
                                  <p:childTnLst>
                                    <p:set>
                                      <p:cBhvr>
                                        <p:cTn id="186" fill="hold"/>
                                        <p:tgtEl>
                                          <p:spTgt spid="429"/>
                                        </p:tgtEl>
                                        <p:attrNameLst>
                                          <p:attrName>style.visibility</p:attrName>
                                        </p:attrNameLst>
                                      </p:cBhvr>
                                      <p:to>
                                        <p:strVal val="visible"/>
                                      </p:to>
                                    </p:set>
                                    <p:animEffect transition="in" filter="dissolve">
                                      <p:cBhvr>
                                        <p:cTn id="187" dur="500"/>
                                        <p:tgtEl>
                                          <p:spTgt spid="429"/>
                                        </p:tgtEl>
                                      </p:cBhvr>
                                    </p:animEffect>
                                  </p:childTnLst>
                                </p:cTn>
                              </p:par>
                            </p:childTnLst>
                          </p:cTn>
                        </p:par>
                        <p:par>
                          <p:cTn id="188" fill="hold">
                            <p:stCondLst>
                              <p:cond delay="423000"/>
                            </p:stCondLst>
                            <p:childTnLst>
                              <p:par>
                                <p:cTn id="189" presetID="9" presetClass="exit" fill="hold" grpId="47" nodeType="afterEffect">
                                  <p:stCondLst>
                                    <p:cond delay="20000"/>
                                  </p:stCondLst>
                                  <p:iterate>
                                    <p:tmAbs val="0"/>
                                  </p:iterate>
                                  <p:childTnLst>
                                    <p:animEffect transition="out" filter="dissolve">
                                      <p:cBhvr>
                                        <p:cTn id="190" dur="500" fill="hold"/>
                                        <p:tgtEl>
                                          <p:spTgt spid="429"/>
                                        </p:tgtEl>
                                      </p:cBhvr>
                                    </p:animEffect>
                                    <p:set>
                                      <p:cBhvr>
                                        <p:cTn id="191" fill="hold">
                                          <p:stCondLst>
                                            <p:cond delay="499"/>
                                          </p:stCondLst>
                                        </p:cTn>
                                        <p:tgtEl>
                                          <p:spTgt spid="429"/>
                                        </p:tgtEl>
                                        <p:attrNameLst>
                                          <p:attrName>style.visibility</p:attrName>
                                        </p:attrNameLst>
                                      </p:cBhvr>
                                      <p:to>
                                        <p:strVal val="hidden"/>
                                      </p:to>
                                    </p:set>
                                  </p:childTnLst>
                                </p:cTn>
                              </p:par>
                            </p:childTnLst>
                          </p:cTn>
                        </p:par>
                        <p:par>
                          <p:cTn id="192" fill="hold">
                            <p:stCondLst>
                              <p:cond delay="443500"/>
                            </p:stCondLst>
                            <p:childTnLst>
                              <p:par>
                                <p:cTn id="193" presetID="9" presetClass="exit" fill="hold" grpId="48" nodeType="afterEffect">
                                  <p:stCondLst>
                                    <p:cond delay="20000"/>
                                  </p:stCondLst>
                                  <p:iterate>
                                    <p:tmAbs val="0"/>
                                  </p:iterate>
                                  <p:childTnLst>
                                    <p:animEffect transition="out" filter="dissolve">
                                      <p:cBhvr>
                                        <p:cTn id="194" dur="500" fill="hold"/>
                                        <p:tgtEl>
                                          <p:spTgt spid="419"/>
                                        </p:tgtEl>
                                      </p:cBhvr>
                                    </p:animEffect>
                                    <p:set>
                                      <p:cBhvr>
                                        <p:cTn id="195" fill="hold">
                                          <p:stCondLst>
                                            <p:cond delay="499"/>
                                          </p:stCondLst>
                                        </p:cTn>
                                        <p:tgtEl>
                                          <p:spTgt spid="419"/>
                                        </p:tgtEl>
                                        <p:attrNameLst>
                                          <p:attrName>style.visibility</p:attrName>
                                        </p:attrNameLst>
                                      </p:cBhvr>
                                      <p:to>
                                        <p:strVal val="hidden"/>
                                      </p:to>
                                    </p:set>
                                  </p:childTnLst>
                                </p:cTn>
                              </p:par>
                            </p:childTnLst>
                          </p:cTn>
                        </p:par>
                        <p:par>
                          <p:cTn id="196" fill="hold">
                            <p:stCondLst>
                              <p:cond delay="464000"/>
                            </p:stCondLst>
                            <p:childTnLst>
                              <p:par>
                                <p:cTn id="197" presetID="9" presetClass="entr" fill="hold" grpId="49" nodeType="afterEffect">
                                  <p:stCondLst>
                                    <p:cond delay="20000"/>
                                  </p:stCondLst>
                                  <p:iterate>
                                    <p:tmAbs val="0"/>
                                  </p:iterate>
                                  <p:childTnLst>
                                    <p:set>
                                      <p:cBhvr>
                                        <p:cTn id="198" fill="hold"/>
                                        <p:tgtEl>
                                          <p:spTgt spid="430"/>
                                        </p:tgtEl>
                                        <p:attrNameLst>
                                          <p:attrName>style.visibility</p:attrName>
                                        </p:attrNameLst>
                                      </p:cBhvr>
                                      <p:to>
                                        <p:strVal val="visible"/>
                                      </p:to>
                                    </p:set>
                                    <p:animEffect transition="in" filter="dissolve">
                                      <p:cBhvr>
                                        <p:cTn id="199" dur="500"/>
                                        <p:tgtEl>
                                          <p:spTgt spid="430"/>
                                        </p:tgtEl>
                                      </p:cBhvr>
                                    </p:animEffect>
                                  </p:childTnLst>
                                </p:cTn>
                              </p:par>
                            </p:childTnLst>
                          </p:cTn>
                        </p:par>
                        <p:par>
                          <p:cTn id="200" fill="hold">
                            <p:stCondLst>
                              <p:cond delay="484500"/>
                            </p:stCondLst>
                            <p:childTnLst>
                              <p:par>
                                <p:cTn id="201" presetID="9" presetClass="entr" fill="hold" grpId="50" nodeType="afterEffect">
                                  <p:stCondLst>
                                    <p:cond delay="20000"/>
                                  </p:stCondLst>
                                  <p:iterate>
                                    <p:tmAbs val="0"/>
                                  </p:iterate>
                                  <p:childTnLst>
                                    <p:set>
                                      <p:cBhvr>
                                        <p:cTn id="202" fill="hold"/>
                                        <p:tgtEl>
                                          <p:spTgt spid="431"/>
                                        </p:tgtEl>
                                        <p:attrNameLst>
                                          <p:attrName>style.visibility</p:attrName>
                                        </p:attrNameLst>
                                      </p:cBhvr>
                                      <p:to>
                                        <p:strVal val="visible"/>
                                      </p:to>
                                    </p:set>
                                    <p:animEffect transition="in" filter="dissolve">
                                      <p:cBhvr>
                                        <p:cTn id="203" dur="500"/>
                                        <p:tgtEl>
                                          <p:spTgt spid="431"/>
                                        </p:tgtEl>
                                      </p:cBhvr>
                                    </p:animEffect>
                                  </p:childTnLst>
                                </p:cTn>
                              </p:par>
                            </p:childTnLst>
                          </p:cTn>
                        </p:par>
                        <p:par>
                          <p:cTn id="204" fill="hold">
                            <p:stCondLst>
                              <p:cond delay="505000"/>
                            </p:stCondLst>
                            <p:childTnLst>
                              <p:par>
                                <p:cTn id="205" presetID="9" presetClass="exit" fill="hold" grpId="51" nodeType="afterEffect">
                                  <p:stCondLst>
                                    <p:cond delay="21000"/>
                                  </p:stCondLst>
                                  <p:iterate>
                                    <p:tmAbs val="0"/>
                                  </p:iterate>
                                  <p:childTnLst>
                                    <p:animEffect transition="out" filter="dissolve">
                                      <p:cBhvr>
                                        <p:cTn id="206" dur="500" fill="hold"/>
                                        <p:tgtEl>
                                          <p:spTgt spid="431"/>
                                        </p:tgtEl>
                                      </p:cBhvr>
                                    </p:animEffect>
                                    <p:set>
                                      <p:cBhvr>
                                        <p:cTn id="207" fill="hold">
                                          <p:stCondLst>
                                            <p:cond delay="499"/>
                                          </p:stCondLst>
                                        </p:cTn>
                                        <p:tgtEl>
                                          <p:spTgt spid="431"/>
                                        </p:tgtEl>
                                        <p:attrNameLst>
                                          <p:attrName>style.visibility</p:attrName>
                                        </p:attrNameLst>
                                      </p:cBhvr>
                                      <p:to>
                                        <p:strVal val="hidden"/>
                                      </p:to>
                                    </p:set>
                                  </p:childTnLst>
                                </p:cTn>
                              </p:par>
                            </p:childTnLst>
                          </p:cTn>
                        </p:par>
                        <p:par>
                          <p:cTn id="208" fill="hold">
                            <p:stCondLst>
                              <p:cond delay="526500"/>
                            </p:stCondLst>
                            <p:childTnLst>
                              <p:par>
                                <p:cTn id="209" presetID="9" presetClass="entr" fill="hold" grpId="52" nodeType="afterEffect">
                                  <p:stCondLst>
                                    <p:cond delay="21000"/>
                                  </p:stCondLst>
                                  <p:iterate>
                                    <p:tmAbs val="0"/>
                                  </p:iterate>
                                  <p:childTnLst>
                                    <p:set>
                                      <p:cBhvr>
                                        <p:cTn id="210" fill="hold"/>
                                        <p:tgtEl>
                                          <p:spTgt spid="432"/>
                                        </p:tgtEl>
                                        <p:attrNameLst>
                                          <p:attrName>style.visibility</p:attrName>
                                        </p:attrNameLst>
                                      </p:cBhvr>
                                      <p:to>
                                        <p:strVal val="visible"/>
                                      </p:to>
                                    </p:set>
                                    <p:animEffect transition="in" filter="dissolve">
                                      <p:cBhvr>
                                        <p:cTn id="211" dur="500"/>
                                        <p:tgtEl>
                                          <p:spTgt spid="432"/>
                                        </p:tgtEl>
                                      </p:cBhvr>
                                    </p:animEffect>
                                  </p:childTnLst>
                                </p:cTn>
                              </p:par>
                            </p:childTnLst>
                          </p:cTn>
                        </p:par>
                        <p:par>
                          <p:cTn id="212" fill="hold">
                            <p:stCondLst>
                              <p:cond delay="548000"/>
                            </p:stCondLst>
                            <p:childTnLst>
                              <p:par>
                                <p:cTn id="213" presetID="9" presetClass="exit" fill="hold" grpId="53" nodeType="afterEffect">
                                  <p:stCondLst>
                                    <p:cond delay="22000"/>
                                  </p:stCondLst>
                                  <p:iterate>
                                    <p:tmAbs val="0"/>
                                  </p:iterate>
                                  <p:childTnLst>
                                    <p:animEffect transition="out" filter="dissolve">
                                      <p:cBhvr>
                                        <p:cTn id="214" dur="500" fill="hold"/>
                                        <p:tgtEl>
                                          <p:spTgt spid="432"/>
                                        </p:tgtEl>
                                      </p:cBhvr>
                                    </p:animEffect>
                                    <p:set>
                                      <p:cBhvr>
                                        <p:cTn id="215" fill="hold">
                                          <p:stCondLst>
                                            <p:cond delay="499"/>
                                          </p:stCondLst>
                                        </p:cTn>
                                        <p:tgtEl>
                                          <p:spTgt spid="432"/>
                                        </p:tgtEl>
                                        <p:attrNameLst>
                                          <p:attrName>style.visibility</p:attrName>
                                        </p:attrNameLst>
                                      </p:cBhvr>
                                      <p:to>
                                        <p:strVal val="hidden"/>
                                      </p:to>
                                    </p:set>
                                  </p:childTnLst>
                                </p:cTn>
                              </p:par>
                            </p:childTnLst>
                          </p:cTn>
                        </p:par>
                        <p:par>
                          <p:cTn id="216" fill="hold">
                            <p:stCondLst>
                              <p:cond delay="570500"/>
                            </p:stCondLst>
                            <p:childTnLst>
                              <p:par>
                                <p:cTn id="217" presetID="9" presetClass="entr" fill="hold" grpId="54" nodeType="afterEffect">
                                  <p:stCondLst>
                                    <p:cond delay="22000"/>
                                  </p:stCondLst>
                                  <p:iterate>
                                    <p:tmAbs val="0"/>
                                  </p:iterate>
                                  <p:childTnLst>
                                    <p:set>
                                      <p:cBhvr>
                                        <p:cTn id="218" fill="hold"/>
                                        <p:tgtEl>
                                          <p:spTgt spid="433"/>
                                        </p:tgtEl>
                                        <p:attrNameLst>
                                          <p:attrName>style.visibility</p:attrName>
                                        </p:attrNameLst>
                                      </p:cBhvr>
                                      <p:to>
                                        <p:strVal val="visible"/>
                                      </p:to>
                                    </p:set>
                                    <p:animEffect transition="in" filter="dissolve">
                                      <p:cBhvr>
                                        <p:cTn id="219" dur="500"/>
                                        <p:tgtEl>
                                          <p:spTgt spid="433"/>
                                        </p:tgtEl>
                                      </p:cBhvr>
                                    </p:animEffect>
                                  </p:childTnLst>
                                </p:cTn>
                              </p:par>
                            </p:childTnLst>
                          </p:cTn>
                        </p:par>
                        <p:par>
                          <p:cTn id="220" fill="hold">
                            <p:stCondLst>
                              <p:cond delay="593000"/>
                            </p:stCondLst>
                            <p:childTnLst>
                              <p:par>
                                <p:cTn id="221" presetID="9" presetClass="exit" fill="hold" grpId="55" nodeType="afterEffect">
                                  <p:stCondLst>
                                    <p:cond delay="23000"/>
                                  </p:stCondLst>
                                  <p:iterate>
                                    <p:tmAbs val="0"/>
                                  </p:iterate>
                                  <p:childTnLst>
                                    <p:animEffect transition="out" filter="dissolve">
                                      <p:cBhvr>
                                        <p:cTn id="222" dur="500" fill="hold"/>
                                        <p:tgtEl>
                                          <p:spTgt spid="433"/>
                                        </p:tgtEl>
                                      </p:cBhvr>
                                    </p:animEffect>
                                    <p:set>
                                      <p:cBhvr>
                                        <p:cTn id="223" fill="hold">
                                          <p:stCondLst>
                                            <p:cond delay="499"/>
                                          </p:stCondLst>
                                        </p:cTn>
                                        <p:tgtEl>
                                          <p:spTgt spid="433"/>
                                        </p:tgtEl>
                                        <p:attrNameLst>
                                          <p:attrName>style.visibility</p:attrName>
                                        </p:attrNameLst>
                                      </p:cBhvr>
                                      <p:to>
                                        <p:strVal val="hidden"/>
                                      </p:to>
                                    </p:set>
                                  </p:childTnLst>
                                </p:cTn>
                              </p:par>
                            </p:childTnLst>
                          </p:cTn>
                        </p:par>
                        <p:par>
                          <p:cTn id="224" fill="hold">
                            <p:stCondLst>
                              <p:cond delay="616500"/>
                            </p:stCondLst>
                            <p:childTnLst>
                              <p:par>
                                <p:cTn id="225" presetID="9" presetClass="entr" fill="hold" grpId="56" nodeType="afterEffect">
                                  <p:stCondLst>
                                    <p:cond delay="23000"/>
                                  </p:stCondLst>
                                  <p:iterate>
                                    <p:tmAbs val="0"/>
                                  </p:iterate>
                                  <p:childTnLst>
                                    <p:set>
                                      <p:cBhvr>
                                        <p:cTn id="226" fill="hold"/>
                                        <p:tgtEl>
                                          <p:spTgt spid="434"/>
                                        </p:tgtEl>
                                        <p:attrNameLst>
                                          <p:attrName>style.visibility</p:attrName>
                                        </p:attrNameLst>
                                      </p:cBhvr>
                                      <p:to>
                                        <p:strVal val="visible"/>
                                      </p:to>
                                    </p:set>
                                    <p:animEffect transition="in" filter="dissolve">
                                      <p:cBhvr>
                                        <p:cTn id="227" dur="500"/>
                                        <p:tgtEl>
                                          <p:spTgt spid="434"/>
                                        </p:tgtEl>
                                      </p:cBhvr>
                                    </p:animEffect>
                                  </p:childTnLst>
                                </p:cTn>
                              </p:par>
                            </p:childTnLst>
                          </p:cTn>
                        </p:par>
                        <p:par>
                          <p:cTn id="228" fill="hold">
                            <p:stCondLst>
                              <p:cond delay="640000"/>
                            </p:stCondLst>
                            <p:childTnLst>
                              <p:par>
                                <p:cTn id="229" presetID="9" presetClass="exit" fill="hold" grpId="57" nodeType="afterEffect">
                                  <p:stCondLst>
                                    <p:cond delay="24000"/>
                                  </p:stCondLst>
                                  <p:iterate>
                                    <p:tmAbs val="0"/>
                                  </p:iterate>
                                  <p:childTnLst>
                                    <p:animEffect transition="out" filter="dissolve">
                                      <p:cBhvr>
                                        <p:cTn id="230" dur="500" fill="hold"/>
                                        <p:tgtEl>
                                          <p:spTgt spid="434"/>
                                        </p:tgtEl>
                                      </p:cBhvr>
                                    </p:animEffect>
                                    <p:set>
                                      <p:cBhvr>
                                        <p:cTn id="231" fill="hold">
                                          <p:stCondLst>
                                            <p:cond delay="499"/>
                                          </p:stCondLst>
                                        </p:cTn>
                                        <p:tgtEl>
                                          <p:spTgt spid="434"/>
                                        </p:tgtEl>
                                        <p:attrNameLst>
                                          <p:attrName>style.visibility</p:attrName>
                                        </p:attrNameLst>
                                      </p:cBhvr>
                                      <p:to>
                                        <p:strVal val="hidden"/>
                                      </p:to>
                                    </p:set>
                                  </p:childTnLst>
                                </p:cTn>
                              </p:par>
                            </p:childTnLst>
                          </p:cTn>
                        </p:par>
                        <p:par>
                          <p:cTn id="232" fill="hold">
                            <p:stCondLst>
                              <p:cond delay="664500"/>
                            </p:stCondLst>
                            <p:childTnLst>
                              <p:par>
                                <p:cTn id="233" presetID="9" presetClass="entr" fill="hold" grpId="58" nodeType="afterEffect">
                                  <p:stCondLst>
                                    <p:cond delay="24000"/>
                                  </p:stCondLst>
                                  <p:iterate>
                                    <p:tmAbs val="0"/>
                                  </p:iterate>
                                  <p:childTnLst>
                                    <p:set>
                                      <p:cBhvr>
                                        <p:cTn id="234" fill="hold"/>
                                        <p:tgtEl>
                                          <p:spTgt spid="435"/>
                                        </p:tgtEl>
                                        <p:attrNameLst>
                                          <p:attrName>style.visibility</p:attrName>
                                        </p:attrNameLst>
                                      </p:cBhvr>
                                      <p:to>
                                        <p:strVal val="visible"/>
                                      </p:to>
                                    </p:set>
                                    <p:animEffect transition="in" filter="dissolve">
                                      <p:cBhvr>
                                        <p:cTn id="235" dur="500"/>
                                        <p:tgtEl>
                                          <p:spTgt spid="435"/>
                                        </p:tgtEl>
                                      </p:cBhvr>
                                    </p:animEffect>
                                  </p:childTnLst>
                                </p:cTn>
                              </p:par>
                            </p:childTnLst>
                          </p:cTn>
                        </p:par>
                        <p:par>
                          <p:cTn id="236" fill="hold">
                            <p:stCondLst>
                              <p:cond delay="689000"/>
                            </p:stCondLst>
                            <p:childTnLst>
                              <p:par>
                                <p:cTn id="237" presetID="9" presetClass="exit" fill="hold" grpId="59" nodeType="afterEffect">
                                  <p:stCondLst>
                                    <p:cond delay="25000"/>
                                  </p:stCondLst>
                                  <p:iterate>
                                    <p:tmAbs val="0"/>
                                  </p:iterate>
                                  <p:childTnLst>
                                    <p:animEffect transition="out" filter="dissolve">
                                      <p:cBhvr>
                                        <p:cTn id="238" dur="500" fill="hold"/>
                                        <p:tgtEl>
                                          <p:spTgt spid="435"/>
                                        </p:tgtEl>
                                      </p:cBhvr>
                                    </p:animEffect>
                                    <p:set>
                                      <p:cBhvr>
                                        <p:cTn id="239" fill="hold">
                                          <p:stCondLst>
                                            <p:cond delay="499"/>
                                          </p:stCondLst>
                                        </p:cTn>
                                        <p:tgtEl>
                                          <p:spTgt spid="435"/>
                                        </p:tgtEl>
                                        <p:attrNameLst>
                                          <p:attrName>style.visibility</p:attrName>
                                        </p:attrNameLst>
                                      </p:cBhvr>
                                      <p:to>
                                        <p:strVal val="hidden"/>
                                      </p:to>
                                    </p:set>
                                  </p:childTnLst>
                                </p:cTn>
                              </p:par>
                            </p:childTnLst>
                          </p:cTn>
                        </p:par>
                        <p:par>
                          <p:cTn id="240" fill="hold">
                            <p:stCondLst>
                              <p:cond delay="714500"/>
                            </p:stCondLst>
                            <p:childTnLst>
                              <p:par>
                                <p:cTn id="241" presetID="9" presetClass="entr" fill="hold" grpId="60" nodeType="afterEffect">
                                  <p:stCondLst>
                                    <p:cond delay="25000"/>
                                  </p:stCondLst>
                                  <p:iterate>
                                    <p:tmAbs val="0"/>
                                  </p:iterate>
                                  <p:childTnLst>
                                    <p:set>
                                      <p:cBhvr>
                                        <p:cTn id="242" fill="hold"/>
                                        <p:tgtEl>
                                          <p:spTgt spid="436"/>
                                        </p:tgtEl>
                                        <p:attrNameLst>
                                          <p:attrName>style.visibility</p:attrName>
                                        </p:attrNameLst>
                                      </p:cBhvr>
                                      <p:to>
                                        <p:strVal val="visible"/>
                                      </p:to>
                                    </p:set>
                                    <p:animEffect transition="in" filter="dissolve">
                                      <p:cBhvr>
                                        <p:cTn id="243" dur="500"/>
                                        <p:tgtEl>
                                          <p:spTgt spid="436"/>
                                        </p:tgtEl>
                                      </p:cBhvr>
                                    </p:animEffect>
                                  </p:childTnLst>
                                </p:cTn>
                              </p:par>
                            </p:childTnLst>
                          </p:cTn>
                        </p:par>
                        <p:par>
                          <p:cTn id="244" fill="hold">
                            <p:stCondLst>
                              <p:cond delay="740000"/>
                            </p:stCondLst>
                            <p:childTnLst>
                              <p:par>
                                <p:cTn id="245" presetID="9" presetClass="exit" fill="hold" grpId="61" nodeType="afterEffect">
                                  <p:stCondLst>
                                    <p:cond delay="26000"/>
                                  </p:stCondLst>
                                  <p:iterate>
                                    <p:tmAbs val="0"/>
                                  </p:iterate>
                                  <p:childTnLst>
                                    <p:animEffect transition="out" filter="dissolve">
                                      <p:cBhvr>
                                        <p:cTn id="246" dur="500" fill="hold"/>
                                        <p:tgtEl>
                                          <p:spTgt spid="436"/>
                                        </p:tgtEl>
                                      </p:cBhvr>
                                    </p:animEffect>
                                    <p:set>
                                      <p:cBhvr>
                                        <p:cTn id="247" fill="hold">
                                          <p:stCondLst>
                                            <p:cond delay="499"/>
                                          </p:stCondLst>
                                        </p:cTn>
                                        <p:tgtEl>
                                          <p:spTgt spid="436"/>
                                        </p:tgtEl>
                                        <p:attrNameLst>
                                          <p:attrName>style.visibility</p:attrName>
                                        </p:attrNameLst>
                                      </p:cBhvr>
                                      <p:to>
                                        <p:strVal val="hidden"/>
                                      </p:to>
                                    </p:set>
                                  </p:childTnLst>
                                </p:cTn>
                              </p:par>
                            </p:childTnLst>
                          </p:cTn>
                        </p:par>
                        <p:par>
                          <p:cTn id="248" fill="hold">
                            <p:stCondLst>
                              <p:cond delay="766500"/>
                            </p:stCondLst>
                            <p:childTnLst>
                              <p:par>
                                <p:cTn id="249" presetID="9" presetClass="entr" fill="hold" grpId="62" nodeType="afterEffect">
                                  <p:stCondLst>
                                    <p:cond delay="26000"/>
                                  </p:stCondLst>
                                  <p:iterate>
                                    <p:tmAbs val="0"/>
                                  </p:iterate>
                                  <p:childTnLst>
                                    <p:set>
                                      <p:cBhvr>
                                        <p:cTn id="250" fill="hold"/>
                                        <p:tgtEl>
                                          <p:spTgt spid="437"/>
                                        </p:tgtEl>
                                        <p:attrNameLst>
                                          <p:attrName>style.visibility</p:attrName>
                                        </p:attrNameLst>
                                      </p:cBhvr>
                                      <p:to>
                                        <p:strVal val="visible"/>
                                      </p:to>
                                    </p:set>
                                    <p:animEffect transition="in" filter="dissolve">
                                      <p:cBhvr>
                                        <p:cTn id="251" dur="500"/>
                                        <p:tgtEl>
                                          <p:spTgt spid="437"/>
                                        </p:tgtEl>
                                      </p:cBhvr>
                                    </p:animEffect>
                                  </p:childTnLst>
                                </p:cTn>
                              </p:par>
                            </p:childTnLst>
                          </p:cTn>
                        </p:par>
                        <p:par>
                          <p:cTn id="252" fill="hold">
                            <p:stCondLst>
                              <p:cond delay="793000"/>
                            </p:stCondLst>
                            <p:childTnLst>
                              <p:par>
                                <p:cTn id="253" presetID="9" presetClass="exit" fill="hold" grpId="63" nodeType="afterEffect">
                                  <p:stCondLst>
                                    <p:cond delay="27000"/>
                                  </p:stCondLst>
                                  <p:iterate>
                                    <p:tmAbs val="0"/>
                                  </p:iterate>
                                  <p:childTnLst>
                                    <p:animEffect transition="out" filter="dissolve">
                                      <p:cBhvr>
                                        <p:cTn id="254" dur="500" fill="hold"/>
                                        <p:tgtEl>
                                          <p:spTgt spid="437"/>
                                        </p:tgtEl>
                                      </p:cBhvr>
                                    </p:animEffect>
                                    <p:set>
                                      <p:cBhvr>
                                        <p:cTn id="255" fill="hold">
                                          <p:stCondLst>
                                            <p:cond delay="499"/>
                                          </p:stCondLst>
                                        </p:cTn>
                                        <p:tgtEl>
                                          <p:spTgt spid="437"/>
                                        </p:tgtEl>
                                        <p:attrNameLst>
                                          <p:attrName>style.visibility</p:attrName>
                                        </p:attrNameLst>
                                      </p:cBhvr>
                                      <p:to>
                                        <p:strVal val="hidden"/>
                                      </p:to>
                                    </p:set>
                                  </p:childTnLst>
                                </p:cTn>
                              </p:par>
                            </p:childTnLst>
                          </p:cTn>
                        </p:par>
                        <p:par>
                          <p:cTn id="256" fill="hold">
                            <p:stCondLst>
                              <p:cond delay="820500"/>
                            </p:stCondLst>
                            <p:childTnLst>
                              <p:par>
                                <p:cTn id="257" presetID="9" presetClass="entr" fill="hold" grpId="64" nodeType="afterEffect">
                                  <p:stCondLst>
                                    <p:cond delay="27000"/>
                                  </p:stCondLst>
                                  <p:iterate>
                                    <p:tmAbs val="0"/>
                                  </p:iterate>
                                  <p:childTnLst>
                                    <p:set>
                                      <p:cBhvr>
                                        <p:cTn id="258" fill="hold"/>
                                        <p:tgtEl>
                                          <p:spTgt spid="438"/>
                                        </p:tgtEl>
                                        <p:attrNameLst>
                                          <p:attrName>style.visibility</p:attrName>
                                        </p:attrNameLst>
                                      </p:cBhvr>
                                      <p:to>
                                        <p:strVal val="visible"/>
                                      </p:to>
                                    </p:set>
                                    <p:animEffect transition="in" filter="dissolve">
                                      <p:cBhvr>
                                        <p:cTn id="259" dur="500"/>
                                        <p:tgtEl>
                                          <p:spTgt spid="438"/>
                                        </p:tgtEl>
                                      </p:cBhvr>
                                    </p:animEffect>
                                  </p:childTnLst>
                                </p:cTn>
                              </p:par>
                            </p:childTnLst>
                          </p:cTn>
                        </p:par>
                        <p:par>
                          <p:cTn id="260" fill="hold">
                            <p:stCondLst>
                              <p:cond delay="848000"/>
                            </p:stCondLst>
                            <p:childTnLst>
                              <p:par>
                                <p:cTn id="261" presetID="9" presetClass="exit" fill="hold" grpId="65" nodeType="afterEffect">
                                  <p:stCondLst>
                                    <p:cond delay="28000"/>
                                  </p:stCondLst>
                                  <p:iterate>
                                    <p:tmAbs val="0"/>
                                  </p:iterate>
                                  <p:childTnLst>
                                    <p:animEffect transition="out" filter="dissolve">
                                      <p:cBhvr>
                                        <p:cTn id="262" dur="500" fill="hold"/>
                                        <p:tgtEl>
                                          <p:spTgt spid="438"/>
                                        </p:tgtEl>
                                      </p:cBhvr>
                                    </p:animEffect>
                                    <p:set>
                                      <p:cBhvr>
                                        <p:cTn id="263" fill="hold">
                                          <p:stCondLst>
                                            <p:cond delay="499"/>
                                          </p:stCondLst>
                                        </p:cTn>
                                        <p:tgtEl>
                                          <p:spTgt spid="438"/>
                                        </p:tgtEl>
                                        <p:attrNameLst>
                                          <p:attrName>style.visibility</p:attrName>
                                        </p:attrNameLst>
                                      </p:cBhvr>
                                      <p:to>
                                        <p:strVal val="hidden"/>
                                      </p:to>
                                    </p:set>
                                  </p:childTnLst>
                                </p:cTn>
                              </p:par>
                            </p:childTnLst>
                          </p:cTn>
                        </p:par>
                        <p:par>
                          <p:cTn id="264" fill="hold">
                            <p:stCondLst>
                              <p:cond delay="876500"/>
                            </p:stCondLst>
                            <p:childTnLst>
                              <p:par>
                                <p:cTn id="265" presetID="9" presetClass="entr" fill="hold" grpId="66" nodeType="afterEffect">
                                  <p:stCondLst>
                                    <p:cond delay="28000"/>
                                  </p:stCondLst>
                                  <p:iterate>
                                    <p:tmAbs val="0"/>
                                  </p:iterate>
                                  <p:childTnLst>
                                    <p:set>
                                      <p:cBhvr>
                                        <p:cTn id="266" fill="hold"/>
                                        <p:tgtEl>
                                          <p:spTgt spid="439"/>
                                        </p:tgtEl>
                                        <p:attrNameLst>
                                          <p:attrName>style.visibility</p:attrName>
                                        </p:attrNameLst>
                                      </p:cBhvr>
                                      <p:to>
                                        <p:strVal val="visible"/>
                                      </p:to>
                                    </p:set>
                                    <p:animEffect transition="in" filter="dissolve">
                                      <p:cBhvr>
                                        <p:cTn id="267" dur="500"/>
                                        <p:tgtEl>
                                          <p:spTgt spid="439"/>
                                        </p:tgtEl>
                                      </p:cBhvr>
                                    </p:animEffect>
                                  </p:childTnLst>
                                </p:cTn>
                              </p:par>
                            </p:childTnLst>
                          </p:cTn>
                        </p:par>
                        <p:par>
                          <p:cTn id="268" fill="hold">
                            <p:stCondLst>
                              <p:cond delay="905000"/>
                            </p:stCondLst>
                            <p:childTnLst>
                              <p:par>
                                <p:cTn id="269" presetID="9" presetClass="exit" fill="hold" grpId="67" nodeType="afterEffect">
                                  <p:stCondLst>
                                    <p:cond delay="29000"/>
                                  </p:stCondLst>
                                  <p:iterate>
                                    <p:tmAbs val="0"/>
                                  </p:iterate>
                                  <p:childTnLst>
                                    <p:animEffect transition="out" filter="dissolve">
                                      <p:cBhvr>
                                        <p:cTn id="270" dur="500" fill="hold"/>
                                        <p:tgtEl>
                                          <p:spTgt spid="439"/>
                                        </p:tgtEl>
                                      </p:cBhvr>
                                    </p:animEffect>
                                    <p:set>
                                      <p:cBhvr>
                                        <p:cTn id="271" fill="hold">
                                          <p:stCondLst>
                                            <p:cond delay="499"/>
                                          </p:stCondLst>
                                        </p:cTn>
                                        <p:tgtEl>
                                          <p:spTgt spid="439"/>
                                        </p:tgtEl>
                                        <p:attrNameLst>
                                          <p:attrName>style.visibility</p:attrName>
                                        </p:attrNameLst>
                                      </p:cBhvr>
                                      <p:to>
                                        <p:strVal val="hidden"/>
                                      </p:to>
                                    </p:set>
                                  </p:childTnLst>
                                </p:cTn>
                              </p:par>
                            </p:childTnLst>
                          </p:cTn>
                        </p:par>
                        <p:par>
                          <p:cTn id="272" fill="hold">
                            <p:stCondLst>
                              <p:cond delay="934500"/>
                            </p:stCondLst>
                            <p:childTnLst>
                              <p:par>
                                <p:cTn id="273" presetID="9" presetClass="entr" fill="hold" grpId="68" nodeType="afterEffect">
                                  <p:stCondLst>
                                    <p:cond delay="29000"/>
                                  </p:stCondLst>
                                  <p:iterate>
                                    <p:tmAbs val="0"/>
                                  </p:iterate>
                                  <p:childTnLst>
                                    <p:set>
                                      <p:cBhvr>
                                        <p:cTn id="274" fill="hold"/>
                                        <p:tgtEl>
                                          <p:spTgt spid="440"/>
                                        </p:tgtEl>
                                        <p:attrNameLst>
                                          <p:attrName>style.visibility</p:attrName>
                                        </p:attrNameLst>
                                      </p:cBhvr>
                                      <p:to>
                                        <p:strVal val="visible"/>
                                      </p:to>
                                    </p:set>
                                    <p:animEffect transition="in" filter="dissolve">
                                      <p:cBhvr>
                                        <p:cTn id="275" dur="500"/>
                                        <p:tgtEl>
                                          <p:spTgt spid="440"/>
                                        </p:tgtEl>
                                      </p:cBhvr>
                                    </p:animEffect>
                                  </p:childTnLst>
                                </p:cTn>
                              </p:par>
                            </p:childTnLst>
                          </p:cTn>
                        </p:par>
                        <p:par>
                          <p:cTn id="276" fill="hold">
                            <p:stCondLst>
                              <p:cond delay="964000"/>
                            </p:stCondLst>
                            <p:childTnLst>
                              <p:par>
                                <p:cTn id="277" presetID="9" presetClass="exit" fill="hold" grpId="69" nodeType="afterEffect">
                                  <p:stCondLst>
                                    <p:cond delay="30000"/>
                                  </p:stCondLst>
                                  <p:iterate>
                                    <p:tmAbs val="0"/>
                                  </p:iterate>
                                  <p:childTnLst>
                                    <p:animEffect transition="out" filter="dissolve">
                                      <p:cBhvr>
                                        <p:cTn id="278" dur="500" fill="hold"/>
                                        <p:tgtEl>
                                          <p:spTgt spid="430"/>
                                        </p:tgtEl>
                                      </p:cBhvr>
                                    </p:animEffect>
                                    <p:set>
                                      <p:cBhvr>
                                        <p:cTn id="279" fill="hold">
                                          <p:stCondLst>
                                            <p:cond delay="499"/>
                                          </p:stCondLst>
                                        </p:cTn>
                                        <p:tgtEl>
                                          <p:spTgt spid="430"/>
                                        </p:tgtEl>
                                        <p:attrNameLst>
                                          <p:attrName>style.visibility</p:attrName>
                                        </p:attrNameLst>
                                      </p:cBhvr>
                                      <p:to>
                                        <p:strVal val="hidden"/>
                                      </p:to>
                                    </p:set>
                                  </p:childTnLst>
                                </p:cTn>
                              </p:par>
                            </p:childTnLst>
                          </p:cTn>
                        </p:par>
                        <p:par>
                          <p:cTn id="280" fill="hold">
                            <p:stCondLst>
                              <p:cond delay="994500"/>
                            </p:stCondLst>
                            <p:childTnLst>
                              <p:par>
                                <p:cTn id="281" presetID="9" presetClass="entr" fill="hold" grpId="70" nodeType="afterEffect">
                                  <p:stCondLst>
                                    <p:cond delay="30000"/>
                                  </p:stCondLst>
                                  <p:iterate>
                                    <p:tmAbs val="0"/>
                                  </p:iterate>
                                  <p:childTnLst>
                                    <p:set>
                                      <p:cBhvr>
                                        <p:cTn id="282" fill="hold"/>
                                        <p:tgtEl>
                                          <p:spTgt spid="441"/>
                                        </p:tgtEl>
                                        <p:attrNameLst>
                                          <p:attrName>style.visibility</p:attrName>
                                        </p:attrNameLst>
                                      </p:cBhvr>
                                      <p:to>
                                        <p:strVal val="visible"/>
                                      </p:to>
                                    </p:set>
                                    <p:animEffect transition="in" filter="dissolve">
                                      <p:cBhvr>
                                        <p:cTn id="283" dur="500"/>
                                        <p:tgtEl>
                                          <p:spTgt spid="441"/>
                                        </p:tgtEl>
                                      </p:cBhvr>
                                    </p:animEffect>
                                  </p:childTnLst>
                                </p:cTn>
                              </p:par>
                            </p:childTnLst>
                          </p:cTn>
                        </p:par>
                        <p:par>
                          <p:cTn id="284" fill="hold">
                            <p:stCondLst>
                              <p:cond delay="1025000"/>
                            </p:stCondLst>
                            <p:childTnLst>
                              <p:par>
                                <p:cTn id="285" presetID="9" presetClass="exit" fill="hold" grpId="71" nodeType="afterEffect">
                                  <p:stCondLst>
                                    <p:cond delay="30000"/>
                                  </p:stCondLst>
                                  <p:iterate>
                                    <p:tmAbs val="0"/>
                                  </p:iterate>
                                  <p:childTnLst>
                                    <p:animEffect transition="out" filter="dissolve">
                                      <p:cBhvr>
                                        <p:cTn id="286" dur="500" fill="hold"/>
                                        <p:tgtEl>
                                          <p:spTgt spid="440"/>
                                        </p:tgtEl>
                                      </p:cBhvr>
                                    </p:animEffect>
                                    <p:set>
                                      <p:cBhvr>
                                        <p:cTn id="287" fill="hold">
                                          <p:stCondLst>
                                            <p:cond delay="499"/>
                                          </p:stCondLst>
                                        </p:cTn>
                                        <p:tgtEl>
                                          <p:spTgt spid="440"/>
                                        </p:tgtEl>
                                        <p:attrNameLst>
                                          <p:attrName>style.visibility</p:attrName>
                                        </p:attrNameLst>
                                      </p:cBhvr>
                                      <p:to>
                                        <p:strVal val="hidden"/>
                                      </p:to>
                                    </p:set>
                                  </p:childTnLst>
                                </p:cTn>
                              </p:par>
                            </p:childTnLst>
                          </p:cTn>
                        </p:par>
                        <p:par>
                          <p:cTn id="288" fill="hold">
                            <p:stCondLst>
                              <p:cond delay="1055500"/>
                            </p:stCondLst>
                            <p:childTnLst>
                              <p:par>
                                <p:cTn id="289" presetID="9" presetClass="entr" fill="hold" grpId="72" nodeType="afterEffect">
                                  <p:stCondLst>
                                    <p:cond delay="30000"/>
                                  </p:stCondLst>
                                  <p:iterate>
                                    <p:tmAbs val="0"/>
                                  </p:iterate>
                                  <p:childTnLst>
                                    <p:set>
                                      <p:cBhvr>
                                        <p:cTn id="290" fill="hold"/>
                                        <p:tgtEl>
                                          <p:spTgt spid="451"/>
                                        </p:tgtEl>
                                        <p:attrNameLst>
                                          <p:attrName>style.visibility</p:attrName>
                                        </p:attrNameLst>
                                      </p:cBhvr>
                                      <p:to>
                                        <p:strVal val="visible"/>
                                      </p:to>
                                    </p:set>
                                    <p:animEffect transition="in" filter="dissolve">
                                      <p:cBhvr>
                                        <p:cTn id="291" dur="500"/>
                                        <p:tgtEl>
                                          <p:spTgt spid="451"/>
                                        </p:tgtEl>
                                      </p:cBhvr>
                                    </p:animEffect>
                                  </p:childTnLst>
                                </p:cTn>
                              </p:par>
                            </p:childTnLst>
                          </p:cTn>
                        </p:par>
                        <p:par>
                          <p:cTn id="292" fill="hold">
                            <p:stCondLst>
                              <p:cond delay="1086000"/>
                            </p:stCondLst>
                            <p:childTnLst>
                              <p:par>
                                <p:cTn id="293" presetID="9" presetClass="exit" fill="hold" grpId="73" nodeType="afterEffect">
                                  <p:stCondLst>
                                    <p:cond delay="31000"/>
                                  </p:stCondLst>
                                  <p:iterate>
                                    <p:tmAbs val="0"/>
                                  </p:iterate>
                                  <p:childTnLst>
                                    <p:animEffect transition="out" filter="dissolve">
                                      <p:cBhvr>
                                        <p:cTn id="294" dur="500" fill="hold"/>
                                        <p:tgtEl>
                                          <p:spTgt spid="441"/>
                                        </p:tgtEl>
                                      </p:cBhvr>
                                    </p:animEffect>
                                    <p:set>
                                      <p:cBhvr>
                                        <p:cTn id="295" fill="hold">
                                          <p:stCondLst>
                                            <p:cond delay="499"/>
                                          </p:stCondLst>
                                        </p:cTn>
                                        <p:tgtEl>
                                          <p:spTgt spid="441"/>
                                        </p:tgtEl>
                                        <p:attrNameLst>
                                          <p:attrName>style.visibility</p:attrName>
                                        </p:attrNameLst>
                                      </p:cBhvr>
                                      <p:to>
                                        <p:strVal val="hidden"/>
                                      </p:to>
                                    </p:set>
                                  </p:childTnLst>
                                </p:cTn>
                              </p:par>
                            </p:childTnLst>
                          </p:cTn>
                        </p:par>
                        <p:par>
                          <p:cTn id="296" fill="hold">
                            <p:stCondLst>
                              <p:cond delay="1117500"/>
                            </p:stCondLst>
                            <p:childTnLst>
                              <p:par>
                                <p:cTn id="297" presetID="9" presetClass="entr" fill="hold" grpId="74" nodeType="afterEffect">
                                  <p:stCondLst>
                                    <p:cond delay="31000"/>
                                  </p:stCondLst>
                                  <p:iterate>
                                    <p:tmAbs val="0"/>
                                  </p:iterate>
                                  <p:childTnLst>
                                    <p:set>
                                      <p:cBhvr>
                                        <p:cTn id="298" fill="hold"/>
                                        <p:tgtEl>
                                          <p:spTgt spid="442"/>
                                        </p:tgtEl>
                                        <p:attrNameLst>
                                          <p:attrName>style.visibility</p:attrName>
                                        </p:attrNameLst>
                                      </p:cBhvr>
                                      <p:to>
                                        <p:strVal val="visible"/>
                                      </p:to>
                                    </p:set>
                                    <p:animEffect transition="in" filter="dissolve">
                                      <p:cBhvr>
                                        <p:cTn id="299" dur="500"/>
                                        <p:tgtEl>
                                          <p:spTgt spid="442"/>
                                        </p:tgtEl>
                                      </p:cBhvr>
                                    </p:animEffect>
                                  </p:childTnLst>
                                </p:cTn>
                              </p:par>
                            </p:childTnLst>
                          </p:cTn>
                        </p:par>
                        <p:par>
                          <p:cTn id="300" fill="hold">
                            <p:stCondLst>
                              <p:cond delay="1149000"/>
                            </p:stCondLst>
                            <p:childTnLst>
                              <p:par>
                                <p:cTn id="301" presetID="9" presetClass="exit" fill="hold" grpId="75" nodeType="afterEffect">
                                  <p:stCondLst>
                                    <p:cond delay="32000"/>
                                  </p:stCondLst>
                                  <p:iterate>
                                    <p:tmAbs val="0"/>
                                  </p:iterate>
                                  <p:childTnLst>
                                    <p:animEffect transition="out" filter="dissolve">
                                      <p:cBhvr>
                                        <p:cTn id="302" dur="500" fill="hold"/>
                                        <p:tgtEl>
                                          <p:spTgt spid="442"/>
                                        </p:tgtEl>
                                      </p:cBhvr>
                                    </p:animEffect>
                                    <p:set>
                                      <p:cBhvr>
                                        <p:cTn id="303" fill="hold">
                                          <p:stCondLst>
                                            <p:cond delay="499"/>
                                          </p:stCondLst>
                                        </p:cTn>
                                        <p:tgtEl>
                                          <p:spTgt spid="442"/>
                                        </p:tgtEl>
                                        <p:attrNameLst>
                                          <p:attrName>style.visibility</p:attrName>
                                        </p:attrNameLst>
                                      </p:cBhvr>
                                      <p:to>
                                        <p:strVal val="hidden"/>
                                      </p:to>
                                    </p:set>
                                  </p:childTnLst>
                                </p:cTn>
                              </p:par>
                            </p:childTnLst>
                          </p:cTn>
                        </p:par>
                        <p:par>
                          <p:cTn id="304" fill="hold">
                            <p:stCondLst>
                              <p:cond delay="1181500"/>
                            </p:stCondLst>
                            <p:childTnLst>
                              <p:par>
                                <p:cTn id="305" presetID="9" presetClass="entr" fill="hold" grpId="76" nodeType="afterEffect">
                                  <p:stCondLst>
                                    <p:cond delay="32000"/>
                                  </p:stCondLst>
                                  <p:iterate>
                                    <p:tmAbs val="0"/>
                                  </p:iterate>
                                  <p:childTnLst>
                                    <p:set>
                                      <p:cBhvr>
                                        <p:cTn id="306" fill="hold"/>
                                        <p:tgtEl>
                                          <p:spTgt spid="443"/>
                                        </p:tgtEl>
                                        <p:attrNameLst>
                                          <p:attrName>style.visibility</p:attrName>
                                        </p:attrNameLst>
                                      </p:cBhvr>
                                      <p:to>
                                        <p:strVal val="visible"/>
                                      </p:to>
                                    </p:set>
                                    <p:animEffect transition="in" filter="dissolve">
                                      <p:cBhvr>
                                        <p:cTn id="307" dur="500"/>
                                        <p:tgtEl>
                                          <p:spTgt spid="443"/>
                                        </p:tgtEl>
                                      </p:cBhvr>
                                    </p:animEffect>
                                  </p:childTnLst>
                                </p:cTn>
                              </p:par>
                            </p:childTnLst>
                          </p:cTn>
                        </p:par>
                        <p:par>
                          <p:cTn id="308" fill="hold">
                            <p:stCondLst>
                              <p:cond delay="1214000"/>
                            </p:stCondLst>
                            <p:childTnLst>
                              <p:par>
                                <p:cTn id="309" presetID="9" presetClass="exit" fill="hold" grpId="77" nodeType="afterEffect">
                                  <p:stCondLst>
                                    <p:cond delay="33000"/>
                                  </p:stCondLst>
                                  <p:iterate>
                                    <p:tmAbs val="0"/>
                                  </p:iterate>
                                  <p:childTnLst>
                                    <p:animEffect transition="out" filter="dissolve">
                                      <p:cBhvr>
                                        <p:cTn id="310" dur="500" fill="hold"/>
                                        <p:tgtEl>
                                          <p:spTgt spid="443"/>
                                        </p:tgtEl>
                                      </p:cBhvr>
                                    </p:animEffect>
                                    <p:set>
                                      <p:cBhvr>
                                        <p:cTn id="311" fill="hold">
                                          <p:stCondLst>
                                            <p:cond delay="499"/>
                                          </p:stCondLst>
                                        </p:cTn>
                                        <p:tgtEl>
                                          <p:spTgt spid="443"/>
                                        </p:tgtEl>
                                        <p:attrNameLst>
                                          <p:attrName>style.visibility</p:attrName>
                                        </p:attrNameLst>
                                      </p:cBhvr>
                                      <p:to>
                                        <p:strVal val="hidden"/>
                                      </p:to>
                                    </p:set>
                                  </p:childTnLst>
                                </p:cTn>
                              </p:par>
                            </p:childTnLst>
                          </p:cTn>
                        </p:par>
                        <p:par>
                          <p:cTn id="312" fill="hold">
                            <p:stCondLst>
                              <p:cond delay="1247500"/>
                            </p:stCondLst>
                            <p:childTnLst>
                              <p:par>
                                <p:cTn id="313" presetID="9" presetClass="entr" fill="hold" grpId="78" nodeType="afterEffect">
                                  <p:stCondLst>
                                    <p:cond delay="33000"/>
                                  </p:stCondLst>
                                  <p:iterate>
                                    <p:tmAbs val="0"/>
                                  </p:iterate>
                                  <p:childTnLst>
                                    <p:set>
                                      <p:cBhvr>
                                        <p:cTn id="314" fill="hold"/>
                                        <p:tgtEl>
                                          <p:spTgt spid="444"/>
                                        </p:tgtEl>
                                        <p:attrNameLst>
                                          <p:attrName>style.visibility</p:attrName>
                                        </p:attrNameLst>
                                      </p:cBhvr>
                                      <p:to>
                                        <p:strVal val="visible"/>
                                      </p:to>
                                    </p:set>
                                    <p:animEffect transition="in" filter="dissolve">
                                      <p:cBhvr>
                                        <p:cTn id="315" dur="500"/>
                                        <p:tgtEl>
                                          <p:spTgt spid="444"/>
                                        </p:tgtEl>
                                      </p:cBhvr>
                                    </p:animEffect>
                                  </p:childTnLst>
                                </p:cTn>
                              </p:par>
                            </p:childTnLst>
                          </p:cTn>
                        </p:par>
                        <p:par>
                          <p:cTn id="316" fill="hold">
                            <p:stCondLst>
                              <p:cond delay="1281000"/>
                            </p:stCondLst>
                            <p:childTnLst>
                              <p:par>
                                <p:cTn id="317" presetID="9" presetClass="exit" fill="hold" grpId="79" nodeType="afterEffect">
                                  <p:stCondLst>
                                    <p:cond delay="34000"/>
                                  </p:stCondLst>
                                  <p:iterate>
                                    <p:tmAbs val="0"/>
                                  </p:iterate>
                                  <p:childTnLst>
                                    <p:animEffect transition="out" filter="dissolve">
                                      <p:cBhvr>
                                        <p:cTn id="318" dur="500" fill="hold"/>
                                        <p:tgtEl>
                                          <p:spTgt spid="444"/>
                                        </p:tgtEl>
                                      </p:cBhvr>
                                    </p:animEffect>
                                    <p:set>
                                      <p:cBhvr>
                                        <p:cTn id="319" fill="hold">
                                          <p:stCondLst>
                                            <p:cond delay="499"/>
                                          </p:stCondLst>
                                        </p:cTn>
                                        <p:tgtEl>
                                          <p:spTgt spid="444"/>
                                        </p:tgtEl>
                                        <p:attrNameLst>
                                          <p:attrName>style.visibility</p:attrName>
                                        </p:attrNameLst>
                                      </p:cBhvr>
                                      <p:to>
                                        <p:strVal val="hidden"/>
                                      </p:to>
                                    </p:set>
                                  </p:childTnLst>
                                </p:cTn>
                              </p:par>
                            </p:childTnLst>
                          </p:cTn>
                        </p:par>
                        <p:par>
                          <p:cTn id="320" fill="hold">
                            <p:stCondLst>
                              <p:cond delay="1315500"/>
                            </p:stCondLst>
                            <p:childTnLst>
                              <p:par>
                                <p:cTn id="321" presetID="9" presetClass="entr" fill="hold" grpId="80" nodeType="afterEffect">
                                  <p:stCondLst>
                                    <p:cond delay="34000"/>
                                  </p:stCondLst>
                                  <p:iterate>
                                    <p:tmAbs val="0"/>
                                  </p:iterate>
                                  <p:childTnLst>
                                    <p:set>
                                      <p:cBhvr>
                                        <p:cTn id="322" fill="hold"/>
                                        <p:tgtEl>
                                          <p:spTgt spid="445"/>
                                        </p:tgtEl>
                                        <p:attrNameLst>
                                          <p:attrName>style.visibility</p:attrName>
                                        </p:attrNameLst>
                                      </p:cBhvr>
                                      <p:to>
                                        <p:strVal val="visible"/>
                                      </p:to>
                                    </p:set>
                                    <p:animEffect transition="in" filter="dissolve">
                                      <p:cBhvr>
                                        <p:cTn id="323" dur="500"/>
                                        <p:tgtEl>
                                          <p:spTgt spid="445"/>
                                        </p:tgtEl>
                                      </p:cBhvr>
                                    </p:animEffect>
                                  </p:childTnLst>
                                </p:cTn>
                              </p:par>
                            </p:childTnLst>
                          </p:cTn>
                        </p:par>
                        <p:par>
                          <p:cTn id="324" fill="hold">
                            <p:stCondLst>
                              <p:cond delay="1350000"/>
                            </p:stCondLst>
                            <p:childTnLst>
                              <p:par>
                                <p:cTn id="325" presetID="9" presetClass="exit" fill="hold" grpId="81" nodeType="afterEffect">
                                  <p:stCondLst>
                                    <p:cond delay="35000"/>
                                  </p:stCondLst>
                                  <p:iterate>
                                    <p:tmAbs val="0"/>
                                  </p:iterate>
                                  <p:childTnLst>
                                    <p:animEffect transition="out" filter="dissolve">
                                      <p:cBhvr>
                                        <p:cTn id="326" dur="500" fill="hold"/>
                                        <p:tgtEl>
                                          <p:spTgt spid="445"/>
                                        </p:tgtEl>
                                      </p:cBhvr>
                                    </p:animEffect>
                                    <p:set>
                                      <p:cBhvr>
                                        <p:cTn id="327" fill="hold">
                                          <p:stCondLst>
                                            <p:cond delay="499"/>
                                          </p:stCondLst>
                                        </p:cTn>
                                        <p:tgtEl>
                                          <p:spTgt spid="445"/>
                                        </p:tgtEl>
                                        <p:attrNameLst>
                                          <p:attrName>style.visibility</p:attrName>
                                        </p:attrNameLst>
                                      </p:cBhvr>
                                      <p:to>
                                        <p:strVal val="hidden"/>
                                      </p:to>
                                    </p:set>
                                  </p:childTnLst>
                                </p:cTn>
                              </p:par>
                            </p:childTnLst>
                          </p:cTn>
                        </p:par>
                        <p:par>
                          <p:cTn id="328" fill="hold">
                            <p:stCondLst>
                              <p:cond delay="1385500"/>
                            </p:stCondLst>
                            <p:childTnLst>
                              <p:par>
                                <p:cTn id="329" presetID="9" presetClass="entr" fill="hold" grpId="82" nodeType="afterEffect">
                                  <p:stCondLst>
                                    <p:cond delay="35000"/>
                                  </p:stCondLst>
                                  <p:iterate>
                                    <p:tmAbs val="0"/>
                                  </p:iterate>
                                  <p:childTnLst>
                                    <p:set>
                                      <p:cBhvr>
                                        <p:cTn id="330" fill="hold"/>
                                        <p:tgtEl>
                                          <p:spTgt spid="446"/>
                                        </p:tgtEl>
                                        <p:attrNameLst>
                                          <p:attrName>style.visibility</p:attrName>
                                        </p:attrNameLst>
                                      </p:cBhvr>
                                      <p:to>
                                        <p:strVal val="visible"/>
                                      </p:to>
                                    </p:set>
                                    <p:animEffect transition="in" filter="dissolve">
                                      <p:cBhvr>
                                        <p:cTn id="331" dur="500"/>
                                        <p:tgtEl>
                                          <p:spTgt spid="446"/>
                                        </p:tgtEl>
                                      </p:cBhvr>
                                    </p:animEffect>
                                  </p:childTnLst>
                                </p:cTn>
                              </p:par>
                            </p:childTnLst>
                          </p:cTn>
                        </p:par>
                        <p:par>
                          <p:cTn id="332" fill="hold">
                            <p:stCondLst>
                              <p:cond delay="1421000"/>
                            </p:stCondLst>
                            <p:childTnLst>
                              <p:par>
                                <p:cTn id="333" presetID="9" presetClass="exit" fill="hold" grpId="83" nodeType="afterEffect">
                                  <p:stCondLst>
                                    <p:cond delay="36000"/>
                                  </p:stCondLst>
                                  <p:iterate>
                                    <p:tmAbs val="0"/>
                                  </p:iterate>
                                  <p:childTnLst>
                                    <p:animEffect transition="out" filter="dissolve">
                                      <p:cBhvr>
                                        <p:cTn id="334" dur="500" fill="hold"/>
                                        <p:tgtEl>
                                          <p:spTgt spid="446"/>
                                        </p:tgtEl>
                                      </p:cBhvr>
                                    </p:animEffect>
                                    <p:set>
                                      <p:cBhvr>
                                        <p:cTn id="335" fill="hold">
                                          <p:stCondLst>
                                            <p:cond delay="499"/>
                                          </p:stCondLst>
                                        </p:cTn>
                                        <p:tgtEl>
                                          <p:spTgt spid="446"/>
                                        </p:tgtEl>
                                        <p:attrNameLst>
                                          <p:attrName>style.visibility</p:attrName>
                                        </p:attrNameLst>
                                      </p:cBhvr>
                                      <p:to>
                                        <p:strVal val="hidden"/>
                                      </p:to>
                                    </p:set>
                                  </p:childTnLst>
                                </p:cTn>
                              </p:par>
                            </p:childTnLst>
                          </p:cTn>
                        </p:par>
                        <p:par>
                          <p:cTn id="336" fill="hold">
                            <p:stCondLst>
                              <p:cond delay="1457500"/>
                            </p:stCondLst>
                            <p:childTnLst>
                              <p:par>
                                <p:cTn id="337" presetID="9" presetClass="entr" fill="hold" grpId="84" nodeType="afterEffect">
                                  <p:stCondLst>
                                    <p:cond delay="36000"/>
                                  </p:stCondLst>
                                  <p:iterate>
                                    <p:tmAbs val="0"/>
                                  </p:iterate>
                                  <p:childTnLst>
                                    <p:set>
                                      <p:cBhvr>
                                        <p:cTn id="338" fill="hold"/>
                                        <p:tgtEl>
                                          <p:spTgt spid="447"/>
                                        </p:tgtEl>
                                        <p:attrNameLst>
                                          <p:attrName>style.visibility</p:attrName>
                                        </p:attrNameLst>
                                      </p:cBhvr>
                                      <p:to>
                                        <p:strVal val="visible"/>
                                      </p:to>
                                    </p:set>
                                    <p:animEffect transition="in" filter="dissolve">
                                      <p:cBhvr>
                                        <p:cTn id="339" dur="500"/>
                                        <p:tgtEl>
                                          <p:spTgt spid="447"/>
                                        </p:tgtEl>
                                      </p:cBhvr>
                                    </p:animEffect>
                                  </p:childTnLst>
                                </p:cTn>
                              </p:par>
                            </p:childTnLst>
                          </p:cTn>
                        </p:par>
                        <p:par>
                          <p:cTn id="340" fill="hold">
                            <p:stCondLst>
                              <p:cond delay="1494000"/>
                            </p:stCondLst>
                            <p:childTnLst>
                              <p:par>
                                <p:cTn id="341" presetID="9" presetClass="exit" fill="hold" grpId="85" nodeType="afterEffect">
                                  <p:stCondLst>
                                    <p:cond delay="37000"/>
                                  </p:stCondLst>
                                  <p:iterate>
                                    <p:tmAbs val="0"/>
                                  </p:iterate>
                                  <p:childTnLst>
                                    <p:animEffect transition="out" filter="dissolve">
                                      <p:cBhvr>
                                        <p:cTn id="342" dur="500" fill="hold"/>
                                        <p:tgtEl>
                                          <p:spTgt spid="447"/>
                                        </p:tgtEl>
                                      </p:cBhvr>
                                    </p:animEffect>
                                    <p:set>
                                      <p:cBhvr>
                                        <p:cTn id="343" fill="hold">
                                          <p:stCondLst>
                                            <p:cond delay="499"/>
                                          </p:stCondLst>
                                        </p:cTn>
                                        <p:tgtEl>
                                          <p:spTgt spid="447"/>
                                        </p:tgtEl>
                                        <p:attrNameLst>
                                          <p:attrName>style.visibility</p:attrName>
                                        </p:attrNameLst>
                                      </p:cBhvr>
                                      <p:to>
                                        <p:strVal val="hidden"/>
                                      </p:to>
                                    </p:set>
                                  </p:childTnLst>
                                </p:cTn>
                              </p:par>
                            </p:childTnLst>
                          </p:cTn>
                        </p:par>
                        <p:par>
                          <p:cTn id="344" fill="hold">
                            <p:stCondLst>
                              <p:cond delay="1531500"/>
                            </p:stCondLst>
                            <p:childTnLst>
                              <p:par>
                                <p:cTn id="345" presetID="9" presetClass="entr" fill="hold" grpId="86" nodeType="afterEffect">
                                  <p:stCondLst>
                                    <p:cond delay="37000"/>
                                  </p:stCondLst>
                                  <p:iterate>
                                    <p:tmAbs val="0"/>
                                  </p:iterate>
                                  <p:childTnLst>
                                    <p:set>
                                      <p:cBhvr>
                                        <p:cTn id="346" fill="hold"/>
                                        <p:tgtEl>
                                          <p:spTgt spid="448"/>
                                        </p:tgtEl>
                                        <p:attrNameLst>
                                          <p:attrName>style.visibility</p:attrName>
                                        </p:attrNameLst>
                                      </p:cBhvr>
                                      <p:to>
                                        <p:strVal val="visible"/>
                                      </p:to>
                                    </p:set>
                                    <p:animEffect transition="in" filter="dissolve">
                                      <p:cBhvr>
                                        <p:cTn id="347" dur="500"/>
                                        <p:tgtEl>
                                          <p:spTgt spid="448"/>
                                        </p:tgtEl>
                                      </p:cBhvr>
                                    </p:animEffect>
                                  </p:childTnLst>
                                </p:cTn>
                              </p:par>
                            </p:childTnLst>
                          </p:cTn>
                        </p:par>
                        <p:par>
                          <p:cTn id="348" fill="hold">
                            <p:stCondLst>
                              <p:cond delay="1569000"/>
                            </p:stCondLst>
                            <p:childTnLst>
                              <p:par>
                                <p:cTn id="349" presetID="9" presetClass="exit" fill="hold" grpId="87" nodeType="afterEffect">
                                  <p:stCondLst>
                                    <p:cond delay="38000"/>
                                  </p:stCondLst>
                                  <p:iterate>
                                    <p:tmAbs val="0"/>
                                  </p:iterate>
                                  <p:childTnLst>
                                    <p:animEffect transition="out" filter="dissolve">
                                      <p:cBhvr>
                                        <p:cTn id="350" dur="500" fill="hold"/>
                                        <p:tgtEl>
                                          <p:spTgt spid="448"/>
                                        </p:tgtEl>
                                      </p:cBhvr>
                                    </p:animEffect>
                                    <p:set>
                                      <p:cBhvr>
                                        <p:cTn id="351" fill="hold">
                                          <p:stCondLst>
                                            <p:cond delay="499"/>
                                          </p:stCondLst>
                                        </p:cTn>
                                        <p:tgtEl>
                                          <p:spTgt spid="448"/>
                                        </p:tgtEl>
                                        <p:attrNameLst>
                                          <p:attrName>style.visibility</p:attrName>
                                        </p:attrNameLst>
                                      </p:cBhvr>
                                      <p:to>
                                        <p:strVal val="hidden"/>
                                      </p:to>
                                    </p:set>
                                  </p:childTnLst>
                                </p:cTn>
                              </p:par>
                            </p:childTnLst>
                          </p:cTn>
                        </p:par>
                        <p:par>
                          <p:cTn id="352" fill="hold">
                            <p:stCondLst>
                              <p:cond delay="1607500"/>
                            </p:stCondLst>
                            <p:childTnLst>
                              <p:par>
                                <p:cTn id="353" presetID="9" presetClass="entr" fill="hold" grpId="88" nodeType="afterEffect">
                                  <p:stCondLst>
                                    <p:cond delay="38000"/>
                                  </p:stCondLst>
                                  <p:iterate>
                                    <p:tmAbs val="0"/>
                                  </p:iterate>
                                  <p:childTnLst>
                                    <p:set>
                                      <p:cBhvr>
                                        <p:cTn id="354" fill="hold"/>
                                        <p:tgtEl>
                                          <p:spTgt spid="449"/>
                                        </p:tgtEl>
                                        <p:attrNameLst>
                                          <p:attrName>style.visibility</p:attrName>
                                        </p:attrNameLst>
                                      </p:cBhvr>
                                      <p:to>
                                        <p:strVal val="visible"/>
                                      </p:to>
                                    </p:set>
                                    <p:animEffect transition="in" filter="dissolve">
                                      <p:cBhvr>
                                        <p:cTn id="355" dur="500"/>
                                        <p:tgtEl>
                                          <p:spTgt spid="449"/>
                                        </p:tgtEl>
                                      </p:cBhvr>
                                    </p:animEffect>
                                  </p:childTnLst>
                                </p:cTn>
                              </p:par>
                            </p:childTnLst>
                          </p:cTn>
                        </p:par>
                        <p:par>
                          <p:cTn id="356" fill="hold">
                            <p:stCondLst>
                              <p:cond delay="1646000"/>
                            </p:stCondLst>
                            <p:childTnLst>
                              <p:par>
                                <p:cTn id="357" presetID="9" presetClass="exit" fill="hold" grpId="89" nodeType="afterEffect">
                                  <p:stCondLst>
                                    <p:cond delay="39000"/>
                                  </p:stCondLst>
                                  <p:iterate>
                                    <p:tmAbs val="0"/>
                                  </p:iterate>
                                  <p:childTnLst>
                                    <p:animEffect transition="out" filter="dissolve">
                                      <p:cBhvr>
                                        <p:cTn id="358" dur="500" fill="hold"/>
                                        <p:tgtEl>
                                          <p:spTgt spid="449"/>
                                        </p:tgtEl>
                                      </p:cBhvr>
                                    </p:animEffect>
                                    <p:set>
                                      <p:cBhvr>
                                        <p:cTn id="359" fill="hold">
                                          <p:stCondLst>
                                            <p:cond delay="499"/>
                                          </p:stCondLst>
                                        </p:cTn>
                                        <p:tgtEl>
                                          <p:spTgt spid="449"/>
                                        </p:tgtEl>
                                        <p:attrNameLst>
                                          <p:attrName>style.visibility</p:attrName>
                                        </p:attrNameLst>
                                      </p:cBhvr>
                                      <p:to>
                                        <p:strVal val="hidden"/>
                                      </p:to>
                                    </p:set>
                                  </p:childTnLst>
                                </p:cTn>
                              </p:par>
                            </p:childTnLst>
                          </p:cTn>
                        </p:par>
                        <p:par>
                          <p:cTn id="360" fill="hold">
                            <p:stCondLst>
                              <p:cond delay="1685500"/>
                            </p:stCondLst>
                            <p:childTnLst>
                              <p:par>
                                <p:cTn id="361" presetID="9" presetClass="entr" fill="hold" grpId="90" nodeType="afterEffect">
                                  <p:stCondLst>
                                    <p:cond delay="39000"/>
                                  </p:stCondLst>
                                  <p:iterate>
                                    <p:tmAbs val="0"/>
                                  </p:iterate>
                                  <p:childTnLst>
                                    <p:set>
                                      <p:cBhvr>
                                        <p:cTn id="362" fill="hold"/>
                                        <p:tgtEl>
                                          <p:spTgt spid="450"/>
                                        </p:tgtEl>
                                        <p:attrNameLst>
                                          <p:attrName>style.visibility</p:attrName>
                                        </p:attrNameLst>
                                      </p:cBhvr>
                                      <p:to>
                                        <p:strVal val="visible"/>
                                      </p:to>
                                    </p:set>
                                    <p:animEffect transition="in" filter="dissolve">
                                      <p:cBhvr>
                                        <p:cTn id="363" dur="500"/>
                                        <p:tgtEl>
                                          <p:spTgt spid="450"/>
                                        </p:tgtEl>
                                      </p:cBhvr>
                                    </p:animEffect>
                                  </p:childTnLst>
                                </p:cTn>
                              </p:par>
                            </p:childTnLst>
                          </p:cTn>
                        </p:par>
                        <p:par>
                          <p:cTn id="364" fill="hold">
                            <p:stCondLst>
                              <p:cond delay="1725000"/>
                            </p:stCondLst>
                            <p:childTnLst>
                              <p:par>
                                <p:cTn id="365" presetID="9" presetClass="exit" fill="hold" grpId="91" nodeType="afterEffect">
                                  <p:stCondLst>
                                    <p:cond delay="40000"/>
                                  </p:stCondLst>
                                  <p:iterate>
                                    <p:tmAbs val="0"/>
                                  </p:iterate>
                                  <p:childTnLst>
                                    <p:animEffect transition="out" filter="dissolve">
                                      <p:cBhvr>
                                        <p:cTn id="366" dur="500" fill="hold"/>
                                        <p:tgtEl>
                                          <p:spTgt spid="450"/>
                                        </p:tgtEl>
                                      </p:cBhvr>
                                    </p:animEffect>
                                    <p:set>
                                      <p:cBhvr>
                                        <p:cTn id="367" fill="hold">
                                          <p:stCondLst>
                                            <p:cond delay="499"/>
                                          </p:stCondLst>
                                        </p:cTn>
                                        <p:tgtEl>
                                          <p:spTgt spid="450"/>
                                        </p:tgtEl>
                                        <p:attrNameLst>
                                          <p:attrName>style.visibility</p:attrName>
                                        </p:attrNameLst>
                                      </p:cBhvr>
                                      <p:to>
                                        <p:strVal val="hidden"/>
                                      </p:to>
                                    </p:set>
                                  </p:childTnLst>
                                </p:cTn>
                              </p:par>
                            </p:childTnLst>
                          </p:cTn>
                        </p:par>
                        <p:par>
                          <p:cTn id="368" fill="hold">
                            <p:stCondLst>
                              <p:cond delay="1765500"/>
                            </p:stCondLst>
                            <p:childTnLst>
                              <p:par>
                                <p:cTn id="369" presetID="9" presetClass="entr" fill="hold" grpId="92" nodeType="afterEffect">
                                  <p:stCondLst>
                                    <p:cond delay="40000"/>
                                  </p:stCondLst>
                                  <p:iterate>
                                    <p:tmAbs val="0"/>
                                  </p:iterate>
                                  <p:childTnLst>
                                    <p:set>
                                      <p:cBhvr>
                                        <p:cTn id="370" fill="hold"/>
                                        <p:tgtEl>
                                          <p:spTgt spid="452"/>
                                        </p:tgtEl>
                                        <p:attrNameLst>
                                          <p:attrName>style.visibility</p:attrName>
                                        </p:attrNameLst>
                                      </p:cBhvr>
                                      <p:to>
                                        <p:strVal val="visible"/>
                                      </p:to>
                                    </p:set>
                                    <p:animEffect transition="in" filter="dissolve">
                                      <p:cBhvr>
                                        <p:cTn id="371" dur="500"/>
                                        <p:tgtEl>
                                          <p:spTgt spid="452"/>
                                        </p:tgtEl>
                                      </p:cBhvr>
                                    </p:animEffect>
                                  </p:childTnLst>
                                </p:cTn>
                              </p:par>
                            </p:childTnLst>
                          </p:cTn>
                        </p:par>
                        <p:par>
                          <p:cTn id="372" fill="hold">
                            <p:stCondLst>
                              <p:cond delay="1806000"/>
                            </p:stCondLst>
                            <p:childTnLst>
                              <p:par>
                                <p:cTn id="373" presetID="9" presetClass="exit" fill="hold" grpId="93" nodeType="afterEffect">
                                  <p:stCondLst>
                                    <p:cond delay="40000"/>
                                  </p:stCondLst>
                                  <p:iterate>
                                    <p:tmAbs val="0"/>
                                  </p:iterate>
                                  <p:childTnLst>
                                    <p:animEffect transition="out" filter="dissolve">
                                      <p:cBhvr>
                                        <p:cTn id="374" dur="500" fill="hold"/>
                                        <p:tgtEl>
                                          <p:spTgt spid="451"/>
                                        </p:tgtEl>
                                      </p:cBhvr>
                                    </p:animEffect>
                                    <p:set>
                                      <p:cBhvr>
                                        <p:cTn id="375" fill="hold">
                                          <p:stCondLst>
                                            <p:cond delay="499"/>
                                          </p:stCondLst>
                                        </p:cTn>
                                        <p:tgtEl>
                                          <p:spTgt spid="451"/>
                                        </p:tgtEl>
                                        <p:attrNameLst>
                                          <p:attrName>style.visibility</p:attrName>
                                        </p:attrNameLst>
                                      </p:cBhvr>
                                      <p:to>
                                        <p:strVal val="hidden"/>
                                      </p:to>
                                    </p:set>
                                  </p:childTnLst>
                                </p:cTn>
                              </p:par>
                            </p:childTnLst>
                          </p:cTn>
                        </p:par>
                        <p:par>
                          <p:cTn id="376" fill="hold">
                            <p:stCondLst>
                              <p:cond delay="1846500"/>
                            </p:stCondLst>
                            <p:childTnLst>
                              <p:par>
                                <p:cTn id="377" presetID="9" presetClass="entr" fill="hold" grpId="94" nodeType="afterEffect">
                                  <p:stCondLst>
                                    <p:cond delay="40000"/>
                                  </p:stCondLst>
                                  <p:iterate>
                                    <p:tmAbs val="0"/>
                                  </p:iterate>
                                  <p:childTnLst>
                                    <p:set>
                                      <p:cBhvr>
                                        <p:cTn id="378" fill="hold"/>
                                        <p:tgtEl>
                                          <p:spTgt spid="453"/>
                                        </p:tgtEl>
                                        <p:attrNameLst>
                                          <p:attrName>style.visibility</p:attrName>
                                        </p:attrNameLst>
                                      </p:cBhvr>
                                      <p:to>
                                        <p:strVal val="visible"/>
                                      </p:to>
                                    </p:set>
                                    <p:animEffect transition="in" filter="dissolve">
                                      <p:cBhvr>
                                        <p:cTn id="379" dur="500"/>
                                        <p:tgtEl>
                                          <p:spTgt spid="453"/>
                                        </p:tgtEl>
                                      </p:cBhvr>
                                    </p:animEffect>
                                  </p:childTnLst>
                                </p:cTn>
                              </p:par>
                            </p:childTnLst>
                          </p:cTn>
                        </p:par>
                        <p:par>
                          <p:cTn id="380" fill="hold">
                            <p:stCondLst>
                              <p:cond delay="1887000"/>
                            </p:stCondLst>
                            <p:childTnLst>
                              <p:par>
                                <p:cTn id="381" presetID="9" presetClass="exit" fill="hold" grpId="95" nodeType="afterEffect">
                                  <p:stCondLst>
                                    <p:cond delay="41000"/>
                                  </p:stCondLst>
                                  <p:iterate>
                                    <p:tmAbs val="0"/>
                                  </p:iterate>
                                  <p:childTnLst>
                                    <p:animEffect transition="out" filter="dissolve">
                                      <p:cBhvr>
                                        <p:cTn id="382" dur="500" fill="hold"/>
                                        <p:tgtEl>
                                          <p:spTgt spid="453"/>
                                        </p:tgtEl>
                                      </p:cBhvr>
                                    </p:animEffect>
                                    <p:set>
                                      <p:cBhvr>
                                        <p:cTn id="383" fill="hold">
                                          <p:stCondLst>
                                            <p:cond delay="499"/>
                                          </p:stCondLst>
                                        </p:cTn>
                                        <p:tgtEl>
                                          <p:spTgt spid="453"/>
                                        </p:tgtEl>
                                        <p:attrNameLst>
                                          <p:attrName>style.visibility</p:attrName>
                                        </p:attrNameLst>
                                      </p:cBhvr>
                                      <p:to>
                                        <p:strVal val="hidden"/>
                                      </p:to>
                                    </p:set>
                                  </p:childTnLst>
                                </p:cTn>
                              </p:par>
                            </p:childTnLst>
                          </p:cTn>
                        </p:par>
                        <p:par>
                          <p:cTn id="384" fill="hold">
                            <p:stCondLst>
                              <p:cond delay="1928500"/>
                            </p:stCondLst>
                            <p:childTnLst>
                              <p:par>
                                <p:cTn id="385" presetID="9" presetClass="entr" fill="hold" grpId="96" nodeType="afterEffect">
                                  <p:stCondLst>
                                    <p:cond delay="41000"/>
                                  </p:stCondLst>
                                  <p:iterate>
                                    <p:tmAbs val="0"/>
                                  </p:iterate>
                                  <p:childTnLst>
                                    <p:set>
                                      <p:cBhvr>
                                        <p:cTn id="386" fill="hold"/>
                                        <p:tgtEl>
                                          <p:spTgt spid="454"/>
                                        </p:tgtEl>
                                        <p:attrNameLst>
                                          <p:attrName>style.visibility</p:attrName>
                                        </p:attrNameLst>
                                      </p:cBhvr>
                                      <p:to>
                                        <p:strVal val="visible"/>
                                      </p:to>
                                    </p:set>
                                    <p:animEffect transition="in" filter="dissolve">
                                      <p:cBhvr>
                                        <p:cTn id="387" dur="500"/>
                                        <p:tgtEl>
                                          <p:spTgt spid="454"/>
                                        </p:tgtEl>
                                      </p:cBhvr>
                                    </p:animEffect>
                                  </p:childTnLst>
                                </p:cTn>
                              </p:par>
                            </p:childTnLst>
                          </p:cTn>
                        </p:par>
                        <p:par>
                          <p:cTn id="388" fill="hold">
                            <p:stCondLst>
                              <p:cond delay="1970000"/>
                            </p:stCondLst>
                            <p:childTnLst>
                              <p:par>
                                <p:cTn id="389" presetID="9" presetClass="exit" fill="hold" grpId="97" nodeType="afterEffect">
                                  <p:stCondLst>
                                    <p:cond delay="42000"/>
                                  </p:stCondLst>
                                  <p:iterate>
                                    <p:tmAbs val="0"/>
                                  </p:iterate>
                                  <p:childTnLst>
                                    <p:animEffect transition="out" filter="dissolve">
                                      <p:cBhvr>
                                        <p:cTn id="390" dur="500" fill="hold"/>
                                        <p:tgtEl>
                                          <p:spTgt spid="454"/>
                                        </p:tgtEl>
                                      </p:cBhvr>
                                    </p:animEffect>
                                    <p:set>
                                      <p:cBhvr>
                                        <p:cTn id="391" fill="hold">
                                          <p:stCondLst>
                                            <p:cond delay="499"/>
                                          </p:stCondLst>
                                        </p:cTn>
                                        <p:tgtEl>
                                          <p:spTgt spid="454"/>
                                        </p:tgtEl>
                                        <p:attrNameLst>
                                          <p:attrName>style.visibility</p:attrName>
                                        </p:attrNameLst>
                                      </p:cBhvr>
                                      <p:to>
                                        <p:strVal val="hidden"/>
                                      </p:to>
                                    </p:set>
                                  </p:childTnLst>
                                </p:cTn>
                              </p:par>
                            </p:childTnLst>
                          </p:cTn>
                        </p:par>
                        <p:par>
                          <p:cTn id="392" fill="hold">
                            <p:stCondLst>
                              <p:cond delay="2012500"/>
                            </p:stCondLst>
                            <p:childTnLst>
                              <p:par>
                                <p:cTn id="393" presetID="9" presetClass="entr" fill="hold" grpId="98" nodeType="afterEffect">
                                  <p:stCondLst>
                                    <p:cond delay="42000"/>
                                  </p:stCondLst>
                                  <p:iterate>
                                    <p:tmAbs val="0"/>
                                  </p:iterate>
                                  <p:childTnLst>
                                    <p:set>
                                      <p:cBhvr>
                                        <p:cTn id="394" fill="hold"/>
                                        <p:tgtEl>
                                          <p:spTgt spid="455"/>
                                        </p:tgtEl>
                                        <p:attrNameLst>
                                          <p:attrName>style.visibility</p:attrName>
                                        </p:attrNameLst>
                                      </p:cBhvr>
                                      <p:to>
                                        <p:strVal val="visible"/>
                                      </p:to>
                                    </p:set>
                                    <p:animEffect transition="in" filter="dissolve">
                                      <p:cBhvr>
                                        <p:cTn id="395" dur="500"/>
                                        <p:tgtEl>
                                          <p:spTgt spid="455"/>
                                        </p:tgtEl>
                                      </p:cBhvr>
                                    </p:animEffect>
                                  </p:childTnLst>
                                </p:cTn>
                              </p:par>
                            </p:childTnLst>
                          </p:cTn>
                        </p:par>
                        <p:par>
                          <p:cTn id="396" fill="hold">
                            <p:stCondLst>
                              <p:cond delay="2055000"/>
                            </p:stCondLst>
                            <p:childTnLst>
                              <p:par>
                                <p:cTn id="397" presetID="9" presetClass="exit" fill="hold" grpId="99" nodeType="afterEffect">
                                  <p:stCondLst>
                                    <p:cond delay="43000"/>
                                  </p:stCondLst>
                                  <p:iterate>
                                    <p:tmAbs val="0"/>
                                  </p:iterate>
                                  <p:childTnLst>
                                    <p:animEffect transition="out" filter="dissolve">
                                      <p:cBhvr>
                                        <p:cTn id="398" dur="500" fill="hold"/>
                                        <p:tgtEl>
                                          <p:spTgt spid="455"/>
                                        </p:tgtEl>
                                      </p:cBhvr>
                                    </p:animEffect>
                                    <p:set>
                                      <p:cBhvr>
                                        <p:cTn id="399" fill="hold">
                                          <p:stCondLst>
                                            <p:cond delay="499"/>
                                          </p:stCondLst>
                                        </p:cTn>
                                        <p:tgtEl>
                                          <p:spTgt spid="455"/>
                                        </p:tgtEl>
                                        <p:attrNameLst>
                                          <p:attrName>style.visibility</p:attrName>
                                        </p:attrNameLst>
                                      </p:cBhvr>
                                      <p:to>
                                        <p:strVal val="hidden"/>
                                      </p:to>
                                    </p:set>
                                  </p:childTnLst>
                                </p:cTn>
                              </p:par>
                            </p:childTnLst>
                          </p:cTn>
                        </p:par>
                        <p:par>
                          <p:cTn id="400" fill="hold">
                            <p:stCondLst>
                              <p:cond delay="2098500"/>
                            </p:stCondLst>
                            <p:childTnLst>
                              <p:par>
                                <p:cTn id="401" presetID="9" presetClass="entr" fill="hold" grpId="100" nodeType="afterEffect">
                                  <p:stCondLst>
                                    <p:cond delay="43000"/>
                                  </p:stCondLst>
                                  <p:iterate>
                                    <p:tmAbs val="0"/>
                                  </p:iterate>
                                  <p:childTnLst>
                                    <p:set>
                                      <p:cBhvr>
                                        <p:cTn id="402" fill="hold"/>
                                        <p:tgtEl>
                                          <p:spTgt spid="456"/>
                                        </p:tgtEl>
                                        <p:attrNameLst>
                                          <p:attrName>style.visibility</p:attrName>
                                        </p:attrNameLst>
                                      </p:cBhvr>
                                      <p:to>
                                        <p:strVal val="visible"/>
                                      </p:to>
                                    </p:set>
                                    <p:animEffect transition="in" filter="dissolve">
                                      <p:cBhvr>
                                        <p:cTn id="403" dur="500"/>
                                        <p:tgtEl>
                                          <p:spTgt spid="456"/>
                                        </p:tgtEl>
                                      </p:cBhvr>
                                    </p:animEffect>
                                  </p:childTnLst>
                                </p:cTn>
                              </p:par>
                            </p:childTnLst>
                          </p:cTn>
                        </p:par>
                        <p:par>
                          <p:cTn id="404" fill="hold">
                            <p:stCondLst>
                              <p:cond delay="2142000"/>
                            </p:stCondLst>
                            <p:childTnLst>
                              <p:par>
                                <p:cTn id="405" presetID="9" presetClass="exit" fill="hold" grpId="101" nodeType="afterEffect">
                                  <p:stCondLst>
                                    <p:cond delay="44000"/>
                                  </p:stCondLst>
                                  <p:iterate>
                                    <p:tmAbs val="0"/>
                                  </p:iterate>
                                  <p:childTnLst>
                                    <p:animEffect transition="out" filter="dissolve">
                                      <p:cBhvr>
                                        <p:cTn id="406" dur="500" fill="hold"/>
                                        <p:tgtEl>
                                          <p:spTgt spid="456"/>
                                        </p:tgtEl>
                                      </p:cBhvr>
                                    </p:animEffect>
                                    <p:set>
                                      <p:cBhvr>
                                        <p:cTn id="407" fill="hold">
                                          <p:stCondLst>
                                            <p:cond delay="499"/>
                                          </p:stCondLst>
                                        </p:cTn>
                                        <p:tgtEl>
                                          <p:spTgt spid="456"/>
                                        </p:tgtEl>
                                        <p:attrNameLst>
                                          <p:attrName>style.visibility</p:attrName>
                                        </p:attrNameLst>
                                      </p:cBhvr>
                                      <p:to>
                                        <p:strVal val="hidden"/>
                                      </p:to>
                                    </p:set>
                                  </p:childTnLst>
                                </p:cTn>
                              </p:par>
                            </p:childTnLst>
                          </p:cTn>
                        </p:par>
                        <p:par>
                          <p:cTn id="408" fill="hold">
                            <p:stCondLst>
                              <p:cond delay="2186500"/>
                            </p:stCondLst>
                            <p:childTnLst>
                              <p:par>
                                <p:cTn id="409" presetID="9" presetClass="entr" fill="hold" grpId="102" nodeType="afterEffect">
                                  <p:stCondLst>
                                    <p:cond delay="44000"/>
                                  </p:stCondLst>
                                  <p:iterate>
                                    <p:tmAbs val="0"/>
                                  </p:iterate>
                                  <p:childTnLst>
                                    <p:set>
                                      <p:cBhvr>
                                        <p:cTn id="410" fill="hold"/>
                                        <p:tgtEl>
                                          <p:spTgt spid="457"/>
                                        </p:tgtEl>
                                        <p:attrNameLst>
                                          <p:attrName>style.visibility</p:attrName>
                                        </p:attrNameLst>
                                      </p:cBhvr>
                                      <p:to>
                                        <p:strVal val="visible"/>
                                      </p:to>
                                    </p:set>
                                    <p:animEffect transition="in" filter="dissolve">
                                      <p:cBhvr>
                                        <p:cTn id="411" dur="500"/>
                                        <p:tgtEl>
                                          <p:spTgt spid="457"/>
                                        </p:tgtEl>
                                      </p:cBhvr>
                                    </p:animEffect>
                                  </p:childTnLst>
                                </p:cTn>
                              </p:par>
                            </p:childTnLst>
                          </p:cTn>
                        </p:par>
                        <p:par>
                          <p:cTn id="412" fill="hold">
                            <p:stCondLst>
                              <p:cond delay="2231000"/>
                            </p:stCondLst>
                            <p:childTnLst>
                              <p:par>
                                <p:cTn id="413" presetID="9" presetClass="exit" fill="hold" grpId="103" nodeType="afterEffect">
                                  <p:stCondLst>
                                    <p:cond delay="45000"/>
                                  </p:stCondLst>
                                  <p:iterate>
                                    <p:tmAbs val="0"/>
                                  </p:iterate>
                                  <p:childTnLst>
                                    <p:animEffect transition="out" filter="dissolve">
                                      <p:cBhvr>
                                        <p:cTn id="414" dur="500" fill="hold"/>
                                        <p:tgtEl>
                                          <p:spTgt spid="457"/>
                                        </p:tgtEl>
                                      </p:cBhvr>
                                    </p:animEffect>
                                    <p:set>
                                      <p:cBhvr>
                                        <p:cTn id="415" fill="hold">
                                          <p:stCondLst>
                                            <p:cond delay="499"/>
                                          </p:stCondLst>
                                        </p:cTn>
                                        <p:tgtEl>
                                          <p:spTgt spid="457"/>
                                        </p:tgtEl>
                                        <p:attrNameLst>
                                          <p:attrName>style.visibility</p:attrName>
                                        </p:attrNameLst>
                                      </p:cBhvr>
                                      <p:to>
                                        <p:strVal val="hidden"/>
                                      </p:to>
                                    </p:set>
                                  </p:childTnLst>
                                </p:cTn>
                              </p:par>
                            </p:childTnLst>
                          </p:cTn>
                        </p:par>
                        <p:par>
                          <p:cTn id="416" fill="hold">
                            <p:stCondLst>
                              <p:cond delay="2276500"/>
                            </p:stCondLst>
                            <p:childTnLst>
                              <p:par>
                                <p:cTn id="417" presetID="9" presetClass="entr" fill="hold" grpId="104" nodeType="afterEffect">
                                  <p:stCondLst>
                                    <p:cond delay="45000"/>
                                  </p:stCondLst>
                                  <p:iterate>
                                    <p:tmAbs val="0"/>
                                  </p:iterate>
                                  <p:childTnLst>
                                    <p:set>
                                      <p:cBhvr>
                                        <p:cTn id="418" fill="hold"/>
                                        <p:tgtEl>
                                          <p:spTgt spid="458"/>
                                        </p:tgtEl>
                                        <p:attrNameLst>
                                          <p:attrName>style.visibility</p:attrName>
                                        </p:attrNameLst>
                                      </p:cBhvr>
                                      <p:to>
                                        <p:strVal val="visible"/>
                                      </p:to>
                                    </p:set>
                                    <p:animEffect transition="in" filter="dissolve">
                                      <p:cBhvr>
                                        <p:cTn id="419" dur="500"/>
                                        <p:tgtEl>
                                          <p:spTgt spid="458"/>
                                        </p:tgtEl>
                                      </p:cBhvr>
                                    </p:animEffect>
                                  </p:childTnLst>
                                </p:cTn>
                              </p:par>
                            </p:childTnLst>
                          </p:cTn>
                        </p:par>
                        <p:par>
                          <p:cTn id="420" fill="hold">
                            <p:stCondLst>
                              <p:cond delay="2322000"/>
                            </p:stCondLst>
                            <p:childTnLst>
                              <p:par>
                                <p:cTn id="421" presetID="9" presetClass="exit" fill="hold" grpId="105" nodeType="afterEffect">
                                  <p:stCondLst>
                                    <p:cond delay="46000"/>
                                  </p:stCondLst>
                                  <p:iterate>
                                    <p:tmAbs val="0"/>
                                  </p:iterate>
                                  <p:childTnLst>
                                    <p:animEffect transition="out" filter="dissolve">
                                      <p:cBhvr>
                                        <p:cTn id="422" dur="500" fill="hold"/>
                                        <p:tgtEl>
                                          <p:spTgt spid="458"/>
                                        </p:tgtEl>
                                      </p:cBhvr>
                                    </p:animEffect>
                                    <p:set>
                                      <p:cBhvr>
                                        <p:cTn id="423" fill="hold">
                                          <p:stCondLst>
                                            <p:cond delay="499"/>
                                          </p:stCondLst>
                                        </p:cTn>
                                        <p:tgtEl>
                                          <p:spTgt spid="458"/>
                                        </p:tgtEl>
                                        <p:attrNameLst>
                                          <p:attrName>style.visibility</p:attrName>
                                        </p:attrNameLst>
                                      </p:cBhvr>
                                      <p:to>
                                        <p:strVal val="hidden"/>
                                      </p:to>
                                    </p:set>
                                  </p:childTnLst>
                                </p:cTn>
                              </p:par>
                            </p:childTnLst>
                          </p:cTn>
                        </p:par>
                        <p:par>
                          <p:cTn id="424" fill="hold">
                            <p:stCondLst>
                              <p:cond delay="2368500"/>
                            </p:stCondLst>
                            <p:childTnLst>
                              <p:par>
                                <p:cTn id="425" presetID="9" presetClass="entr" fill="hold" grpId="106" nodeType="afterEffect">
                                  <p:stCondLst>
                                    <p:cond delay="46000"/>
                                  </p:stCondLst>
                                  <p:iterate>
                                    <p:tmAbs val="0"/>
                                  </p:iterate>
                                  <p:childTnLst>
                                    <p:set>
                                      <p:cBhvr>
                                        <p:cTn id="426" fill="hold"/>
                                        <p:tgtEl>
                                          <p:spTgt spid="459"/>
                                        </p:tgtEl>
                                        <p:attrNameLst>
                                          <p:attrName>style.visibility</p:attrName>
                                        </p:attrNameLst>
                                      </p:cBhvr>
                                      <p:to>
                                        <p:strVal val="visible"/>
                                      </p:to>
                                    </p:set>
                                    <p:animEffect transition="in" filter="dissolve">
                                      <p:cBhvr>
                                        <p:cTn id="427" dur="500"/>
                                        <p:tgtEl>
                                          <p:spTgt spid="459"/>
                                        </p:tgtEl>
                                      </p:cBhvr>
                                    </p:animEffect>
                                  </p:childTnLst>
                                </p:cTn>
                              </p:par>
                            </p:childTnLst>
                          </p:cTn>
                        </p:par>
                        <p:par>
                          <p:cTn id="428" fill="hold">
                            <p:stCondLst>
                              <p:cond delay="2415000"/>
                            </p:stCondLst>
                            <p:childTnLst>
                              <p:par>
                                <p:cTn id="429" presetID="9" presetClass="exit" fill="hold" grpId="107" nodeType="afterEffect">
                                  <p:stCondLst>
                                    <p:cond delay="47000"/>
                                  </p:stCondLst>
                                  <p:iterate>
                                    <p:tmAbs val="0"/>
                                  </p:iterate>
                                  <p:childTnLst>
                                    <p:animEffect transition="out" filter="dissolve">
                                      <p:cBhvr>
                                        <p:cTn id="430" dur="500" fill="hold"/>
                                        <p:tgtEl>
                                          <p:spTgt spid="459"/>
                                        </p:tgtEl>
                                      </p:cBhvr>
                                    </p:animEffect>
                                    <p:set>
                                      <p:cBhvr>
                                        <p:cTn id="431" fill="hold">
                                          <p:stCondLst>
                                            <p:cond delay="499"/>
                                          </p:stCondLst>
                                        </p:cTn>
                                        <p:tgtEl>
                                          <p:spTgt spid="459"/>
                                        </p:tgtEl>
                                        <p:attrNameLst>
                                          <p:attrName>style.visibility</p:attrName>
                                        </p:attrNameLst>
                                      </p:cBhvr>
                                      <p:to>
                                        <p:strVal val="hidden"/>
                                      </p:to>
                                    </p:set>
                                  </p:childTnLst>
                                </p:cTn>
                              </p:par>
                            </p:childTnLst>
                          </p:cTn>
                        </p:par>
                        <p:par>
                          <p:cTn id="432" fill="hold">
                            <p:stCondLst>
                              <p:cond delay="2462500"/>
                            </p:stCondLst>
                            <p:childTnLst>
                              <p:par>
                                <p:cTn id="433" presetID="9" presetClass="entr" fill="hold" grpId="108" nodeType="afterEffect">
                                  <p:stCondLst>
                                    <p:cond delay="47000"/>
                                  </p:stCondLst>
                                  <p:iterate>
                                    <p:tmAbs val="0"/>
                                  </p:iterate>
                                  <p:childTnLst>
                                    <p:set>
                                      <p:cBhvr>
                                        <p:cTn id="434" fill="hold"/>
                                        <p:tgtEl>
                                          <p:spTgt spid="460"/>
                                        </p:tgtEl>
                                        <p:attrNameLst>
                                          <p:attrName>style.visibility</p:attrName>
                                        </p:attrNameLst>
                                      </p:cBhvr>
                                      <p:to>
                                        <p:strVal val="visible"/>
                                      </p:to>
                                    </p:set>
                                    <p:animEffect transition="in" filter="dissolve">
                                      <p:cBhvr>
                                        <p:cTn id="435" dur="500"/>
                                        <p:tgtEl>
                                          <p:spTgt spid="460"/>
                                        </p:tgtEl>
                                      </p:cBhvr>
                                    </p:animEffect>
                                  </p:childTnLst>
                                </p:cTn>
                              </p:par>
                            </p:childTnLst>
                          </p:cTn>
                        </p:par>
                        <p:par>
                          <p:cTn id="436" fill="hold">
                            <p:stCondLst>
                              <p:cond delay="2510000"/>
                            </p:stCondLst>
                            <p:childTnLst>
                              <p:par>
                                <p:cTn id="437" presetID="9" presetClass="exit" fill="hold" grpId="109" nodeType="afterEffect">
                                  <p:stCondLst>
                                    <p:cond delay="48000"/>
                                  </p:stCondLst>
                                  <p:iterate>
                                    <p:tmAbs val="0"/>
                                  </p:iterate>
                                  <p:childTnLst>
                                    <p:animEffect transition="out" filter="dissolve">
                                      <p:cBhvr>
                                        <p:cTn id="438" dur="500" fill="hold"/>
                                        <p:tgtEl>
                                          <p:spTgt spid="460"/>
                                        </p:tgtEl>
                                      </p:cBhvr>
                                    </p:animEffect>
                                    <p:set>
                                      <p:cBhvr>
                                        <p:cTn id="439" fill="hold">
                                          <p:stCondLst>
                                            <p:cond delay="499"/>
                                          </p:stCondLst>
                                        </p:cTn>
                                        <p:tgtEl>
                                          <p:spTgt spid="460"/>
                                        </p:tgtEl>
                                        <p:attrNameLst>
                                          <p:attrName>style.visibility</p:attrName>
                                        </p:attrNameLst>
                                      </p:cBhvr>
                                      <p:to>
                                        <p:strVal val="hidden"/>
                                      </p:to>
                                    </p:set>
                                  </p:childTnLst>
                                </p:cTn>
                              </p:par>
                            </p:childTnLst>
                          </p:cTn>
                        </p:par>
                        <p:par>
                          <p:cTn id="440" fill="hold">
                            <p:stCondLst>
                              <p:cond delay="2558500"/>
                            </p:stCondLst>
                            <p:childTnLst>
                              <p:par>
                                <p:cTn id="441" presetID="9" presetClass="entr" fill="hold" grpId="110" nodeType="afterEffect">
                                  <p:stCondLst>
                                    <p:cond delay="48000"/>
                                  </p:stCondLst>
                                  <p:iterate>
                                    <p:tmAbs val="0"/>
                                  </p:iterate>
                                  <p:childTnLst>
                                    <p:set>
                                      <p:cBhvr>
                                        <p:cTn id="442" fill="hold"/>
                                        <p:tgtEl>
                                          <p:spTgt spid="461"/>
                                        </p:tgtEl>
                                        <p:attrNameLst>
                                          <p:attrName>style.visibility</p:attrName>
                                        </p:attrNameLst>
                                      </p:cBhvr>
                                      <p:to>
                                        <p:strVal val="visible"/>
                                      </p:to>
                                    </p:set>
                                    <p:animEffect transition="in" filter="dissolve">
                                      <p:cBhvr>
                                        <p:cTn id="443" dur="500"/>
                                        <p:tgtEl>
                                          <p:spTgt spid="461"/>
                                        </p:tgtEl>
                                      </p:cBhvr>
                                    </p:animEffect>
                                  </p:childTnLst>
                                </p:cTn>
                              </p:par>
                            </p:childTnLst>
                          </p:cTn>
                        </p:par>
                        <p:par>
                          <p:cTn id="444" fill="hold">
                            <p:stCondLst>
                              <p:cond delay="2607000"/>
                            </p:stCondLst>
                            <p:childTnLst>
                              <p:par>
                                <p:cTn id="445" presetID="9" presetClass="exit" fill="hold" grpId="111" nodeType="afterEffect">
                                  <p:stCondLst>
                                    <p:cond delay="49000"/>
                                  </p:stCondLst>
                                  <p:iterate>
                                    <p:tmAbs val="0"/>
                                  </p:iterate>
                                  <p:childTnLst>
                                    <p:animEffect transition="out" filter="dissolve">
                                      <p:cBhvr>
                                        <p:cTn id="446" dur="500" fill="hold"/>
                                        <p:tgtEl>
                                          <p:spTgt spid="461"/>
                                        </p:tgtEl>
                                      </p:cBhvr>
                                    </p:animEffect>
                                    <p:set>
                                      <p:cBhvr>
                                        <p:cTn id="447" fill="hold">
                                          <p:stCondLst>
                                            <p:cond delay="499"/>
                                          </p:stCondLst>
                                        </p:cTn>
                                        <p:tgtEl>
                                          <p:spTgt spid="461"/>
                                        </p:tgtEl>
                                        <p:attrNameLst>
                                          <p:attrName>style.visibility</p:attrName>
                                        </p:attrNameLst>
                                      </p:cBhvr>
                                      <p:to>
                                        <p:strVal val="hidden"/>
                                      </p:to>
                                    </p:set>
                                  </p:childTnLst>
                                </p:cTn>
                              </p:par>
                            </p:childTnLst>
                          </p:cTn>
                        </p:par>
                        <p:par>
                          <p:cTn id="448" fill="hold">
                            <p:stCondLst>
                              <p:cond delay="2656500"/>
                            </p:stCondLst>
                            <p:childTnLst>
                              <p:par>
                                <p:cTn id="449" presetID="9" presetClass="entr" fill="hold" grpId="112" nodeType="afterEffect">
                                  <p:stCondLst>
                                    <p:cond delay="49000"/>
                                  </p:stCondLst>
                                  <p:iterate>
                                    <p:tmAbs val="0"/>
                                  </p:iterate>
                                  <p:childTnLst>
                                    <p:set>
                                      <p:cBhvr>
                                        <p:cTn id="450" fill="hold"/>
                                        <p:tgtEl>
                                          <p:spTgt spid="462"/>
                                        </p:tgtEl>
                                        <p:attrNameLst>
                                          <p:attrName>style.visibility</p:attrName>
                                        </p:attrNameLst>
                                      </p:cBhvr>
                                      <p:to>
                                        <p:strVal val="visible"/>
                                      </p:to>
                                    </p:set>
                                    <p:animEffect transition="in" filter="dissolve">
                                      <p:cBhvr>
                                        <p:cTn id="451" dur="500"/>
                                        <p:tgtEl>
                                          <p:spTgt spid="462"/>
                                        </p:tgtEl>
                                      </p:cBhvr>
                                    </p:animEffect>
                                  </p:childTnLst>
                                </p:cTn>
                              </p:par>
                            </p:childTnLst>
                          </p:cTn>
                        </p:par>
                        <p:par>
                          <p:cTn id="452" fill="hold">
                            <p:stCondLst>
                              <p:cond delay="2706000"/>
                            </p:stCondLst>
                            <p:childTnLst>
                              <p:par>
                                <p:cTn id="453" presetID="9" presetClass="exit" fill="hold" grpId="113" nodeType="afterEffect">
                                  <p:stCondLst>
                                    <p:cond delay="50000"/>
                                  </p:stCondLst>
                                  <p:iterate>
                                    <p:tmAbs val="0"/>
                                  </p:iterate>
                                  <p:childTnLst>
                                    <p:animEffect transition="out" filter="dissolve">
                                      <p:cBhvr>
                                        <p:cTn id="454" dur="500" fill="hold"/>
                                        <p:tgtEl>
                                          <p:spTgt spid="452"/>
                                        </p:tgtEl>
                                      </p:cBhvr>
                                    </p:animEffect>
                                    <p:set>
                                      <p:cBhvr>
                                        <p:cTn id="455" fill="hold">
                                          <p:stCondLst>
                                            <p:cond delay="499"/>
                                          </p:stCondLst>
                                        </p:cTn>
                                        <p:tgtEl>
                                          <p:spTgt spid="452"/>
                                        </p:tgtEl>
                                        <p:attrNameLst>
                                          <p:attrName>style.visibility</p:attrName>
                                        </p:attrNameLst>
                                      </p:cBhvr>
                                      <p:to>
                                        <p:strVal val="hidden"/>
                                      </p:to>
                                    </p:set>
                                  </p:childTnLst>
                                </p:cTn>
                              </p:par>
                            </p:childTnLst>
                          </p:cTn>
                        </p:par>
                        <p:par>
                          <p:cTn id="456" fill="hold">
                            <p:stCondLst>
                              <p:cond delay="2756500"/>
                            </p:stCondLst>
                            <p:childTnLst>
                              <p:par>
                                <p:cTn id="457" presetID="9" presetClass="entr" fill="hold" grpId="114" nodeType="afterEffect">
                                  <p:stCondLst>
                                    <p:cond delay="50000"/>
                                  </p:stCondLst>
                                  <p:iterate>
                                    <p:tmAbs val="0"/>
                                  </p:iterate>
                                  <p:childTnLst>
                                    <p:set>
                                      <p:cBhvr>
                                        <p:cTn id="458" fill="hold"/>
                                        <p:tgtEl>
                                          <p:spTgt spid="473"/>
                                        </p:tgtEl>
                                        <p:attrNameLst>
                                          <p:attrName>style.visibility</p:attrName>
                                        </p:attrNameLst>
                                      </p:cBhvr>
                                      <p:to>
                                        <p:strVal val="visible"/>
                                      </p:to>
                                    </p:set>
                                    <p:animEffect transition="in" filter="dissolve">
                                      <p:cBhvr>
                                        <p:cTn id="459" dur="500"/>
                                        <p:tgtEl>
                                          <p:spTgt spid="473"/>
                                        </p:tgtEl>
                                      </p:cBhvr>
                                    </p:animEffect>
                                  </p:childTnLst>
                                </p:cTn>
                              </p:par>
                            </p:childTnLst>
                          </p:cTn>
                        </p:par>
                        <p:par>
                          <p:cTn id="460" fill="hold">
                            <p:stCondLst>
                              <p:cond delay="2807000"/>
                            </p:stCondLst>
                            <p:childTnLst>
                              <p:par>
                                <p:cTn id="461" presetID="9" presetClass="exit" fill="hold" grpId="115" nodeType="afterEffect">
                                  <p:stCondLst>
                                    <p:cond delay="50000"/>
                                  </p:stCondLst>
                                  <p:iterate>
                                    <p:tmAbs val="0"/>
                                  </p:iterate>
                                  <p:childTnLst>
                                    <p:animEffect transition="out" filter="dissolve">
                                      <p:cBhvr>
                                        <p:cTn id="462" dur="500" fill="hold"/>
                                        <p:tgtEl>
                                          <p:spTgt spid="462"/>
                                        </p:tgtEl>
                                      </p:cBhvr>
                                    </p:animEffect>
                                    <p:set>
                                      <p:cBhvr>
                                        <p:cTn id="463" fill="hold">
                                          <p:stCondLst>
                                            <p:cond delay="499"/>
                                          </p:stCondLst>
                                        </p:cTn>
                                        <p:tgtEl>
                                          <p:spTgt spid="462"/>
                                        </p:tgtEl>
                                        <p:attrNameLst>
                                          <p:attrName>style.visibility</p:attrName>
                                        </p:attrNameLst>
                                      </p:cBhvr>
                                      <p:to>
                                        <p:strVal val="hidden"/>
                                      </p:to>
                                    </p:set>
                                  </p:childTnLst>
                                </p:cTn>
                              </p:par>
                            </p:childTnLst>
                          </p:cTn>
                        </p:par>
                        <p:par>
                          <p:cTn id="464" fill="hold">
                            <p:stCondLst>
                              <p:cond delay="2857500"/>
                            </p:stCondLst>
                            <p:childTnLst>
                              <p:par>
                                <p:cTn id="465" presetID="9" presetClass="entr" fill="hold" grpId="116" nodeType="afterEffect">
                                  <p:stCondLst>
                                    <p:cond delay="50000"/>
                                  </p:stCondLst>
                                  <p:iterate>
                                    <p:tmAbs val="0"/>
                                  </p:iterate>
                                  <p:childTnLst>
                                    <p:set>
                                      <p:cBhvr>
                                        <p:cTn id="466" fill="hold"/>
                                        <p:tgtEl>
                                          <p:spTgt spid="463"/>
                                        </p:tgtEl>
                                        <p:attrNameLst>
                                          <p:attrName>style.visibility</p:attrName>
                                        </p:attrNameLst>
                                      </p:cBhvr>
                                      <p:to>
                                        <p:strVal val="visible"/>
                                      </p:to>
                                    </p:set>
                                    <p:animEffect transition="in" filter="dissolve">
                                      <p:cBhvr>
                                        <p:cTn id="467" dur="500"/>
                                        <p:tgtEl>
                                          <p:spTgt spid="463"/>
                                        </p:tgtEl>
                                      </p:cBhvr>
                                    </p:animEffect>
                                  </p:childTnLst>
                                </p:cTn>
                              </p:par>
                            </p:childTnLst>
                          </p:cTn>
                        </p:par>
                        <p:par>
                          <p:cTn id="468" fill="hold">
                            <p:stCondLst>
                              <p:cond delay="2908000"/>
                            </p:stCondLst>
                            <p:childTnLst>
                              <p:par>
                                <p:cTn id="469" presetID="9" presetClass="exit" fill="hold" grpId="117" nodeType="afterEffect">
                                  <p:stCondLst>
                                    <p:cond delay="51000"/>
                                  </p:stCondLst>
                                  <p:iterate>
                                    <p:tmAbs val="0"/>
                                  </p:iterate>
                                  <p:childTnLst>
                                    <p:animEffect transition="out" filter="dissolve">
                                      <p:cBhvr>
                                        <p:cTn id="470" dur="500" fill="hold"/>
                                        <p:tgtEl>
                                          <p:spTgt spid="463"/>
                                        </p:tgtEl>
                                      </p:cBhvr>
                                    </p:animEffect>
                                    <p:set>
                                      <p:cBhvr>
                                        <p:cTn id="471" fill="hold">
                                          <p:stCondLst>
                                            <p:cond delay="499"/>
                                          </p:stCondLst>
                                        </p:cTn>
                                        <p:tgtEl>
                                          <p:spTgt spid="463"/>
                                        </p:tgtEl>
                                        <p:attrNameLst>
                                          <p:attrName>style.visibility</p:attrName>
                                        </p:attrNameLst>
                                      </p:cBhvr>
                                      <p:to>
                                        <p:strVal val="hidden"/>
                                      </p:to>
                                    </p:set>
                                  </p:childTnLst>
                                </p:cTn>
                              </p:par>
                            </p:childTnLst>
                          </p:cTn>
                        </p:par>
                        <p:par>
                          <p:cTn id="472" fill="hold">
                            <p:stCondLst>
                              <p:cond delay="2959500"/>
                            </p:stCondLst>
                            <p:childTnLst>
                              <p:par>
                                <p:cTn id="473" presetID="9" presetClass="entr" fill="hold" grpId="118" nodeType="afterEffect">
                                  <p:stCondLst>
                                    <p:cond delay="51000"/>
                                  </p:stCondLst>
                                  <p:iterate>
                                    <p:tmAbs val="0"/>
                                  </p:iterate>
                                  <p:childTnLst>
                                    <p:set>
                                      <p:cBhvr>
                                        <p:cTn id="474" fill="hold"/>
                                        <p:tgtEl>
                                          <p:spTgt spid="464"/>
                                        </p:tgtEl>
                                        <p:attrNameLst>
                                          <p:attrName>style.visibility</p:attrName>
                                        </p:attrNameLst>
                                      </p:cBhvr>
                                      <p:to>
                                        <p:strVal val="visible"/>
                                      </p:to>
                                    </p:set>
                                    <p:animEffect transition="in" filter="dissolve">
                                      <p:cBhvr>
                                        <p:cTn id="475" dur="500"/>
                                        <p:tgtEl>
                                          <p:spTgt spid="464"/>
                                        </p:tgtEl>
                                      </p:cBhvr>
                                    </p:animEffect>
                                  </p:childTnLst>
                                </p:cTn>
                              </p:par>
                            </p:childTnLst>
                          </p:cTn>
                        </p:par>
                        <p:par>
                          <p:cTn id="476" fill="hold">
                            <p:stCondLst>
                              <p:cond delay="3011000"/>
                            </p:stCondLst>
                            <p:childTnLst>
                              <p:par>
                                <p:cTn id="477" presetID="9" presetClass="exit" fill="hold" grpId="119" nodeType="afterEffect">
                                  <p:stCondLst>
                                    <p:cond delay="52000"/>
                                  </p:stCondLst>
                                  <p:iterate>
                                    <p:tmAbs val="0"/>
                                  </p:iterate>
                                  <p:childTnLst>
                                    <p:animEffect transition="out" filter="dissolve">
                                      <p:cBhvr>
                                        <p:cTn id="478" dur="500" fill="hold"/>
                                        <p:tgtEl>
                                          <p:spTgt spid="464"/>
                                        </p:tgtEl>
                                      </p:cBhvr>
                                    </p:animEffect>
                                    <p:set>
                                      <p:cBhvr>
                                        <p:cTn id="479" fill="hold">
                                          <p:stCondLst>
                                            <p:cond delay="499"/>
                                          </p:stCondLst>
                                        </p:cTn>
                                        <p:tgtEl>
                                          <p:spTgt spid="464"/>
                                        </p:tgtEl>
                                        <p:attrNameLst>
                                          <p:attrName>style.visibility</p:attrName>
                                        </p:attrNameLst>
                                      </p:cBhvr>
                                      <p:to>
                                        <p:strVal val="hidden"/>
                                      </p:to>
                                    </p:set>
                                  </p:childTnLst>
                                </p:cTn>
                              </p:par>
                            </p:childTnLst>
                          </p:cTn>
                        </p:par>
                        <p:par>
                          <p:cTn id="480" fill="hold">
                            <p:stCondLst>
                              <p:cond delay="3063500"/>
                            </p:stCondLst>
                            <p:childTnLst>
                              <p:par>
                                <p:cTn id="481" presetID="9" presetClass="entr" fill="hold" grpId="120" nodeType="afterEffect">
                                  <p:stCondLst>
                                    <p:cond delay="52000"/>
                                  </p:stCondLst>
                                  <p:iterate>
                                    <p:tmAbs val="0"/>
                                  </p:iterate>
                                  <p:childTnLst>
                                    <p:set>
                                      <p:cBhvr>
                                        <p:cTn id="482" fill="hold"/>
                                        <p:tgtEl>
                                          <p:spTgt spid="465"/>
                                        </p:tgtEl>
                                        <p:attrNameLst>
                                          <p:attrName>style.visibility</p:attrName>
                                        </p:attrNameLst>
                                      </p:cBhvr>
                                      <p:to>
                                        <p:strVal val="visible"/>
                                      </p:to>
                                    </p:set>
                                    <p:animEffect transition="in" filter="dissolve">
                                      <p:cBhvr>
                                        <p:cTn id="483" dur="500"/>
                                        <p:tgtEl>
                                          <p:spTgt spid="465"/>
                                        </p:tgtEl>
                                      </p:cBhvr>
                                    </p:animEffect>
                                  </p:childTnLst>
                                </p:cTn>
                              </p:par>
                            </p:childTnLst>
                          </p:cTn>
                        </p:par>
                        <p:par>
                          <p:cTn id="484" fill="hold">
                            <p:stCondLst>
                              <p:cond delay="3116000"/>
                            </p:stCondLst>
                            <p:childTnLst>
                              <p:par>
                                <p:cTn id="485" presetID="9" presetClass="exit" fill="hold" grpId="121" nodeType="afterEffect">
                                  <p:stCondLst>
                                    <p:cond delay="53000"/>
                                  </p:stCondLst>
                                  <p:iterate>
                                    <p:tmAbs val="0"/>
                                  </p:iterate>
                                  <p:childTnLst>
                                    <p:animEffect transition="out" filter="dissolve">
                                      <p:cBhvr>
                                        <p:cTn id="486" dur="500" fill="hold"/>
                                        <p:tgtEl>
                                          <p:spTgt spid="465"/>
                                        </p:tgtEl>
                                      </p:cBhvr>
                                    </p:animEffect>
                                    <p:set>
                                      <p:cBhvr>
                                        <p:cTn id="487" fill="hold">
                                          <p:stCondLst>
                                            <p:cond delay="499"/>
                                          </p:stCondLst>
                                        </p:cTn>
                                        <p:tgtEl>
                                          <p:spTgt spid="465"/>
                                        </p:tgtEl>
                                        <p:attrNameLst>
                                          <p:attrName>style.visibility</p:attrName>
                                        </p:attrNameLst>
                                      </p:cBhvr>
                                      <p:to>
                                        <p:strVal val="hidden"/>
                                      </p:to>
                                    </p:set>
                                  </p:childTnLst>
                                </p:cTn>
                              </p:par>
                            </p:childTnLst>
                          </p:cTn>
                        </p:par>
                        <p:par>
                          <p:cTn id="488" fill="hold">
                            <p:stCondLst>
                              <p:cond delay="3169500"/>
                            </p:stCondLst>
                            <p:childTnLst>
                              <p:par>
                                <p:cTn id="489" presetID="9" presetClass="entr" fill="hold" grpId="122" nodeType="afterEffect">
                                  <p:stCondLst>
                                    <p:cond delay="53000"/>
                                  </p:stCondLst>
                                  <p:iterate>
                                    <p:tmAbs val="0"/>
                                  </p:iterate>
                                  <p:childTnLst>
                                    <p:set>
                                      <p:cBhvr>
                                        <p:cTn id="490" fill="hold"/>
                                        <p:tgtEl>
                                          <p:spTgt spid="466"/>
                                        </p:tgtEl>
                                        <p:attrNameLst>
                                          <p:attrName>style.visibility</p:attrName>
                                        </p:attrNameLst>
                                      </p:cBhvr>
                                      <p:to>
                                        <p:strVal val="visible"/>
                                      </p:to>
                                    </p:set>
                                    <p:animEffect transition="in" filter="dissolve">
                                      <p:cBhvr>
                                        <p:cTn id="491" dur="500"/>
                                        <p:tgtEl>
                                          <p:spTgt spid="466"/>
                                        </p:tgtEl>
                                      </p:cBhvr>
                                    </p:animEffect>
                                  </p:childTnLst>
                                </p:cTn>
                              </p:par>
                            </p:childTnLst>
                          </p:cTn>
                        </p:par>
                        <p:par>
                          <p:cTn id="492" fill="hold">
                            <p:stCondLst>
                              <p:cond delay="3223000"/>
                            </p:stCondLst>
                            <p:childTnLst>
                              <p:par>
                                <p:cTn id="493" presetID="9" presetClass="exit" fill="hold" grpId="123" nodeType="afterEffect">
                                  <p:stCondLst>
                                    <p:cond delay="54000"/>
                                  </p:stCondLst>
                                  <p:iterate>
                                    <p:tmAbs val="0"/>
                                  </p:iterate>
                                  <p:childTnLst>
                                    <p:animEffect transition="out" filter="dissolve">
                                      <p:cBhvr>
                                        <p:cTn id="494" dur="500" fill="hold"/>
                                        <p:tgtEl>
                                          <p:spTgt spid="466"/>
                                        </p:tgtEl>
                                      </p:cBhvr>
                                    </p:animEffect>
                                    <p:set>
                                      <p:cBhvr>
                                        <p:cTn id="495" fill="hold">
                                          <p:stCondLst>
                                            <p:cond delay="499"/>
                                          </p:stCondLst>
                                        </p:cTn>
                                        <p:tgtEl>
                                          <p:spTgt spid="466"/>
                                        </p:tgtEl>
                                        <p:attrNameLst>
                                          <p:attrName>style.visibility</p:attrName>
                                        </p:attrNameLst>
                                      </p:cBhvr>
                                      <p:to>
                                        <p:strVal val="hidden"/>
                                      </p:to>
                                    </p:set>
                                  </p:childTnLst>
                                </p:cTn>
                              </p:par>
                            </p:childTnLst>
                          </p:cTn>
                        </p:par>
                        <p:par>
                          <p:cTn id="496" fill="hold">
                            <p:stCondLst>
                              <p:cond delay="3277500"/>
                            </p:stCondLst>
                            <p:childTnLst>
                              <p:par>
                                <p:cTn id="497" presetID="9" presetClass="entr" fill="hold" grpId="124" nodeType="afterEffect">
                                  <p:stCondLst>
                                    <p:cond delay="54000"/>
                                  </p:stCondLst>
                                  <p:iterate>
                                    <p:tmAbs val="0"/>
                                  </p:iterate>
                                  <p:childTnLst>
                                    <p:set>
                                      <p:cBhvr>
                                        <p:cTn id="498" fill="hold"/>
                                        <p:tgtEl>
                                          <p:spTgt spid="467"/>
                                        </p:tgtEl>
                                        <p:attrNameLst>
                                          <p:attrName>style.visibility</p:attrName>
                                        </p:attrNameLst>
                                      </p:cBhvr>
                                      <p:to>
                                        <p:strVal val="visible"/>
                                      </p:to>
                                    </p:set>
                                    <p:animEffect transition="in" filter="dissolve">
                                      <p:cBhvr>
                                        <p:cTn id="499" dur="500"/>
                                        <p:tgtEl>
                                          <p:spTgt spid="467"/>
                                        </p:tgtEl>
                                      </p:cBhvr>
                                    </p:animEffect>
                                  </p:childTnLst>
                                </p:cTn>
                              </p:par>
                            </p:childTnLst>
                          </p:cTn>
                        </p:par>
                        <p:par>
                          <p:cTn id="500" fill="hold">
                            <p:stCondLst>
                              <p:cond delay="3332000"/>
                            </p:stCondLst>
                            <p:childTnLst>
                              <p:par>
                                <p:cTn id="501" presetID="9" presetClass="exit" fill="hold" grpId="125" nodeType="afterEffect">
                                  <p:stCondLst>
                                    <p:cond delay="55000"/>
                                  </p:stCondLst>
                                  <p:iterate>
                                    <p:tmAbs val="0"/>
                                  </p:iterate>
                                  <p:childTnLst>
                                    <p:animEffect transition="out" filter="dissolve">
                                      <p:cBhvr>
                                        <p:cTn id="502" dur="500" fill="hold"/>
                                        <p:tgtEl>
                                          <p:spTgt spid="467"/>
                                        </p:tgtEl>
                                      </p:cBhvr>
                                    </p:animEffect>
                                    <p:set>
                                      <p:cBhvr>
                                        <p:cTn id="503" fill="hold">
                                          <p:stCondLst>
                                            <p:cond delay="499"/>
                                          </p:stCondLst>
                                        </p:cTn>
                                        <p:tgtEl>
                                          <p:spTgt spid="467"/>
                                        </p:tgtEl>
                                        <p:attrNameLst>
                                          <p:attrName>style.visibility</p:attrName>
                                        </p:attrNameLst>
                                      </p:cBhvr>
                                      <p:to>
                                        <p:strVal val="hidden"/>
                                      </p:to>
                                    </p:set>
                                  </p:childTnLst>
                                </p:cTn>
                              </p:par>
                            </p:childTnLst>
                          </p:cTn>
                        </p:par>
                        <p:par>
                          <p:cTn id="504" fill="hold">
                            <p:stCondLst>
                              <p:cond delay="3387500"/>
                            </p:stCondLst>
                            <p:childTnLst>
                              <p:par>
                                <p:cTn id="505" presetID="9" presetClass="entr" fill="hold" grpId="126" nodeType="afterEffect">
                                  <p:stCondLst>
                                    <p:cond delay="55000"/>
                                  </p:stCondLst>
                                  <p:iterate>
                                    <p:tmAbs val="0"/>
                                  </p:iterate>
                                  <p:childTnLst>
                                    <p:set>
                                      <p:cBhvr>
                                        <p:cTn id="506" fill="hold"/>
                                        <p:tgtEl>
                                          <p:spTgt spid="468"/>
                                        </p:tgtEl>
                                        <p:attrNameLst>
                                          <p:attrName>style.visibility</p:attrName>
                                        </p:attrNameLst>
                                      </p:cBhvr>
                                      <p:to>
                                        <p:strVal val="visible"/>
                                      </p:to>
                                    </p:set>
                                    <p:animEffect transition="in" filter="dissolve">
                                      <p:cBhvr>
                                        <p:cTn id="507" dur="500"/>
                                        <p:tgtEl>
                                          <p:spTgt spid="468"/>
                                        </p:tgtEl>
                                      </p:cBhvr>
                                    </p:animEffect>
                                  </p:childTnLst>
                                </p:cTn>
                              </p:par>
                            </p:childTnLst>
                          </p:cTn>
                        </p:par>
                        <p:par>
                          <p:cTn id="508" fill="hold">
                            <p:stCondLst>
                              <p:cond delay="3443000"/>
                            </p:stCondLst>
                            <p:childTnLst>
                              <p:par>
                                <p:cTn id="509" presetID="9" presetClass="exit" fill="hold" grpId="127" nodeType="afterEffect">
                                  <p:stCondLst>
                                    <p:cond delay="56000"/>
                                  </p:stCondLst>
                                  <p:iterate>
                                    <p:tmAbs val="0"/>
                                  </p:iterate>
                                  <p:childTnLst>
                                    <p:animEffect transition="out" filter="dissolve">
                                      <p:cBhvr>
                                        <p:cTn id="510" dur="500" fill="hold"/>
                                        <p:tgtEl>
                                          <p:spTgt spid="468"/>
                                        </p:tgtEl>
                                      </p:cBhvr>
                                    </p:animEffect>
                                    <p:set>
                                      <p:cBhvr>
                                        <p:cTn id="511" fill="hold">
                                          <p:stCondLst>
                                            <p:cond delay="499"/>
                                          </p:stCondLst>
                                        </p:cTn>
                                        <p:tgtEl>
                                          <p:spTgt spid="468"/>
                                        </p:tgtEl>
                                        <p:attrNameLst>
                                          <p:attrName>style.visibility</p:attrName>
                                        </p:attrNameLst>
                                      </p:cBhvr>
                                      <p:to>
                                        <p:strVal val="hidden"/>
                                      </p:to>
                                    </p:set>
                                  </p:childTnLst>
                                </p:cTn>
                              </p:par>
                            </p:childTnLst>
                          </p:cTn>
                        </p:par>
                        <p:par>
                          <p:cTn id="512" fill="hold">
                            <p:stCondLst>
                              <p:cond delay="3499500"/>
                            </p:stCondLst>
                            <p:childTnLst>
                              <p:par>
                                <p:cTn id="513" presetID="9" presetClass="entr" fill="hold" grpId="128" nodeType="afterEffect">
                                  <p:stCondLst>
                                    <p:cond delay="56000"/>
                                  </p:stCondLst>
                                  <p:iterate>
                                    <p:tmAbs val="0"/>
                                  </p:iterate>
                                  <p:childTnLst>
                                    <p:set>
                                      <p:cBhvr>
                                        <p:cTn id="514" fill="hold"/>
                                        <p:tgtEl>
                                          <p:spTgt spid="469"/>
                                        </p:tgtEl>
                                        <p:attrNameLst>
                                          <p:attrName>style.visibility</p:attrName>
                                        </p:attrNameLst>
                                      </p:cBhvr>
                                      <p:to>
                                        <p:strVal val="visible"/>
                                      </p:to>
                                    </p:set>
                                    <p:animEffect transition="in" filter="dissolve">
                                      <p:cBhvr>
                                        <p:cTn id="515" dur="500"/>
                                        <p:tgtEl>
                                          <p:spTgt spid="469"/>
                                        </p:tgtEl>
                                      </p:cBhvr>
                                    </p:animEffect>
                                  </p:childTnLst>
                                </p:cTn>
                              </p:par>
                            </p:childTnLst>
                          </p:cTn>
                        </p:par>
                        <p:par>
                          <p:cTn id="516" fill="hold">
                            <p:stCondLst>
                              <p:cond delay="3556000"/>
                            </p:stCondLst>
                            <p:childTnLst>
                              <p:par>
                                <p:cTn id="517" presetID="9" presetClass="exit" fill="hold" grpId="129" nodeType="afterEffect">
                                  <p:stCondLst>
                                    <p:cond delay="57000"/>
                                  </p:stCondLst>
                                  <p:iterate>
                                    <p:tmAbs val="0"/>
                                  </p:iterate>
                                  <p:childTnLst>
                                    <p:animEffect transition="out" filter="dissolve">
                                      <p:cBhvr>
                                        <p:cTn id="518" dur="500" fill="hold"/>
                                        <p:tgtEl>
                                          <p:spTgt spid="469"/>
                                        </p:tgtEl>
                                      </p:cBhvr>
                                    </p:animEffect>
                                    <p:set>
                                      <p:cBhvr>
                                        <p:cTn id="519" fill="hold">
                                          <p:stCondLst>
                                            <p:cond delay="499"/>
                                          </p:stCondLst>
                                        </p:cTn>
                                        <p:tgtEl>
                                          <p:spTgt spid="469"/>
                                        </p:tgtEl>
                                        <p:attrNameLst>
                                          <p:attrName>style.visibility</p:attrName>
                                        </p:attrNameLst>
                                      </p:cBhvr>
                                      <p:to>
                                        <p:strVal val="hidden"/>
                                      </p:to>
                                    </p:set>
                                  </p:childTnLst>
                                </p:cTn>
                              </p:par>
                            </p:childTnLst>
                          </p:cTn>
                        </p:par>
                        <p:par>
                          <p:cTn id="520" fill="hold">
                            <p:stCondLst>
                              <p:cond delay="3613500"/>
                            </p:stCondLst>
                            <p:childTnLst>
                              <p:par>
                                <p:cTn id="521" presetID="9" presetClass="entr" fill="hold" grpId="130" nodeType="afterEffect">
                                  <p:stCondLst>
                                    <p:cond delay="57000"/>
                                  </p:stCondLst>
                                  <p:iterate>
                                    <p:tmAbs val="0"/>
                                  </p:iterate>
                                  <p:childTnLst>
                                    <p:set>
                                      <p:cBhvr>
                                        <p:cTn id="522" fill="hold"/>
                                        <p:tgtEl>
                                          <p:spTgt spid="470"/>
                                        </p:tgtEl>
                                        <p:attrNameLst>
                                          <p:attrName>style.visibility</p:attrName>
                                        </p:attrNameLst>
                                      </p:cBhvr>
                                      <p:to>
                                        <p:strVal val="visible"/>
                                      </p:to>
                                    </p:set>
                                    <p:animEffect transition="in" filter="dissolve">
                                      <p:cBhvr>
                                        <p:cTn id="523" dur="500"/>
                                        <p:tgtEl>
                                          <p:spTgt spid="470"/>
                                        </p:tgtEl>
                                      </p:cBhvr>
                                    </p:animEffect>
                                  </p:childTnLst>
                                </p:cTn>
                              </p:par>
                            </p:childTnLst>
                          </p:cTn>
                        </p:par>
                        <p:par>
                          <p:cTn id="524" fill="hold">
                            <p:stCondLst>
                              <p:cond delay="3671000"/>
                            </p:stCondLst>
                            <p:childTnLst>
                              <p:par>
                                <p:cTn id="525" presetID="9" presetClass="exit" fill="hold" grpId="131" nodeType="afterEffect">
                                  <p:stCondLst>
                                    <p:cond delay="58000"/>
                                  </p:stCondLst>
                                  <p:iterate>
                                    <p:tmAbs val="0"/>
                                  </p:iterate>
                                  <p:childTnLst>
                                    <p:animEffect transition="out" filter="dissolve">
                                      <p:cBhvr>
                                        <p:cTn id="526" dur="500" fill="hold"/>
                                        <p:tgtEl>
                                          <p:spTgt spid="470"/>
                                        </p:tgtEl>
                                      </p:cBhvr>
                                    </p:animEffect>
                                    <p:set>
                                      <p:cBhvr>
                                        <p:cTn id="527" fill="hold">
                                          <p:stCondLst>
                                            <p:cond delay="499"/>
                                          </p:stCondLst>
                                        </p:cTn>
                                        <p:tgtEl>
                                          <p:spTgt spid="470"/>
                                        </p:tgtEl>
                                        <p:attrNameLst>
                                          <p:attrName>style.visibility</p:attrName>
                                        </p:attrNameLst>
                                      </p:cBhvr>
                                      <p:to>
                                        <p:strVal val="hidden"/>
                                      </p:to>
                                    </p:set>
                                  </p:childTnLst>
                                </p:cTn>
                              </p:par>
                            </p:childTnLst>
                          </p:cTn>
                        </p:par>
                        <p:par>
                          <p:cTn id="528" fill="hold">
                            <p:stCondLst>
                              <p:cond delay="3729500"/>
                            </p:stCondLst>
                            <p:childTnLst>
                              <p:par>
                                <p:cTn id="529" presetID="9" presetClass="entr" fill="hold" grpId="132" nodeType="afterEffect">
                                  <p:stCondLst>
                                    <p:cond delay="58000"/>
                                  </p:stCondLst>
                                  <p:iterate>
                                    <p:tmAbs val="0"/>
                                  </p:iterate>
                                  <p:childTnLst>
                                    <p:set>
                                      <p:cBhvr>
                                        <p:cTn id="530" fill="hold"/>
                                        <p:tgtEl>
                                          <p:spTgt spid="471"/>
                                        </p:tgtEl>
                                        <p:attrNameLst>
                                          <p:attrName>style.visibility</p:attrName>
                                        </p:attrNameLst>
                                      </p:cBhvr>
                                      <p:to>
                                        <p:strVal val="visible"/>
                                      </p:to>
                                    </p:set>
                                    <p:animEffect transition="in" filter="dissolve">
                                      <p:cBhvr>
                                        <p:cTn id="531" dur="500"/>
                                        <p:tgtEl>
                                          <p:spTgt spid="471"/>
                                        </p:tgtEl>
                                      </p:cBhvr>
                                    </p:animEffect>
                                  </p:childTnLst>
                                </p:cTn>
                              </p:par>
                            </p:childTnLst>
                          </p:cTn>
                        </p:par>
                        <p:par>
                          <p:cTn id="532" fill="hold">
                            <p:stCondLst>
                              <p:cond delay="3788000"/>
                            </p:stCondLst>
                            <p:childTnLst>
                              <p:par>
                                <p:cTn id="533" presetID="9" presetClass="exit" fill="hold" grpId="133" nodeType="afterEffect">
                                  <p:stCondLst>
                                    <p:cond delay="59000"/>
                                  </p:stCondLst>
                                  <p:iterate>
                                    <p:tmAbs val="0"/>
                                  </p:iterate>
                                  <p:childTnLst>
                                    <p:animEffect transition="out" filter="dissolve">
                                      <p:cBhvr>
                                        <p:cTn id="534" dur="500" fill="hold"/>
                                        <p:tgtEl>
                                          <p:spTgt spid="471"/>
                                        </p:tgtEl>
                                      </p:cBhvr>
                                    </p:animEffect>
                                    <p:set>
                                      <p:cBhvr>
                                        <p:cTn id="535" fill="hold">
                                          <p:stCondLst>
                                            <p:cond delay="499"/>
                                          </p:stCondLst>
                                        </p:cTn>
                                        <p:tgtEl>
                                          <p:spTgt spid="471"/>
                                        </p:tgtEl>
                                        <p:attrNameLst>
                                          <p:attrName>style.visibility</p:attrName>
                                        </p:attrNameLst>
                                      </p:cBhvr>
                                      <p:to>
                                        <p:strVal val="hidden"/>
                                      </p:to>
                                    </p:set>
                                  </p:childTnLst>
                                </p:cTn>
                              </p:par>
                            </p:childTnLst>
                          </p:cTn>
                        </p:par>
                        <p:par>
                          <p:cTn id="536" fill="hold">
                            <p:stCondLst>
                              <p:cond delay="3847500"/>
                            </p:stCondLst>
                            <p:childTnLst>
                              <p:par>
                                <p:cTn id="537" presetID="9" presetClass="entr" fill="hold" grpId="134" nodeType="afterEffect">
                                  <p:stCondLst>
                                    <p:cond delay="59000"/>
                                  </p:stCondLst>
                                  <p:iterate>
                                    <p:tmAbs val="0"/>
                                  </p:iterate>
                                  <p:childTnLst>
                                    <p:set>
                                      <p:cBhvr>
                                        <p:cTn id="538" fill="hold"/>
                                        <p:tgtEl>
                                          <p:spTgt spid="472"/>
                                        </p:tgtEl>
                                        <p:attrNameLst>
                                          <p:attrName>style.visibility</p:attrName>
                                        </p:attrNameLst>
                                      </p:cBhvr>
                                      <p:to>
                                        <p:strVal val="visible"/>
                                      </p:to>
                                    </p:set>
                                    <p:animEffect transition="in" filter="dissolve">
                                      <p:cBhvr>
                                        <p:cTn id="539" dur="500"/>
                                        <p:tgtEl>
                                          <p:spTgt spid="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 grpId="1" animBg="1" advAuto="0"/>
      <p:bldP spid="402" grpId="6" animBg="1" advAuto="0"/>
      <p:bldP spid="402" grpId="7" animBg="1" advAuto="0"/>
      <p:bldP spid="403" grpId="2" animBg="1" advAuto="0"/>
      <p:bldP spid="406" grpId="3" animBg="1" advAuto="0"/>
      <p:bldP spid="407" grpId="8" animBg="1" advAuto="0"/>
      <p:bldP spid="407" grpId="9" animBg="1" advAuto="0"/>
      <p:bldP spid="408" grpId="10" animBg="1" advAuto="0"/>
      <p:bldP spid="408" grpId="11" animBg="1" advAuto="0"/>
      <p:bldP spid="409" grpId="12" animBg="1" advAuto="0"/>
      <p:bldP spid="409" grpId="13" animBg="1" advAuto="0"/>
      <p:bldP spid="410" grpId="14" animBg="1" advAuto="0"/>
      <p:bldP spid="410" grpId="15" animBg="1" advAuto="0"/>
      <p:bldP spid="411" grpId="16" animBg="1" advAuto="0"/>
      <p:bldP spid="411" grpId="17" animBg="1" advAuto="0"/>
      <p:bldP spid="412" grpId="18" animBg="1" advAuto="0"/>
      <p:bldP spid="412" grpId="19" animBg="1" advAuto="0"/>
      <p:bldP spid="413" grpId="20" animBg="1" advAuto="0"/>
      <p:bldP spid="413" grpId="21" animBg="1" advAuto="0"/>
      <p:bldP spid="414" grpId="22" animBg="1" advAuto="0"/>
      <p:bldP spid="414" grpId="23" animBg="1" advAuto="0"/>
      <p:bldP spid="415" grpId="5" animBg="1" advAuto="0"/>
      <p:bldP spid="415" grpId="27" animBg="1" advAuto="0"/>
      <p:bldP spid="416" grpId="4" animBg="1" advAuto="0"/>
      <p:bldP spid="418" grpId="24" animBg="1" advAuto="0"/>
      <p:bldP spid="418" grpId="26" animBg="1" advAuto="0"/>
      <p:bldP spid="419" grpId="28" animBg="1" advAuto="0"/>
      <p:bldP spid="419" grpId="48" animBg="1" advAuto="0"/>
      <p:bldP spid="420" grpId="25" animBg="1" advAuto="0"/>
      <p:bldP spid="420" grpId="29" animBg="1" advAuto="0"/>
      <p:bldP spid="421" grpId="30" animBg="1" advAuto="0"/>
      <p:bldP spid="421" grpId="31" animBg="1" advAuto="0"/>
      <p:bldP spid="422" grpId="32" animBg="1" advAuto="0"/>
      <p:bldP spid="422" grpId="33" animBg="1" advAuto="0"/>
      <p:bldP spid="423" grpId="34" animBg="1" advAuto="0"/>
      <p:bldP spid="423" grpId="35" animBg="1" advAuto="0"/>
      <p:bldP spid="424" grpId="36" animBg="1" advAuto="0"/>
      <p:bldP spid="424" grpId="37" animBg="1" advAuto="0"/>
      <p:bldP spid="425" grpId="38" animBg="1" advAuto="0"/>
      <p:bldP spid="425" grpId="39" animBg="1" advAuto="0"/>
      <p:bldP spid="426" grpId="40" animBg="1" advAuto="0"/>
      <p:bldP spid="426" grpId="41" animBg="1" advAuto="0"/>
      <p:bldP spid="427" grpId="42" animBg="1" advAuto="0"/>
      <p:bldP spid="427" grpId="43" animBg="1" advAuto="0"/>
      <p:bldP spid="428" grpId="44" animBg="1" advAuto="0"/>
      <p:bldP spid="428" grpId="45" animBg="1" advAuto="0"/>
      <p:bldP spid="429" grpId="46" animBg="1" advAuto="0"/>
      <p:bldP spid="429" grpId="47" animBg="1" advAuto="0"/>
      <p:bldP spid="430" grpId="49" animBg="1" advAuto="0"/>
      <p:bldP spid="430" grpId="69" animBg="1" advAuto="0"/>
      <p:bldP spid="431" grpId="50" animBg="1" advAuto="0"/>
      <p:bldP spid="431" grpId="51" animBg="1" advAuto="0"/>
      <p:bldP spid="432" grpId="52" animBg="1" advAuto="0"/>
      <p:bldP spid="432" grpId="53" animBg="1" advAuto="0"/>
      <p:bldP spid="433" grpId="54" animBg="1" advAuto="0"/>
      <p:bldP spid="433" grpId="55" animBg="1" advAuto="0"/>
      <p:bldP spid="434" grpId="56" animBg="1" advAuto="0"/>
      <p:bldP spid="434" grpId="57" animBg="1" advAuto="0"/>
      <p:bldP spid="435" grpId="58" animBg="1" advAuto="0"/>
      <p:bldP spid="435" grpId="59" animBg="1" advAuto="0"/>
      <p:bldP spid="436" grpId="60" animBg="1" advAuto="0"/>
      <p:bldP spid="436" grpId="61" animBg="1" advAuto="0"/>
      <p:bldP spid="437" grpId="62" animBg="1" advAuto="0"/>
      <p:bldP spid="437" grpId="63" animBg="1" advAuto="0"/>
      <p:bldP spid="438" grpId="64" animBg="1" advAuto="0"/>
      <p:bldP spid="438" grpId="65" animBg="1" advAuto="0"/>
      <p:bldP spid="439" grpId="66" animBg="1" advAuto="0"/>
      <p:bldP spid="439" grpId="67" animBg="1" advAuto="0"/>
      <p:bldP spid="440" grpId="68" animBg="1" advAuto="0"/>
      <p:bldP spid="440" grpId="71" animBg="1" advAuto="0"/>
      <p:bldP spid="441" grpId="70" animBg="1" advAuto="0"/>
      <p:bldP spid="441" grpId="73" animBg="1" advAuto="0"/>
      <p:bldP spid="442" grpId="74" animBg="1" advAuto="0"/>
      <p:bldP spid="442" grpId="75" animBg="1" advAuto="0"/>
      <p:bldP spid="443" grpId="76" animBg="1" advAuto="0"/>
      <p:bldP spid="443" grpId="77" animBg="1" advAuto="0"/>
      <p:bldP spid="444" grpId="78" animBg="1" advAuto="0"/>
      <p:bldP spid="444" grpId="79" animBg="1" advAuto="0"/>
      <p:bldP spid="445" grpId="80" animBg="1" advAuto="0"/>
      <p:bldP spid="445" grpId="81" animBg="1" advAuto="0"/>
      <p:bldP spid="446" grpId="82" animBg="1" advAuto="0"/>
      <p:bldP spid="446" grpId="83" animBg="1" advAuto="0"/>
      <p:bldP spid="447" grpId="84" animBg="1" advAuto="0"/>
      <p:bldP spid="447" grpId="85" animBg="1" advAuto="0"/>
      <p:bldP spid="448" grpId="86" animBg="1" advAuto="0"/>
      <p:bldP spid="448" grpId="87" animBg="1" advAuto="0"/>
      <p:bldP spid="449" grpId="88" animBg="1" advAuto="0"/>
      <p:bldP spid="449" grpId="89" animBg="1" advAuto="0"/>
      <p:bldP spid="450" grpId="90" animBg="1" advAuto="0"/>
      <p:bldP spid="450" grpId="91" animBg="1" advAuto="0"/>
      <p:bldP spid="451" grpId="72" animBg="1" advAuto="0"/>
      <p:bldP spid="451" grpId="93" animBg="1" advAuto="0"/>
      <p:bldP spid="452" grpId="92" animBg="1" advAuto="0"/>
      <p:bldP spid="452" grpId="113" animBg="1" advAuto="0"/>
      <p:bldP spid="453" grpId="94" animBg="1" advAuto="0"/>
      <p:bldP spid="453" grpId="95" animBg="1" advAuto="0"/>
      <p:bldP spid="454" grpId="96" animBg="1" advAuto="0"/>
      <p:bldP spid="454" grpId="97" animBg="1" advAuto="0"/>
      <p:bldP spid="455" grpId="98" animBg="1" advAuto="0"/>
      <p:bldP spid="455" grpId="99" animBg="1" advAuto="0"/>
      <p:bldP spid="456" grpId="100" animBg="1" advAuto="0"/>
      <p:bldP spid="456" grpId="101" animBg="1" advAuto="0"/>
      <p:bldP spid="457" grpId="102" animBg="1" advAuto="0"/>
      <p:bldP spid="457" grpId="103" animBg="1" advAuto="0"/>
      <p:bldP spid="458" grpId="104" animBg="1" advAuto="0"/>
      <p:bldP spid="458" grpId="105" animBg="1" advAuto="0"/>
      <p:bldP spid="459" grpId="106" animBg="1" advAuto="0"/>
      <p:bldP spid="459" grpId="107" animBg="1" advAuto="0"/>
      <p:bldP spid="460" grpId="108" animBg="1" advAuto="0"/>
      <p:bldP spid="460" grpId="109" animBg="1" advAuto="0"/>
      <p:bldP spid="461" grpId="110" animBg="1" advAuto="0"/>
      <p:bldP spid="461" grpId="111" animBg="1" advAuto="0"/>
      <p:bldP spid="462" grpId="112" animBg="1" advAuto="0"/>
      <p:bldP spid="462" grpId="115" animBg="1" advAuto="0"/>
      <p:bldP spid="463" grpId="116" animBg="1" advAuto="0"/>
      <p:bldP spid="463" grpId="117" animBg="1" advAuto="0"/>
      <p:bldP spid="464" grpId="118" animBg="1" advAuto="0"/>
      <p:bldP spid="464" grpId="119" animBg="1" advAuto="0"/>
      <p:bldP spid="465" grpId="120" animBg="1" advAuto="0"/>
      <p:bldP spid="465" grpId="121" animBg="1" advAuto="0"/>
      <p:bldP spid="466" grpId="122" animBg="1" advAuto="0"/>
      <p:bldP spid="466" grpId="123" animBg="1" advAuto="0"/>
      <p:bldP spid="467" grpId="124" animBg="1" advAuto="0"/>
      <p:bldP spid="467" grpId="125" animBg="1" advAuto="0"/>
      <p:bldP spid="468" grpId="126" animBg="1" advAuto="0"/>
      <p:bldP spid="468" grpId="127" animBg="1" advAuto="0"/>
      <p:bldP spid="469" grpId="128" animBg="1" advAuto="0"/>
      <p:bldP spid="469" grpId="129" animBg="1" advAuto="0"/>
      <p:bldP spid="470" grpId="130" animBg="1" advAuto="0"/>
      <p:bldP spid="470" grpId="131" animBg="1" advAuto="0"/>
      <p:bldP spid="471" grpId="132" animBg="1" advAuto="0"/>
      <p:bldP spid="471" grpId="133" animBg="1" advAuto="0"/>
      <p:bldP spid="472" grpId="134" animBg="1" advAuto="0"/>
      <p:bldP spid="473" grpId="114"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Shape 511"/>
          <p:cNvSpPr>
            <a:spLocks noGrp="1"/>
          </p:cNvSpPr>
          <p:nvPr>
            <p:ph type="title"/>
          </p:nvPr>
        </p:nvSpPr>
        <p:spPr>
          <a:prstGeom prst="rect">
            <a:avLst/>
          </a:prstGeom>
        </p:spPr>
        <p:txBody>
          <a:bodyPr/>
          <a:lstStyle/>
          <a:p>
            <a:r>
              <a:t>Exercise</a:t>
            </a:r>
          </a:p>
        </p:txBody>
      </p:sp>
      <p:sp>
        <p:nvSpPr>
          <p:cNvPr id="512" name="Shape 512"/>
          <p:cNvSpPr>
            <a:spLocks noGrp="1"/>
          </p:cNvSpPr>
          <p:nvPr>
            <p:ph type="body" idx="1"/>
          </p:nvPr>
        </p:nvSpPr>
        <p:spPr>
          <a:prstGeom prst="rect">
            <a:avLst/>
          </a:prstGeom>
        </p:spPr>
        <p:txBody>
          <a:bodyPr/>
          <a:lstStyle/>
          <a:p>
            <a:pPr>
              <a:spcBef>
                <a:spcPts val="0"/>
              </a:spcBef>
            </a:pPr>
            <a:endParaRPr/>
          </a:p>
        </p:txBody>
      </p:sp>
      <p:sp>
        <p:nvSpPr>
          <p:cNvPr id="513" name="Shape 513"/>
          <p:cNvSpPr/>
          <p:nvPr/>
        </p:nvSpPr>
        <p:spPr>
          <a:xfrm>
            <a:off x="3886200" y="2800350"/>
            <a:ext cx="1270000" cy="2614167"/>
          </a:xfrm>
          <a:prstGeom prst="rect">
            <a:avLst/>
          </a:prstGeom>
          <a:solidFill>
            <a:srgbClr val="FFFFFF"/>
          </a:solidFill>
          <a:ln w="25400">
            <a:solidFill>
              <a:schemeClr val="accent1"/>
            </a:solidFill>
          </a:ln>
          <a:effectLst>
            <a:outerShdw blurRad="38100" dist="23000" dir="5400000" rotWithShape="0">
              <a:srgbClr val="000000">
                <a:alpha val="34901"/>
              </a:srgbClr>
            </a:outerShdw>
          </a:effectLst>
        </p:spPr>
        <p:txBody>
          <a:bodyPr lIns="45719" rIns="45719" anchor="ctr"/>
          <a:lstStyle/>
          <a:p>
            <a:pPr>
              <a:defRPr sz="2000">
                <a:latin typeface="Trebuchet MS"/>
                <a:ea typeface="Trebuchet MS"/>
                <a:cs typeface="Trebuchet MS"/>
                <a:sym typeface="Trebuchet MS"/>
              </a:defRPr>
            </a:pPr>
            <a:endParaRPr/>
          </a:p>
        </p:txBody>
      </p:sp>
      <p:pic>
        <p:nvPicPr>
          <p:cNvPr id="514" name="image21.png"/>
          <p:cNvPicPr>
            <a:picLocks noChangeAspect="1"/>
          </p:cNvPicPr>
          <p:nvPr/>
        </p:nvPicPr>
        <p:blipFill>
          <a:blip r:embed="rId3">
            <a:extLst/>
          </a:blip>
          <a:stretch>
            <a:fillRect/>
          </a:stretch>
        </p:blipFill>
        <p:spPr>
          <a:xfrm>
            <a:off x="2948674" y="1330000"/>
            <a:ext cx="3395993" cy="4550118"/>
          </a:xfrm>
          <a:prstGeom prst="rect">
            <a:avLst/>
          </a:prstGeom>
          <a:ln w="12700">
            <a:miter lim="400000"/>
          </a:ln>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 name="pasted-image.tiff"/>
          <p:cNvPicPr>
            <a:picLocks noChangeAspect="1"/>
          </p:cNvPicPr>
          <p:nvPr/>
        </p:nvPicPr>
        <p:blipFill>
          <a:blip r:embed="rId3">
            <a:extLst/>
          </a:blip>
          <a:stretch>
            <a:fillRect/>
          </a:stretch>
        </p:blipFill>
        <p:spPr>
          <a:xfrm>
            <a:off x="722525" y="1010233"/>
            <a:ext cx="7922941" cy="4436848"/>
          </a:xfrm>
          <a:prstGeom prst="rect">
            <a:avLst/>
          </a:prstGeom>
          <a:ln w="12700">
            <a:miter lim="400000"/>
          </a:ln>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 name="pasted-image.tiff"/>
          <p:cNvPicPr>
            <a:picLocks noChangeAspect="1"/>
          </p:cNvPicPr>
          <p:nvPr/>
        </p:nvPicPr>
        <p:blipFill>
          <a:blip r:embed="rId3">
            <a:extLst/>
          </a:blip>
          <a:stretch>
            <a:fillRect/>
          </a:stretch>
        </p:blipFill>
        <p:spPr>
          <a:xfrm>
            <a:off x="1378314" y="575189"/>
            <a:ext cx="6387372" cy="5322811"/>
          </a:xfrm>
          <a:prstGeom prst="rect">
            <a:avLst/>
          </a:prstGeom>
          <a:ln w="12700">
            <a:miter lim="400000"/>
          </a:ln>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 name="pasted-image.tiff"/>
          <p:cNvPicPr>
            <a:picLocks noChangeAspect="1"/>
          </p:cNvPicPr>
          <p:nvPr/>
        </p:nvPicPr>
        <p:blipFill>
          <a:blip r:embed="rId3">
            <a:extLst/>
          </a:blip>
          <a:stretch>
            <a:fillRect/>
          </a:stretch>
        </p:blipFill>
        <p:spPr>
          <a:xfrm>
            <a:off x="444062" y="474990"/>
            <a:ext cx="4919460" cy="3382130"/>
          </a:xfrm>
          <a:prstGeom prst="rect">
            <a:avLst/>
          </a:prstGeom>
          <a:ln w="12700">
            <a:miter lim="400000"/>
          </a:ln>
        </p:spPr>
      </p:pic>
      <p:pic>
        <p:nvPicPr>
          <p:cNvPr id="527" name="pasted-image.png"/>
          <p:cNvPicPr>
            <a:picLocks noChangeAspect="1"/>
          </p:cNvPicPr>
          <p:nvPr/>
        </p:nvPicPr>
        <p:blipFill>
          <a:blip r:embed="rId4">
            <a:extLst/>
          </a:blip>
          <a:stretch>
            <a:fillRect/>
          </a:stretch>
        </p:blipFill>
        <p:spPr>
          <a:xfrm>
            <a:off x="3907835" y="2713871"/>
            <a:ext cx="4741303" cy="3382130"/>
          </a:xfrm>
          <a:prstGeom prst="rect">
            <a:avLst/>
          </a:prstGeom>
          <a:ln w="12700">
            <a:miter lim="400000"/>
          </a:ln>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 name="pasted-image.tiff"/>
          <p:cNvPicPr>
            <a:picLocks noChangeAspect="1"/>
          </p:cNvPicPr>
          <p:nvPr/>
        </p:nvPicPr>
        <p:blipFill>
          <a:blip r:embed="rId3">
            <a:extLst/>
          </a:blip>
          <a:stretch>
            <a:fillRect/>
          </a:stretch>
        </p:blipFill>
        <p:spPr>
          <a:xfrm>
            <a:off x="934481" y="412168"/>
            <a:ext cx="7275038" cy="5648853"/>
          </a:xfrm>
          <a:prstGeom prst="rect">
            <a:avLst/>
          </a:prstGeom>
          <a:ln w="12700">
            <a:miter lim="400000"/>
          </a:ln>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Shape 535"/>
          <p:cNvSpPr>
            <a:spLocks noGrp="1"/>
          </p:cNvSpPr>
          <p:nvPr>
            <p:ph type="title"/>
          </p:nvPr>
        </p:nvSpPr>
        <p:spPr>
          <a:prstGeom prst="rect">
            <a:avLst/>
          </a:prstGeom>
        </p:spPr>
        <p:txBody>
          <a:bodyPr/>
          <a:lstStyle/>
          <a:p>
            <a:r>
              <a:t>6 Steps to Lead Change</a:t>
            </a:r>
          </a:p>
        </p:txBody>
      </p:sp>
      <p:sp>
        <p:nvSpPr>
          <p:cNvPr id="536" name="Shape 536"/>
          <p:cNvSpPr/>
          <p:nvPr/>
        </p:nvSpPr>
        <p:spPr>
          <a:xfrm>
            <a:off x="3937000" y="2794000"/>
            <a:ext cx="1270000" cy="1270000"/>
          </a:xfrm>
          <a:prstGeom prst="rect">
            <a:avLst/>
          </a:prstGeom>
          <a:solidFill>
            <a:srgbClr val="FFFFFF"/>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pic>
        <p:nvPicPr>
          <p:cNvPr id="537" name="pasted-image.tiff"/>
          <p:cNvPicPr>
            <a:picLocks noChangeAspect="1"/>
          </p:cNvPicPr>
          <p:nvPr/>
        </p:nvPicPr>
        <p:blipFill>
          <a:blip r:embed="rId3">
            <a:extLst/>
          </a:blip>
          <a:stretch>
            <a:fillRect/>
          </a:stretch>
        </p:blipFill>
        <p:spPr>
          <a:xfrm>
            <a:off x="2471334" y="1305130"/>
            <a:ext cx="4203950" cy="4247740"/>
          </a:xfrm>
          <a:prstGeom prst="rect">
            <a:avLst/>
          </a:prstGeom>
          <a:ln w="12700">
            <a:miter lim="400000"/>
          </a:ln>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image5.png"/>
          <p:cNvPicPr>
            <a:picLocks noChangeAspect="1"/>
          </p:cNvPicPr>
          <p:nvPr/>
        </p:nvPicPr>
        <p:blipFill>
          <a:blip r:embed="rId3">
            <a:extLst/>
          </a:blip>
          <a:stretch>
            <a:fillRect/>
          </a:stretch>
        </p:blipFill>
        <p:spPr>
          <a:xfrm>
            <a:off x="3028468" y="2163303"/>
            <a:ext cx="4553018" cy="3724765"/>
          </a:xfrm>
          <a:prstGeom prst="rect">
            <a:avLst/>
          </a:prstGeom>
          <a:ln w="12700">
            <a:miter lim="400000"/>
          </a:ln>
        </p:spPr>
      </p:pic>
      <p:sp>
        <p:nvSpPr>
          <p:cNvPr id="124" name="Shape 124"/>
          <p:cNvSpPr/>
          <p:nvPr/>
        </p:nvSpPr>
        <p:spPr>
          <a:xfrm>
            <a:off x="488533" y="1526541"/>
            <a:ext cx="4863515" cy="12471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7400">
                <a:solidFill>
                  <a:srgbClr val="FF0000"/>
                </a:solidFill>
                <a:latin typeface="Brush Script MT"/>
                <a:ea typeface="Brush Script MT"/>
                <a:cs typeface="Brush Script MT"/>
                <a:sym typeface="Brush Script MT"/>
              </a:defRPr>
            </a:lvl1pPr>
          </a:lstStyle>
          <a:p>
            <a:r>
              <a:t>CHANGE</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5" presetClass="emph" presetSubtype="0" repeatCount="6000" fill="hold" grpId="1" nodeType="clickEffect">
                                  <p:stCondLst>
                                    <p:cond delay="0"/>
                                  </p:stCondLst>
                                  <p:childTnLst>
                                    <p:anim calcmode="discrete" valueType="str">
                                      <p:cBhvr>
                                        <p:cTn id="6" dur="1000" fill="hold"/>
                                        <p:tgtEl>
                                          <p:spTgt spid="12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1"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541"/>
          <p:cNvSpPr>
            <a:spLocks noGrp="1"/>
          </p:cNvSpPr>
          <p:nvPr>
            <p:ph type="title"/>
          </p:nvPr>
        </p:nvSpPr>
        <p:spPr>
          <a:xfrm>
            <a:off x="628650" y="264567"/>
            <a:ext cx="7886700" cy="1325563"/>
          </a:xfrm>
          <a:prstGeom prst="rect">
            <a:avLst/>
          </a:prstGeom>
        </p:spPr>
        <p:txBody>
          <a:bodyPr/>
          <a:lstStyle/>
          <a:p>
            <a:r>
              <a:t>STEP 1 </a:t>
            </a:r>
          </a:p>
          <a:p>
            <a:r>
              <a:rPr sz="3000"/>
              <a:t>Recognize that change happens</a:t>
            </a:r>
          </a:p>
        </p:txBody>
      </p:sp>
      <p:pic>
        <p:nvPicPr>
          <p:cNvPr id="542" name="image3.jpeg"/>
          <p:cNvPicPr>
            <a:picLocks noChangeAspect="1"/>
          </p:cNvPicPr>
          <p:nvPr/>
        </p:nvPicPr>
        <p:blipFill>
          <a:blip r:embed="rId3">
            <a:extLst/>
          </a:blip>
          <a:stretch>
            <a:fillRect/>
          </a:stretch>
        </p:blipFill>
        <p:spPr>
          <a:xfrm>
            <a:off x="1761811" y="1496953"/>
            <a:ext cx="5836761" cy="4333807"/>
          </a:xfrm>
          <a:prstGeom prst="rect">
            <a:avLst/>
          </a:prstGeom>
          <a:ln w="12700">
            <a:miter lim="400000"/>
          </a:ln>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Shape 546"/>
          <p:cNvSpPr>
            <a:spLocks noGrp="1"/>
          </p:cNvSpPr>
          <p:nvPr>
            <p:ph type="title"/>
          </p:nvPr>
        </p:nvSpPr>
        <p:spPr>
          <a:xfrm>
            <a:off x="628650" y="424889"/>
            <a:ext cx="7886700" cy="1325563"/>
          </a:xfrm>
          <a:prstGeom prst="rect">
            <a:avLst/>
          </a:prstGeom>
        </p:spPr>
        <p:txBody>
          <a:bodyPr>
            <a:normAutofit fontScale="90000"/>
          </a:bodyPr>
          <a:lstStyle/>
          <a:p>
            <a:r>
              <a:t>STEP 2</a:t>
            </a:r>
          </a:p>
          <a:p>
            <a:pPr algn="l">
              <a:defRPr sz="3200">
                <a:latin typeface="Source Sans Pro"/>
                <a:ea typeface="Source Sans Pro"/>
                <a:cs typeface="Source Sans Pro"/>
                <a:sym typeface="Source Sans Pro"/>
              </a:defRPr>
            </a:pPr>
            <a:r>
              <a:t>Empower others to help you lead change</a:t>
            </a:r>
          </a:p>
        </p:txBody>
      </p:sp>
      <p:pic>
        <p:nvPicPr>
          <p:cNvPr id="547" name="pasted-image.tiff"/>
          <p:cNvPicPr>
            <a:picLocks noChangeAspect="1"/>
          </p:cNvPicPr>
          <p:nvPr/>
        </p:nvPicPr>
        <p:blipFill>
          <a:blip r:embed="rId3">
            <a:alphaModFix amt="99000"/>
            <a:extLst/>
          </a:blip>
          <a:stretch>
            <a:fillRect/>
          </a:stretch>
        </p:blipFill>
        <p:spPr>
          <a:xfrm>
            <a:off x="2055752" y="1958170"/>
            <a:ext cx="5355931" cy="3910034"/>
          </a:xfrm>
          <a:prstGeom prst="rect">
            <a:avLst/>
          </a:prstGeom>
          <a:ln w="12700">
            <a:miter lim="400000"/>
          </a:ln>
        </p:spPr>
      </p:pic>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Shape 551"/>
          <p:cNvSpPr>
            <a:spLocks noGrp="1"/>
          </p:cNvSpPr>
          <p:nvPr>
            <p:ph type="title"/>
          </p:nvPr>
        </p:nvSpPr>
        <p:spPr>
          <a:xfrm>
            <a:off x="628650" y="365125"/>
            <a:ext cx="7886700" cy="1878585"/>
          </a:xfrm>
          <a:prstGeom prst="rect">
            <a:avLst/>
          </a:prstGeom>
        </p:spPr>
        <p:txBody>
          <a:bodyPr>
            <a:normAutofit fontScale="90000"/>
          </a:bodyPr>
          <a:lstStyle/>
          <a:p>
            <a:pPr defTabSz="786384">
              <a:defRPr sz="3784"/>
            </a:pPr>
            <a:r>
              <a:t>Step 3  </a:t>
            </a:r>
          </a:p>
          <a:p>
            <a:pPr defTabSz="786384">
              <a:defRPr sz="3784"/>
            </a:pPr>
            <a:r>
              <a:t>Lead change based on Values, Mission, and Vision</a:t>
            </a:r>
          </a:p>
        </p:txBody>
      </p:sp>
      <p:pic>
        <p:nvPicPr>
          <p:cNvPr id="552" name="pasted-image.tiff"/>
          <p:cNvPicPr>
            <a:picLocks noChangeAspect="1"/>
          </p:cNvPicPr>
          <p:nvPr/>
        </p:nvPicPr>
        <p:blipFill>
          <a:blip r:embed="rId3">
            <a:extLst/>
          </a:blip>
          <a:stretch>
            <a:fillRect/>
          </a:stretch>
        </p:blipFill>
        <p:spPr>
          <a:xfrm>
            <a:off x="1367313" y="2391664"/>
            <a:ext cx="6127814" cy="3162110"/>
          </a:xfrm>
          <a:prstGeom prst="rect">
            <a:avLst/>
          </a:prstGeom>
          <a:ln w="12700">
            <a:miter lim="400000"/>
          </a:ln>
        </p:spPr>
      </p:pic>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Shape 556"/>
          <p:cNvSpPr>
            <a:spLocks noGrp="1"/>
          </p:cNvSpPr>
          <p:nvPr>
            <p:ph type="title"/>
          </p:nvPr>
        </p:nvSpPr>
        <p:spPr>
          <a:prstGeom prst="rect">
            <a:avLst/>
          </a:prstGeom>
        </p:spPr>
        <p:txBody>
          <a:bodyPr/>
          <a:lstStyle/>
          <a:p>
            <a:r>
              <a:t>Step 4</a:t>
            </a:r>
          </a:p>
        </p:txBody>
      </p:sp>
      <p:sp>
        <p:nvSpPr>
          <p:cNvPr id="557" name="Shape 557"/>
          <p:cNvSpPr>
            <a:spLocks noGrp="1"/>
          </p:cNvSpPr>
          <p:nvPr>
            <p:ph type="body" sz="quarter" idx="1"/>
          </p:nvPr>
        </p:nvSpPr>
        <p:spPr>
          <a:xfrm>
            <a:off x="627061" y="1383173"/>
            <a:ext cx="7886701" cy="1043696"/>
          </a:xfrm>
          <a:prstGeom prst="rect">
            <a:avLst/>
          </a:prstGeom>
        </p:spPr>
        <p:txBody>
          <a:bodyPr/>
          <a:lstStyle/>
          <a:p>
            <a:r>
              <a:t>Establish a Sense of Urgency</a:t>
            </a:r>
          </a:p>
        </p:txBody>
      </p:sp>
      <p:pic>
        <p:nvPicPr>
          <p:cNvPr id="558" name="pasted-image.tiff"/>
          <p:cNvPicPr>
            <a:picLocks noChangeAspect="1"/>
          </p:cNvPicPr>
          <p:nvPr/>
        </p:nvPicPr>
        <p:blipFill>
          <a:blip r:embed="rId3">
            <a:extLst/>
          </a:blip>
          <a:stretch>
            <a:fillRect/>
          </a:stretch>
        </p:blipFill>
        <p:spPr>
          <a:xfrm>
            <a:off x="2232024" y="2478569"/>
            <a:ext cx="5005207" cy="3330738"/>
          </a:xfrm>
          <a:prstGeom prst="rect">
            <a:avLst/>
          </a:prstGeom>
          <a:ln w="12700">
            <a:miter lim="400000"/>
          </a:ln>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Shape 562"/>
          <p:cNvSpPr>
            <a:spLocks noGrp="1"/>
          </p:cNvSpPr>
          <p:nvPr>
            <p:ph type="title"/>
          </p:nvPr>
        </p:nvSpPr>
        <p:spPr>
          <a:prstGeom prst="rect">
            <a:avLst/>
          </a:prstGeom>
        </p:spPr>
        <p:txBody>
          <a:bodyPr/>
          <a:lstStyle/>
          <a:p>
            <a:r>
              <a:t>Step 5</a:t>
            </a:r>
          </a:p>
        </p:txBody>
      </p:sp>
      <p:sp>
        <p:nvSpPr>
          <p:cNvPr id="563" name="Shape 563"/>
          <p:cNvSpPr>
            <a:spLocks noGrp="1"/>
          </p:cNvSpPr>
          <p:nvPr>
            <p:ph type="body" sz="quarter" idx="1"/>
          </p:nvPr>
        </p:nvSpPr>
        <p:spPr>
          <a:xfrm>
            <a:off x="627061" y="1175845"/>
            <a:ext cx="7886701" cy="903955"/>
          </a:xfrm>
          <a:prstGeom prst="rect">
            <a:avLst/>
          </a:prstGeom>
        </p:spPr>
        <p:txBody>
          <a:bodyPr/>
          <a:lstStyle>
            <a:lvl1pPr algn="ctr"/>
          </a:lstStyle>
          <a:p>
            <a:r>
              <a:t>Move ahead, Regardless</a:t>
            </a:r>
          </a:p>
        </p:txBody>
      </p:sp>
      <p:pic>
        <p:nvPicPr>
          <p:cNvPr id="564" name="pasted-image.tiff"/>
          <p:cNvPicPr>
            <a:picLocks noChangeAspect="1"/>
          </p:cNvPicPr>
          <p:nvPr/>
        </p:nvPicPr>
        <p:blipFill>
          <a:blip r:embed="rId3">
            <a:extLst/>
          </a:blip>
          <a:stretch>
            <a:fillRect/>
          </a:stretch>
        </p:blipFill>
        <p:spPr>
          <a:xfrm>
            <a:off x="1564239" y="2021380"/>
            <a:ext cx="6015522" cy="3783615"/>
          </a:xfrm>
          <a:prstGeom prst="rect">
            <a:avLst/>
          </a:prstGeom>
          <a:ln w="12700">
            <a:miter lim="400000"/>
          </a:ln>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Shape 568"/>
          <p:cNvSpPr>
            <a:spLocks noGrp="1"/>
          </p:cNvSpPr>
          <p:nvPr>
            <p:ph type="title"/>
          </p:nvPr>
        </p:nvSpPr>
        <p:spPr>
          <a:prstGeom prst="rect">
            <a:avLst/>
          </a:prstGeom>
        </p:spPr>
        <p:txBody>
          <a:bodyPr/>
          <a:lstStyle/>
          <a:p>
            <a:r>
              <a:t>Step 6</a:t>
            </a:r>
          </a:p>
        </p:txBody>
      </p:sp>
      <p:sp>
        <p:nvSpPr>
          <p:cNvPr id="569" name="Shape 569"/>
          <p:cNvSpPr>
            <a:spLocks noGrp="1"/>
          </p:cNvSpPr>
          <p:nvPr>
            <p:ph type="body" idx="1"/>
          </p:nvPr>
        </p:nvSpPr>
        <p:spPr>
          <a:xfrm>
            <a:off x="628650" y="1253331"/>
            <a:ext cx="7886700" cy="4351338"/>
          </a:xfrm>
          <a:prstGeom prst="rect">
            <a:avLst/>
          </a:prstGeom>
        </p:spPr>
        <p:txBody>
          <a:bodyPr/>
          <a:lstStyle/>
          <a:p>
            <a:r>
              <a:t>Create a culture that embraces Change</a:t>
            </a:r>
          </a:p>
        </p:txBody>
      </p:sp>
      <p:pic>
        <p:nvPicPr>
          <p:cNvPr id="570" name="image24.png"/>
          <p:cNvPicPr>
            <a:picLocks noChangeAspect="1"/>
          </p:cNvPicPr>
          <p:nvPr/>
        </p:nvPicPr>
        <p:blipFill>
          <a:blip r:embed="rId3">
            <a:extLst/>
          </a:blip>
          <a:stretch>
            <a:fillRect/>
          </a:stretch>
        </p:blipFill>
        <p:spPr>
          <a:xfrm>
            <a:off x="729022" y="1569583"/>
            <a:ext cx="7533595" cy="4183545"/>
          </a:xfrm>
          <a:prstGeom prst="rect">
            <a:avLst/>
          </a:prstGeom>
          <a:ln w="12700">
            <a:miter lim="400000"/>
          </a:ln>
        </p:spPr>
      </p:pic>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Shape 574"/>
          <p:cNvSpPr>
            <a:spLocks noGrp="1"/>
          </p:cNvSpPr>
          <p:nvPr>
            <p:ph type="title"/>
          </p:nvPr>
        </p:nvSpPr>
        <p:spPr>
          <a:prstGeom prst="rect">
            <a:avLst/>
          </a:prstGeom>
        </p:spPr>
        <p:txBody>
          <a:bodyPr/>
          <a:lstStyle/>
          <a:p>
            <a:r>
              <a:t>Leading Change</a:t>
            </a:r>
          </a:p>
        </p:txBody>
      </p:sp>
      <p:sp>
        <p:nvSpPr>
          <p:cNvPr id="575" name="Shape 575"/>
          <p:cNvSpPr>
            <a:spLocks noGrp="1"/>
          </p:cNvSpPr>
          <p:nvPr>
            <p:ph type="body" idx="1"/>
          </p:nvPr>
        </p:nvSpPr>
        <p:spPr>
          <a:xfrm>
            <a:off x="627061" y="1737518"/>
            <a:ext cx="7886701" cy="4351339"/>
          </a:xfrm>
          <a:prstGeom prst="rect">
            <a:avLst/>
          </a:prstGeom>
        </p:spPr>
        <p:txBody>
          <a:bodyPr/>
          <a:lstStyle/>
          <a:p>
            <a:pPr algn="ctr">
              <a:lnSpc>
                <a:spcPct val="150000"/>
              </a:lnSpc>
              <a:defRPr sz="5000" b="1">
                <a:solidFill>
                  <a:srgbClr val="3B7D4F"/>
                </a:solidFill>
              </a:defRPr>
            </a:pPr>
            <a:r>
              <a:t>See It</a:t>
            </a:r>
          </a:p>
          <a:p>
            <a:pPr algn="ctr">
              <a:lnSpc>
                <a:spcPct val="150000"/>
              </a:lnSpc>
              <a:defRPr sz="5000" b="1">
                <a:solidFill>
                  <a:srgbClr val="3B7D4F"/>
                </a:solidFill>
              </a:defRPr>
            </a:pPr>
            <a:r>
              <a:t>Feel It</a:t>
            </a:r>
          </a:p>
          <a:p>
            <a:pPr algn="ctr">
              <a:lnSpc>
                <a:spcPct val="150000"/>
              </a:lnSpc>
              <a:defRPr sz="5000" b="1">
                <a:solidFill>
                  <a:srgbClr val="3B7D4F"/>
                </a:solidFill>
              </a:defRPr>
            </a:pPr>
            <a:r>
              <a:t>Trust It</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7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7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57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5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 grpId="1" build="p" bldLvl="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age23.png"/>
          <p:cNvPicPr>
            <a:picLocks noChangeAspect="1"/>
          </p:cNvPicPr>
          <p:nvPr/>
        </p:nvPicPr>
        <p:blipFill>
          <a:blip r:embed="rId3">
            <a:extLst/>
          </a:blip>
          <a:stretch>
            <a:fillRect/>
          </a:stretch>
        </p:blipFill>
        <p:spPr>
          <a:xfrm>
            <a:off x="1528525" y="1105873"/>
            <a:ext cx="6086443" cy="4645092"/>
          </a:xfrm>
          <a:prstGeom prst="rect">
            <a:avLst/>
          </a:prstGeom>
          <a:ln w="12700">
            <a:miter lim="400000"/>
          </a:ln>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pasted-image.tiff"/>
          <p:cNvPicPr>
            <a:picLocks noChangeAspect="1"/>
          </p:cNvPicPr>
          <p:nvPr/>
        </p:nvPicPr>
        <p:blipFill>
          <a:blip r:embed="rId3">
            <a:extLst/>
          </a:blip>
          <a:stretch>
            <a:fillRect/>
          </a:stretch>
        </p:blipFill>
        <p:spPr>
          <a:xfrm>
            <a:off x="2697199" y="457200"/>
            <a:ext cx="4144555" cy="5439727"/>
          </a:xfrm>
          <a:prstGeom prst="rect">
            <a:avLst/>
          </a:prstGeom>
          <a:ln w="12700">
            <a:miter lim="400000"/>
          </a:ln>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p:nvPr/>
        </p:nvSpPr>
        <p:spPr>
          <a:xfrm>
            <a:off x="611119" y="667099"/>
            <a:ext cx="7620001" cy="1564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4800" b="1">
                <a:solidFill>
                  <a:srgbClr val="008000"/>
                </a:solidFill>
                <a:latin typeface="Source Sans Pro"/>
                <a:ea typeface="Source Sans Pro"/>
                <a:cs typeface="Source Sans Pro"/>
                <a:sym typeface="Source Sans Pro"/>
              </a:defRPr>
            </a:lvl1pPr>
          </a:lstStyle>
          <a:p>
            <a:r>
              <a:t>Change is a valuable tool of leadership</a:t>
            </a:r>
          </a:p>
        </p:txBody>
      </p:sp>
      <p:sp>
        <p:nvSpPr>
          <p:cNvPr id="137" name="Shape 137"/>
          <p:cNvSpPr>
            <a:spLocks noGrp="1"/>
          </p:cNvSpPr>
          <p:nvPr>
            <p:ph type="body" idx="4294967295"/>
          </p:nvPr>
        </p:nvSpPr>
        <p:spPr>
          <a:xfrm>
            <a:off x="422747" y="2681671"/>
            <a:ext cx="8686801" cy="3565526"/>
          </a:xfrm>
          <a:prstGeom prst="rect">
            <a:avLst/>
          </a:prstGeom>
        </p:spPr>
        <p:txBody>
          <a:bodyPr lIns="45699" tIns="45699" rIns="45699" bIns="45699"/>
          <a:lstStyle/>
          <a:p>
            <a:pPr marL="457200" indent="-457200">
              <a:spcBef>
                <a:spcPts val="0"/>
              </a:spcBef>
              <a:buClr>
                <a:srgbClr val="003F87"/>
              </a:buClr>
              <a:buSzPct val="70000"/>
              <a:buFont typeface="Helvetica Neue"/>
              <a:buChar char="✧"/>
              <a:defRPr>
                <a:solidFill>
                  <a:srgbClr val="003F87"/>
                </a:solidFill>
                <a:latin typeface="Source Sans Pro"/>
                <a:ea typeface="Source Sans Pro"/>
                <a:cs typeface="Source Sans Pro"/>
                <a:sym typeface="Source Sans Pro"/>
              </a:defRPr>
            </a:pPr>
            <a:r>
              <a:t>When change is needed, a change leader can make it happen</a:t>
            </a:r>
          </a:p>
          <a:p>
            <a:pPr marL="457200" indent="-457200">
              <a:buClr>
                <a:srgbClr val="003F87"/>
              </a:buClr>
              <a:buSzPct val="70000"/>
              <a:buFont typeface="Helvetica Neue"/>
              <a:buChar char="✧"/>
              <a:defRPr>
                <a:solidFill>
                  <a:srgbClr val="003F87"/>
                </a:solidFill>
                <a:latin typeface="Source Sans Pro"/>
                <a:ea typeface="Source Sans Pro"/>
                <a:cs typeface="Source Sans Pro"/>
                <a:sym typeface="Source Sans Pro"/>
              </a:defRPr>
            </a:pPr>
            <a:r>
              <a:t>When change is inevitable, a change leader can make it a positive experience</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3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3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1" build="p"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3.jpeg"/>
          <p:cNvPicPr>
            <a:picLocks noChangeAspect="1"/>
          </p:cNvPicPr>
          <p:nvPr/>
        </p:nvPicPr>
        <p:blipFill>
          <a:blip r:embed="rId3">
            <a:extLst/>
          </a:blip>
          <a:stretch>
            <a:fillRect/>
          </a:stretch>
        </p:blipFill>
        <p:spPr>
          <a:xfrm>
            <a:off x="1539821" y="554411"/>
            <a:ext cx="6633889" cy="4941617"/>
          </a:xfrm>
          <a:prstGeom prst="rect">
            <a:avLst/>
          </a:prstGeom>
          <a:ln w="12700">
            <a:miter lim="400000"/>
          </a:ln>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p:cNvSpPr>
          <p:nvPr>
            <p:ph type="title"/>
          </p:nvPr>
        </p:nvSpPr>
        <p:spPr>
          <a:prstGeom prst="rect">
            <a:avLst/>
          </a:prstGeom>
        </p:spPr>
        <p:txBody>
          <a:bodyPr/>
          <a:lstStyle>
            <a:lvl1pPr algn="l"/>
          </a:lstStyle>
          <a:p>
            <a:r>
              <a:t>STEP 1</a:t>
            </a:r>
          </a:p>
        </p:txBody>
      </p:sp>
      <p:sp>
        <p:nvSpPr>
          <p:cNvPr id="146" name="Shape 146"/>
          <p:cNvSpPr>
            <a:spLocks noGrp="1"/>
          </p:cNvSpPr>
          <p:nvPr>
            <p:ph type="body" sz="quarter" idx="4294967295"/>
          </p:nvPr>
        </p:nvSpPr>
        <p:spPr>
          <a:xfrm>
            <a:off x="304800" y="1554162"/>
            <a:ext cx="8686800" cy="1100432"/>
          </a:xfrm>
          <a:prstGeom prst="rect">
            <a:avLst/>
          </a:prstGeom>
        </p:spPr>
        <p:txBody>
          <a:bodyPr lIns="45699" tIns="45699" rIns="45699" bIns="45699"/>
          <a:lstStyle>
            <a:lvl1pPr marL="457200" indent="-457200">
              <a:spcBef>
                <a:spcPts val="0"/>
              </a:spcBef>
              <a:buClr>
                <a:srgbClr val="003F87"/>
              </a:buClr>
              <a:buSzPct val="70000"/>
              <a:buFont typeface="Helvetica Neue"/>
              <a:buChar char="✧"/>
              <a:defRPr>
                <a:solidFill>
                  <a:srgbClr val="003F87"/>
                </a:solidFill>
                <a:latin typeface="Source Sans Pro"/>
                <a:ea typeface="Source Sans Pro"/>
                <a:cs typeface="Source Sans Pro"/>
                <a:sym typeface="Source Sans Pro"/>
              </a:defRPr>
            </a:lvl1pPr>
          </a:lstStyle>
          <a:p>
            <a:r>
              <a:t>Recognize that change happens</a:t>
            </a:r>
          </a:p>
        </p:txBody>
      </p:sp>
      <p:pic>
        <p:nvPicPr>
          <p:cNvPr id="147" name="image3.jpeg"/>
          <p:cNvPicPr>
            <a:picLocks noChangeAspect="1"/>
          </p:cNvPicPr>
          <p:nvPr/>
        </p:nvPicPr>
        <p:blipFill>
          <a:blip r:embed="rId3">
            <a:extLst/>
          </a:blip>
          <a:stretch>
            <a:fillRect/>
          </a:stretch>
        </p:blipFill>
        <p:spPr>
          <a:xfrm>
            <a:off x="2882957" y="2448873"/>
            <a:ext cx="4090940" cy="3047360"/>
          </a:xfrm>
          <a:prstGeom prst="rect">
            <a:avLst/>
          </a:prstGeom>
          <a:ln w="12700">
            <a:miter lim="400000"/>
          </a:ln>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image7.png"/>
          <p:cNvPicPr>
            <a:picLocks noChangeAspect="1"/>
          </p:cNvPicPr>
          <p:nvPr/>
        </p:nvPicPr>
        <p:blipFill>
          <a:blip r:embed="rId3">
            <a:alphaModFix amt="99000"/>
            <a:extLst/>
          </a:blip>
          <a:stretch>
            <a:fillRect/>
          </a:stretch>
        </p:blipFill>
        <p:spPr>
          <a:xfrm>
            <a:off x="1171456" y="723245"/>
            <a:ext cx="6879662" cy="5025431"/>
          </a:xfrm>
          <a:prstGeom prst="rect">
            <a:avLst/>
          </a:prstGeom>
          <a:ln w="12700">
            <a:miter lim="400000"/>
          </a:ln>
        </p:spPr>
      </p:pic>
    </p:spTree>
  </p:cSld>
  <p:clrMapOvr>
    <a:masterClrMapping/>
  </p:clrMapOvr>
  <p:transition spd="slow"/>
</p:sld>
</file>

<file path=ppt/theme/theme1.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Default Design">
      <a:majorFont>
        <a:latin typeface="Helvetica"/>
        <a:ea typeface="Helvetica"/>
        <a:cs typeface="Helvetica"/>
      </a:majorFont>
      <a:minorFont>
        <a:latin typeface="Helvetica Neue"/>
        <a:ea typeface="Helvetica Neue"/>
        <a:cs typeface="Helvetica Neue"/>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Default Design">
      <a:majorFont>
        <a:latin typeface="Helvetica"/>
        <a:ea typeface="Helvetica"/>
        <a:cs typeface="Helvetica"/>
      </a:majorFont>
      <a:minorFont>
        <a:latin typeface="Helvetica Neue"/>
        <a:ea typeface="Helvetica Neue"/>
        <a:cs typeface="Helvetica Neue"/>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TotalTime>
  <Words>2212</Words>
  <Application>Microsoft Office PowerPoint</Application>
  <PresentationFormat>On-screen Show (4:3)</PresentationFormat>
  <Paragraphs>399</Paragraphs>
  <Slides>36</Slides>
  <Notes>34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Arial Narrow</vt:lpstr>
      <vt:lpstr>Brush Script MT</vt:lpstr>
      <vt:lpstr>Helvetica Neue</vt:lpstr>
      <vt:lpstr>Source Sans Pro</vt:lpstr>
      <vt:lpstr>Trebuchet MS</vt:lpstr>
      <vt:lpstr>Default Design</vt:lpstr>
      <vt:lpstr>Leading Change</vt:lpstr>
      <vt:lpstr>PowerPoint Presentation</vt:lpstr>
      <vt:lpstr>PowerPoint Presentation</vt:lpstr>
      <vt:lpstr>PowerPoint Presentation</vt:lpstr>
      <vt:lpstr>PowerPoint Presentation</vt:lpstr>
      <vt:lpstr>PowerPoint Presentation</vt:lpstr>
      <vt:lpstr>PowerPoint Presentation</vt:lpstr>
      <vt:lpstr>STEP 1</vt:lpstr>
      <vt:lpstr>PowerPoint Presentation</vt:lpstr>
      <vt:lpstr>STEP 2</vt:lpstr>
      <vt:lpstr>PowerPoint Presentation</vt:lpstr>
      <vt:lpstr>PowerPoint Presentation</vt:lpstr>
      <vt:lpstr>Step 3</vt:lpstr>
      <vt:lpstr>PowerPoint Presentation</vt:lpstr>
      <vt:lpstr>Step 4</vt:lpstr>
      <vt:lpstr>PowerPoint Presentation</vt:lpstr>
      <vt:lpstr>Step 5</vt:lpstr>
      <vt:lpstr>PowerPoint Presentation</vt:lpstr>
      <vt:lpstr>Step 6</vt:lpstr>
      <vt:lpstr>Step 6</vt:lpstr>
      <vt:lpstr>Exercise</vt:lpstr>
      <vt:lpstr>PowerPoint Presentation</vt:lpstr>
      <vt:lpstr>PowerPoint Presentation</vt:lpstr>
      <vt:lpstr>Exercise</vt:lpstr>
      <vt:lpstr>PowerPoint Presentation</vt:lpstr>
      <vt:lpstr>PowerPoint Presentation</vt:lpstr>
      <vt:lpstr>PowerPoint Presentation</vt:lpstr>
      <vt:lpstr>PowerPoint Presentation</vt:lpstr>
      <vt:lpstr>6 Steps to Lead Change</vt:lpstr>
      <vt:lpstr>STEP 1  Recognize that change happens</vt:lpstr>
      <vt:lpstr>STEP 2 Empower others to help you lead change</vt:lpstr>
      <vt:lpstr>Step 3   Lead change based on Values, Mission, and Vision</vt:lpstr>
      <vt:lpstr>Step 4</vt:lpstr>
      <vt:lpstr>Step 5</vt:lpstr>
      <vt:lpstr>Step 6</vt:lpstr>
      <vt:lpstr>Leading Change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Leading Change</dc:title>
  <dc:creator>Charlie</dc:creator>
  <cp:lastModifiedBy>Charlie</cp:lastModifiedBy>
  <cp:revision>3</cp:revision>
  <dcterms:modified xsi:type="dcterms:W3CDTF">2017-10-09T20:29:48Z</dcterms:modified>
</cp:coreProperties>
</file>